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553" r:id="rId3"/>
    <p:sldId id="1554" r:id="rId4"/>
    <p:sldId id="1555" r:id="rId5"/>
    <p:sldId id="1556" r:id="rId6"/>
    <p:sldId id="1562" r:id="rId7"/>
    <p:sldId id="1557" r:id="rId8"/>
    <p:sldId id="1558" r:id="rId9"/>
    <p:sldId id="1559" r:id="rId10"/>
    <p:sldId id="1563" r:id="rId11"/>
    <p:sldId id="1560" r:id="rId12"/>
    <p:sldId id="1564" r:id="rId13"/>
    <p:sldId id="1561" r:id="rId14"/>
    <p:sldId id="1565" r:id="rId15"/>
    <p:sldId id="1566" r:id="rId16"/>
    <p:sldId id="1567" r:id="rId17"/>
    <p:sldId id="1568" r:id="rId18"/>
    <p:sldId id="1537" r:id="rId19"/>
    <p:sldId id="1517" r:id="rId20"/>
    <p:sldId id="1569" r:id="rId21"/>
    <p:sldId id="1538" r:id="rId22"/>
    <p:sldId id="1539"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4" y="115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2019/8/17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27:15-26】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巡抚有一个常例，每逢这节期，随众人所要的，释放一个囚犯给他们。</a:t>
            </a:r>
          </a:p>
          <a:p>
            <a:pPr algn="l">
              <a:lnSpc>
                <a:spcPct val="100000"/>
              </a:lnSpc>
            </a:pPr>
            <a:r>
              <a:rPr lang="en-US" altLang="zh-CN" sz="3600" b="1" dirty="0">
                <a:solidFill>
                  <a:schemeClr val="bg1"/>
                </a:solidFill>
                <a:ea typeface="微软雅黑" panose="020B0503020204020204" pitchFamily="34" charset="-122"/>
              </a:rPr>
              <a:t>Now at the feast the governor was accustomed to releasing to the multitude one prisoner whom they wished.</a:t>
            </a:r>
          </a:p>
          <a:p>
            <a:pPr algn="l">
              <a:lnSpc>
                <a:spcPct val="100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当时有一个出名的囚犯叫巴拉巴。</a:t>
            </a:r>
          </a:p>
          <a:p>
            <a:pPr algn="l">
              <a:lnSpc>
                <a:spcPct val="100000"/>
              </a:lnSpc>
            </a:pPr>
            <a:r>
              <a:rPr lang="en-US" altLang="zh-CN" sz="3600" b="1" dirty="0">
                <a:solidFill>
                  <a:schemeClr val="bg1"/>
                </a:solidFill>
                <a:ea typeface="微软雅黑" panose="020B0503020204020204" pitchFamily="34" charset="-122"/>
              </a:rPr>
              <a:t>And at that time they had a notorious prisoner called Barabbas.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3:19】</a:t>
            </a:r>
          </a:p>
          <a:p>
            <a:pPr algn="l">
              <a:lnSpc>
                <a:spcPct val="114000"/>
              </a:lnSpc>
            </a:pPr>
            <a:r>
              <a:rPr lang="zh-CN" altLang="en-US" sz="3600" b="1" dirty="0" smtClean="0">
                <a:solidFill>
                  <a:schemeClr val="bg1"/>
                </a:solidFill>
                <a:ea typeface="微软雅黑" panose="020B0503020204020204" pitchFamily="34" charset="-122"/>
              </a:rPr>
              <a:t>光</a:t>
            </a:r>
            <a:r>
              <a:rPr lang="zh-CN" altLang="en-US" sz="3600" b="1" dirty="0">
                <a:solidFill>
                  <a:schemeClr val="bg1"/>
                </a:solidFill>
                <a:ea typeface="微软雅黑" panose="020B0503020204020204" pitchFamily="34" charset="-122"/>
              </a:rPr>
              <a:t>来到世间，世人因自己的行为是恶的，不爱光倒爱黑暗，定他们的罪就是在此。</a:t>
            </a:r>
          </a:p>
          <a:p>
            <a:pPr algn="l">
              <a:lnSpc>
                <a:spcPct val="114000"/>
              </a:lnSpc>
            </a:pPr>
            <a:r>
              <a:rPr lang="en-US" altLang="zh-CN" sz="3600" b="1" dirty="0">
                <a:solidFill>
                  <a:schemeClr val="bg1"/>
                </a:solidFill>
                <a:ea typeface="微软雅黑" panose="020B0503020204020204" pitchFamily="34" charset="-122"/>
              </a:rPr>
              <a:t>And this is the condemnation, that the light has come into the world, and men loved darkness rather than light, because their deeds were evil.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4372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3:20】</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凡作恶的便恨光，并不来就光，恐怕他的行为受责备；</a:t>
            </a:r>
          </a:p>
          <a:p>
            <a:pPr algn="l">
              <a:lnSpc>
                <a:spcPct val="114000"/>
              </a:lnSpc>
            </a:pPr>
            <a:r>
              <a:rPr lang="en-US" altLang="zh-CN" sz="3600" b="1" dirty="0">
                <a:solidFill>
                  <a:schemeClr val="bg1"/>
                </a:solidFill>
                <a:ea typeface="微软雅黑" panose="020B0503020204020204" pitchFamily="34" charset="-122"/>
              </a:rPr>
              <a:t>For everyone practicing evil hates the light and does not come to the light, lest his deeds should be exposed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05694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15:22】</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我若没有来教训他们，他们就没有罪；但如今他们的罪无可推诿了。</a:t>
            </a:r>
          </a:p>
          <a:p>
            <a:pPr algn="l">
              <a:lnSpc>
                <a:spcPct val="114000"/>
              </a:lnSpc>
            </a:pPr>
            <a:r>
              <a:rPr lang="en-US" altLang="zh-CN" sz="3600" b="1" dirty="0">
                <a:solidFill>
                  <a:schemeClr val="bg1"/>
                </a:solidFill>
                <a:ea typeface="微软雅黑" panose="020B0503020204020204" pitchFamily="34" charset="-122"/>
              </a:rPr>
              <a:t>If I had not come and spoken to them, they would have no sin, but now they have no excuse for their sin.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577464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33-34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37】</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你们这些蛇类、毒蛇之种啊！怎能逃脱地狱的刑罚呢？</a:t>
            </a:r>
          </a:p>
          <a:p>
            <a:pPr algn="l">
              <a:lnSpc>
                <a:spcPct val="114000"/>
              </a:lnSpc>
            </a:pPr>
            <a:r>
              <a:rPr lang="en-US" altLang="zh-CN" sz="3600" b="1" dirty="0">
                <a:solidFill>
                  <a:schemeClr val="bg1"/>
                </a:solidFill>
                <a:ea typeface="微软雅黑" panose="020B0503020204020204" pitchFamily="34" charset="-122"/>
              </a:rPr>
              <a:t>Serpents, brood of vipers! How can you escape the condemnation of hell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066981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33-34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37】</a:t>
            </a:r>
          </a:p>
          <a:p>
            <a:pPr algn="l">
              <a:lnSpc>
                <a:spcPct val="114000"/>
              </a:lnSpc>
            </a:pPr>
            <a:r>
              <a:rPr lang="en-US" altLang="zh-CN" sz="3600" b="1" dirty="0" smtClean="0">
                <a:solidFill>
                  <a:schemeClr val="bg1"/>
                </a:solidFill>
                <a:ea typeface="微软雅黑" panose="020B0503020204020204" pitchFamily="34" charset="-122"/>
              </a:rPr>
              <a:t>34 </a:t>
            </a:r>
            <a:r>
              <a:rPr lang="zh-CN" altLang="en-US" sz="3600" b="1" dirty="0">
                <a:solidFill>
                  <a:schemeClr val="bg1"/>
                </a:solidFill>
                <a:ea typeface="微软雅黑" panose="020B0503020204020204" pitchFamily="34" charset="-122"/>
              </a:rPr>
              <a:t>所以我差遣先知和智慧人并文士到你们这里来，有的你们要杀害，要钉十字架；有的你们要在会堂里鞭打，从这城追逼到那城，</a:t>
            </a:r>
          </a:p>
          <a:p>
            <a:pPr algn="l">
              <a:lnSpc>
                <a:spcPct val="114000"/>
              </a:lnSpc>
            </a:pPr>
            <a:r>
              <a:rPr lang="en-US" altLang="zh-CN" sz="3600" b="1" dirty="0">
                <a:solidFill>
                  <a:schemeClr val="bg1"/>
                </a:solidFill>
                <a:ea typeface="微软雅黑" panose="020B0503020204020204" pitchFamily="34" charset="-122"/>
              </a:rPr>
              <a:t>Therefore, indeed, I send you prophets, wise men, and scribes: some of them you will kill and crucify, and some of them you will scourge in your synagogues and persecute from city to city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597597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33-34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37】</a:t>
            </a:r>
          </a:p>
          <a:p>
            <a:pPr algn="l">
              <a:lnSpc>
                <a:spcPct val="114000"/>
              </a:lnSpc>
            </a:pPr>
            <a:r>
              <a:rPr lang="en-US" altLang="zh-CN" sz="3600" b="1" dirty="0" smtClean="0">
                <a:solidFill>
                  <a:schemeClr val="bg1"/>
                </a:solidFill>
                <a:ea typeface="微软雅黑" panose="020B0503020204020204" pitchFamily="34" charset="-122"/>
              </a:rPr>
              <a:t>37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耶路撒冷啊，耶路撒冷啊！你常杀害先知，又用石头打死那奉差遣到你这里来的人。我多次愿意聚集你的儿女，好像母鸡把小鸡聚集在翅膀底下，只是你们不愿意。</a:t>
            </a:r>
          </a:p>
          <a:p>
            <a:pPr algn="l">
              <a:lnSpc>
                <a:spcPct val="114000"/>
              </a:lnSpc>
            </a:pPr>
            <a:r>
              <a:rPr lang="en-US" altLang="zh-CN" sz="3600" b="1" dirty="0">
                <a:solidFill>
                  <a:schemeClr val="bg1"/>
                </a:solidFill>
                <a:ea typeface="微软雅黑" panose="020B0503020204020204" pitchFamily="34" charset="-122"/>
              </a:rPr>
              <a:t>"O Jerusalem, Jerusalem, the one who kills the prophets and stones those who are sent to her! How often I wanted to gather your children together, as a hen gathers her chicks under her wings, but you were not willing!</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968199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民数记 </a:t>
            </a:r>
            <a:r>
              <a:rPr lang="en-US" altLang="zh-CN" sz="3600" b="1" dirty="0">
                <a:solidFill>
                  <a:schemeClr val="bg1"/>
                </a:solidFill>
                <a:ea typeface="微软雅黑" panose="020B0503020204020204" pitchFamily="34" charset="-122"/>
              </a:rPr>
              <a:t>Numbers 16:2-3】</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并以色列会中的二百五十个首领，就是有名望选入会中的人，在摩西面前一同起来，</a:t>
            </a:r>
          </a:p>
          <a:p>
            <a:pPr algn="l">
              <a:lnSpc>
                <a:spcPct val="114000"/>
              </a:lnSpc>
            </a:pPr>
            <a:r>
              <a:rPr lang="en-US" altLang="zh-CN" sz="3600" b="1" dirty="0">
                <a:solidFill>
                  <a:schemeClr val="bg1"/>
                </a:solidFill>
                <a:ea typeface="微软雅黑" panose="020B0503020204020204" pitchFamily="34" charset="-122"/>
              </a:rPr>
              <a:t>and they rose up before Moses with some of the children of Israel, two hundred and fifty leaders of the congregation, representatives of the congregation, men of renown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913414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民数记 </a:t>
            </a:r>
            <a:r>
              <a:rPr lang="en-US" altLang="zh-CN" sz="3600" b="1" dirty="0">
                <a:solidFill>
                  <a:schemeClr val="bg1"/>
                </a:solidFill>
                <a:ea typeface="微软雅黑" panose="020B0503020204020204" pitchFamily="34" charset="-122"/>
              </a:rPr>
              <a:t>Numbers 16:2-3】</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聚集攻击摩西、亚伦，说：“你们擅自专权，全会众个个既是圣洁，耶和华也在他们中间，你们为什么自高，超过耶和华的会众呢？”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They </a:t>
            </a:r>
            <a:r>
              <a:rPr lang="en-US" altLang="zh-CN" sz="3600" b="1" dirty="0">
                <a:solidFill>
                  <a:schemeClr val="bg1"/>
                </a:solidFill>
                <a:ea typeface="微软雅黑" panose="020B0503020204020204" pitchFamily="34" charset="-122"/>
              </a:rPr>
              <a:t>gathered together against Moses and Aaron, and said to them, "You take too much upon yourselves, for all the congregation is holy, every one of them, and the LORD is among them. Why then do you exalt yourselves above the assembly of the LORD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991973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15:22-23】</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我若没有来教训他们，他们就没有罪；但如今他们的罪无可推诿了。</a:t>
            </a:r>
          </a:p>
          <a:p>
            <a:pPr algn="l">
              <a:lnSpc>
                <a:spcPct val="114000"/>
              </a:lnSpc>
            </a:pPr>
            <a:r>
              <a:rPr lang="en-US" altLang="zh-CN" sz="3600" b="1" dirty="0">
                <a:solidFill>
                  <a:schemeClr val="bg1"/>
                </a:solidFill>
                <a:ea typeface="微软雅黑" panose="020B0503020204020204" pitchFamily="34" charset="-122"/>
              </a:rPr>
              <a:t>If I had not come and spoken to them, they would have no sin, but now they have no excuse for their sin.</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恨我的，也恨我的父</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He </a:t>
            </a:r>
            <a:r>
              <a:rPr lang="en-US" altLang="zh-CN" sz="3600" b="1" dirty="0">
                <a:solidFill>
                  <a:schemeClr val="bg1"/>
                </a:solidFill>
                <a:ea typeface="微软雅黑" panose="020B0503020204020204" pitchFamily="34" charset="-122"/>
              </a:rPr>
              <a:t>who hates Me hates My Father also.</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856611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15:18-19】</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世人若恨你们，你们知道（或作“该知道”）恨你们以先，已经恨我了。</a:t>
            </a:r>
          </a:p>
          <a:p>
            <a:pPr algn="l">
              <a:lnSpc>
                <a:spcPct val="114000"/>
              </a:lnSpc>
            </a:pPr>
            <a:r>
              <a:rPr lang="en-US" altLang="zh-CN" sz="3600" b="1" dirty="0">
                <a:solidFill>
                  <a:schemeClr val="bg1"/>
                </a:solidFill>
                <a:ea typeface="微软雅黑" panose="020B0503020204020204" pitchFamily="34" charset="-122"/>
              </a:rPr>
              <a:t>"If the world hates you, you know that it hated Me before it hated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614619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27:15-26】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众人聚集的时候，彼拉多就对他们说：“你们要我释放哪一个给你们？是巴拉巴呢？是称为基督的耶稣呢？” </a:t>
            </a:r>
          </a:p>
          <a:p>
            <a:pPr algn="l">
              <a:lnSpc>
                <a:spcPct val="100000"/>
              </a:lnSpc>
            </a:pPr>
            <a:r>
              <a:rPr lang="en-US" altLang="zh-CN" sz="3600" b="1" dirty="0">
                <a:solidFill>
                  <a:schemeClr val="bg1"/>
                </a:solidFill>
                <a:ea typeface="微软雅黑" panose="020B0503020204020204" pitchFamily="34" charset="-122"/>
              </a:rPr>
              <a:t>Therefore, when they had gathered together, Pilate said to them, "Whom do you want me to release to you? Barabbas, or Jesus who is called Christ?"</a:t>
            </a:r>
          </a:p>
          <a:p>
            <a:pPr algn="l">
              <a:lnSpc>
                <a:spcPct val="100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巡抚原知道，他们是因为嫉妒才把祂解了来</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he knew that they had handed Him over because of envy.</a:t>
            </a:r>
          </a:p>
        </p:txBody>
      </p:sp>
    </p:spTree>
    <p:extLst>
      <p:ext uri="{BB962C8B-B14F-4D97-AF65-F5344CB8AC3E}">
        <p14:creationId xmlns:p14="http://schemas.microsoft.com/office/powerpoint/2010/main" val="12229467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15:18-19】</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你们若属世界，世界必爱属自己的；只因你们不属世界，乃是我从世界中拣选了你们，所以世界就恨你们。</a:t>
            </a:r>
          </a:p>
          <a:p>
            <a:pPr algn="l">
              <a:lnSpc>
                <a:spcPct val="114000"/>
              </a:lnSpc>
            </a:pPr>
            <a:r>
              <a:rPr lang="en-US" altLang="zh-CN" sz="3600" b="1" dirty="0">
                <a:solidFill>
                  <a:schemeClr val="bg1"/>
                </a:solidFill>
                <a:ea typeface="微软雅黑" panose="020B0503020204020204" pitchFamily="34" charset="-122"/>
              </a:rPr>
              <a:t>If you were of the world, the world would love its own. Yet because you are not of the world, but I chose you out of the world, therefore the world hates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816668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5:14】</a:t>
            </a:r>
          </a:p>
          <a:p>
            <a:pPr algn="l">
              <a:lnSpc>
                <a:spcPct val="114000"/>
              </a:lnSpc>
            </a:pPr>
            <a:r>
              <a:rPr lang="zh-CN" altLang="en-US" sz="3600" b="1" dirty="0">
                <a:solidFill>
                  <a:schemeClr val="bg1"/>
                </a:solidFill>
                <a:ea typeface="微软雅黑" panose="020B0503020204020204" pitchFamily="34" charset="-122"/>
              </a:rPr>
              <a:t>你们是世上的光。城造在山上，是不能隐藏的。</a:t>
            </a:r>
          </a:p>
          <a:p>
            <a:pPr algn="l">
              <a:lnSpc>
                <a:spcPct val="114000"/>
              </a:lnSpc>
            </a:pPr>
            <a:r>
              <a:rPr lang="en-US" altLang="zh-CN" sz="3600" b="1" dirty="0">
                <a:solidFill>
                  <a:schemeClr val="bg1"/>
                </a:solidFill>
                <a:ea typeface="微软雅黑" panose="020B0503020204020204" pitchFamily="34" charset="-122"/>
              </a:rPr>
              <a:t>"You are the light of the world. A city that is set on a hill cannot be hidden.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60987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23:34a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当下</a:t>
            </a:r>
            <a:r>
              <a:rPr lang="zh-CN" altLang="en-US" sz="3600" b="1" dirty="0">
                <a:solidFill>
                  <a:schemeClr val="bg1"/>
                </a:solidFill>
                <a:ea typeface="微软雅黑" panose="020B0503020204020204" pitchFamily="34" charset="-122"/>
              </a:rPr>
              <a:t>耶稣说：“父啊，赦免他们！因为他们所作的，他们不晓得。”</a:t>
            </a:r>
            <a:r>
              <a:rPr lang="en-US" altLang="zh-CN"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Then Jesus said, "Father, forgive them, for they do not know what they do."</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956589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27:15-26】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正坐堂的时候，他的夫人打发人来说：“这义人的事你一点不可管，因为我今天在梦中为祂受了许多的苦。”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While </a:t>
            </a:r>
            <a:r>
              <a:rPr lang="en-US" altLang="zh-CN" sz="3600" b="1" dirty="0">
                <a:solidFill>
                  <a:schemeClr val="bg1"/>
                </a:solidFill>
                <a:ea typeface="微软雅黑" panose="020B0503020204020204" pitchFamily="34" charset="-122"/>
              </a:rPr>
              <a:t>he was sitting on the judgment seat, his wife sent to him, saying, "Have nothing to do with that just Man, for I have suffered many things today in a dream because of Him."</a:t>
            </a:r>
          </a:p>
          <a:p>
            <a:pPr algn="l">
              <a:lnSpc>
                <a:spcPct val="100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祭司长和长老挑唆众人，求释放巴拉巴，除灭耶稣</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the chief priests and elders persuaded the multitudes that they should ask for Barabbas and destroy Jesus.</a:t>
            </a:r>
          </a:p>
        </p:txBody>
      </p:sp>
    </p:spTree>
    <p:extLst>
      <p:ext uri="{BB962C8B-B14F-4D97-AF65-F5344CB8AC3E}">
        <p14:creationId xmlns:p14="http://schemas.microsoft.com/office/powerpoint/2010/main" val="39772874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27:15-26】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巡抚对众人说：“这两个人，你们要我释放哪一个给你们呢？”他们说：“巴拉巴。”</a:t>
            </a:r>
          </a:p>
          <a:p>
            <a:pPr algn="l">
              <a:lnSpc>
                <a:spcPct val="100000"/>
              </a:lnSpc>
            </a:pPr>
            <a:r>
              <a:rPr lang="en-US" altLang="zh-CN" sz="3600" b="1" dirty="0">
                <a:solidFill>
                  <a:schemeClr val="bg1"/>
                </a:solidFill>
                <a:ea typeface="微软雅黑" panose="020B0503020204020204" pitchFamily="34" charset="-122"/>
              </a:rPr>
              <a:t>The governor answered and said to them, "Which of the two do you want me to release to you?" They said, "Barabbas!"</a:t>
            </a:r>
          </a:p>
          <a:p>
            <a:pPr algn="l">
              <a:lnSpc>
                <a:spcPct val="100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彼拉多说：“这样，那称为基督的耶稣，我怎么办祂呢？”他们都说：“把祂钉十字架！”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Pilate </a:t>
            </a:r>
            <a:r>
              <a:rPr lang="en-US" altLang="zh-CN" sz="3600" b="1" dirty="0">
                <a:solidFill>
                  <a:schemeClr val="bg1"/>
                </a:solidFill>
                <a:ea typeface="微软雅黑" panose="020B0503020204020204" pitchFamily="34" charset="-122"/>
              </a:rPr>
              <a:t>said to them, "What then shall I do with Jesus who is called Christ?" They all said to him, "Let Him be crucified!"</a:t>
            </a:r>
          </a:p>
        </p:txBody>
      </p:sp>
    </p:spTree>
    <p:extLst>
      <p:ext uri="{BB962C8B-B14F-4D97-AF65-F5344CB8AC3E}">
        <p14:creationId xmlns:p14="http://schemas.microsoft.com/office/powerpoint/2010/main" val="1445064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27:15-26】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巡抚说：“为什么呢？祂作了什么恶事呢？”他们便极力地喊着说：“把祂钉十字架！” </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the governor said, "Why, what evil has He done?" But they cried out all the more, saying, "Let Him be crucified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45987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27:15-26】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彼拉多见说也无济于事，反要生乱，就拿水在众人面前洗手，说：“流这义人的血，罪不在我，你们承当吧！” </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When </a:t>
            </a:r>
            <a:r>
              <a:rPr lang="en-US" altLang="zh-CN" sz="3600" b="1" dirty="0">
                <a:solidFill>
                  <a:schemeClr val="bg1"/>
                </a:solidFill>
                <a:ea typeface="微软雅黑" panose="020B0503020204020204" pitchFamily="34" charset="-122"/>
              </a:rPr>
              <a:t>Pilate saw that he could not prevail at all, but rather that a tumult was rising, he took water and washed his hands before the multitude, saying, "I am innocent of the blood of this just Person. You see to it."</a:t>
            </a:r>
          </a:p>
        </p:txBody>
      </p:sp>
    </p:spTree>
    <p:extLst>
      <p:ext uri="{BB962C8B-B14F-4D97-AF65-F5344CB8AC3E}">
        <p14:creationId xmlns:p14="http://schemas.microsoft.com/office/powerpoint/2010/main" val="3992678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27:15-26】</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众人都回答说：“祂的血归到我们和我们的子孙身上。” </a:t>
            </a:r>
          </a:p>
          <a:p>
            <a:pPr algn="l">
              <a:lnSpc>
                <a:spcPct val="100000"/>
              </a:lnSpc>
            </a:pPr>
            <a:r>
              <a:rPr lang="en-US" altLang="zh-CN" sz="3600" b="1" dirty="0">
                <a:solidFill>
                  <a:schemeClr val="bg1"/>
                </a:solidFill>
                <a:ea typeface="微软雅黑" panose="020B0503020204020204" pitchFamily="34" charset="-122"/>
              </a:rPr>
              <a:t>And all the people answered and said, "His blood be on us and on our children."</a:t>
            </a:r>
          </a:p>
          <a:p>
            <a:pPr algn="l">
              <a:lnSpc>
                <a:spcPct val="100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于是彼拉多释放巴拉巴给他们，把耶稣鞭打了，交给人钉十字架。</a:t>
            </a:r>
          </a:p>
          <a:p>
            <a:pPr algn="l">
              <a:lnSpc>
                <a:spcPct val="100000"/>
              </a:lnSpc>
            </a:pPr>
            <a:r>
              <a:rPr lang="en-US" altLang="zh-CN" sz="3600" b="1" dirty="0">
                <a:solidFill>
                  <a:schemeClr val="bg1"/>
                </a:solidFill>
                <a:ea typeface="微软雅黑" panose="020B0503020204020204" pitchFamily="34" charset="-122"/>
              </a:rPr>
              <a:t>Then he released Barabbas to them; and when he had scourged Jesus, he delivered Him to be crucified.</a:t>
            </a:r>
          </a:p>
        </p:txBody>
      </p:sp>
    </p:spTree>
    <p:extLst>
      <p:ext uri="{BB962C8B-B14F-4D97-AF65-F5344CB8AC3E}">
        <p14:creationId xmlns:p14="http://schemas.microsoft.com/office/powerpoint/2010/main" val="4201878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耶利米书 </a:t>
            </a:r>
            <a:r>
              <a:rPr lang="en-US" altLang="zh-CN" sz="3600" b="1" u="sng" dirty="0">
                <a:solidFill>
                  <a:schemeClr val="bg1"/>
                </a:solidFill>
                <a:ea typeface="微软雅黑" panose="020B0503020204020204" pitchFamily="34" charset="-122"/>
              </a:rPr>
              <a:t>Jeremiah 17:9</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人心</a:t>
            </a:r>
            <a:r>
              <a:rPr lang="zh-CN" altLang="en-US" sz="3600" b="1" dirty="0">
                <a:solidFill>
                  <a:schemeClr val="bg1"/>
                </a:solidFill>
                <a:ea typeface="微软雅黑" panose="020B0503020204020204" pitchFamily="34" charset="-122"/>
              </a:rPr>
              <a:t>比万物都诡诈，坏到极处，谁能识透呢？</a:t>
            </a:r>
          </a:p>
          <a:p>
            <a:pPr algn="l">
              <a:lnSpc>
                <a:spcPct val="114000"/>
              </a:lnSpc>
            </a:pPr>
            <a:r>
              <a:rPr lang="en-US" altLang="zh-CN" sz="3600" b="1" dirty="0">
                <a:solidFill>
                  <a:schemeClr val="bg1"/>
                </a:solidFill>
                <a:ea typeface="微软雅黑" panose="020B0503020204020204" pitchFamily="34" charset="-122"/>
              </a:rPr>
              <a:t>"The heart is deceitful above all things, And desperately wicked; Who can know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486641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光照</a:t>
            </a:r>
            <a:r>
              <a:rPr lang="zh-CN" altLang="en-US" sz="3600" b="1" dirty="0">
                <a:solidFill>
                  <a:schemeClr val="bg1"/>
                </a:solidFill>
                <a:ea typeface="微软雅黑" panose="020B0503020204020204" pitchFamily="34" charset="-122"/>
              </a:rPr>
              <a:t>在黑暗里，黑暗却不接受光。</a:t>
            </a:r>
          </a:p>
          <a:p>
            <a:pPr algn="l">
              <a:lnSpc>
                <a:spcPct val="114000"/>
              </a:lnSpc>
            </a:pPr>
            <a:r>
              <a:rPr lang="en-US" altLang="zh-CN" sz="3600" b="1" dirty="0">
                <a:solidFill>
                  <a:schemeClr val="bg1"/>
                </a:solidFill>
                <a:ea typeface="微软雅黑" panose="020B0503020204020204" pitchFamily="34" charset="-122"/>
              </a:rPr>
              <a:t>And the light shines in the darkness, and the darkness did not comprehend it</a:t>
            </a:r>
            <a:r>
              <a:rPr lang="en-US" altLang="zh-CN" sz="3600" b="1"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74927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1380</TotalTime>
  <Words>1533</Words>
  <Application>Microsoft Office PowerPoint</Application>
  <PresentationFormat>全屏显示(4:3)</PresentationFormat>
  <Paragraphs>73</Paragraphs>
  <Slides>22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22</vt:i4>
      </vt:variant>
    </vt:vector>
  </HeadingPairs>
  <TitlesOfParts>
    <vt:vector size="28"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355</cp:revision>
  <dcterms:created xsi:type="dcterms:W3CDTF">2018-02-16T18:09:56Z</dcterms:created>
  <dcterms:modified xsi:type="dcterms:W3CDTF">2019-08-17T22:12:40Z</dcterms:modified>
</cp:coreProperties>
</file>