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70" r:id="rId3"/>
    <p:sldId id="1571" r:id="rId4"/>
    <p:sldId id="1572" r:id="rId5"/>
    <p:sldId id="1553" r:id="rId6"/>
    <p:sldId id="1573" r:id="rId7"/>
    <p:sldId id="1574" r:id="rId8"/>
    <p:sldId id="1575" r:id="rId9"/>
    <p:sldId id="1554" r:id="rId1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2019/8/25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27:27-31】</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巡抚的兵就把耶稣带进衙门，叫全营的兵都聚集在祂那里。</a:t>
            </a:r>
          </a:p>
          <a:p>
            <a:pPr algn="l">
              <a:lnSpc>
                <a:spcPct val="100000"/>
              </a:lnSpc>
            </a:pPr>
            <a:r>
              <a:rPr lang="en-US" altLang="zh-CN" sz="3600" b="1" dirty="0">
                <a:solidFill>
                  <a:schemeClr val="bg1"/>
                </a:solidFill>
                <a:ea typeface="微软雅黑" panose="020B0503020204020204" pitchFamily="34" charset="-122"/>
              </a:rPr>
              <a:t>Then the soldiers of the governor took Jesus into the </a:t>
            </a:r>
            <a:r>
              <a:rPr lang="en-US" altLang="zh-CN" sz="3600" b="1" dirty="0" err="1">
                <a:solidFill>
                  <a:schemeClr val="bg1"/>
                </a:solidFill>
                <a:ea typeface="微软雅黑" panose="020B0503020204020204" pitchFamily="34" charset="-122"/>
              </a:rPr>
              <a:t>Praetorium</a:t>
            </a:r>
            <a:r>
              <a:rPr lang="en-US" altLang="zh-CN" sz="3600" b="1" dirty="0">
                <a:solidFill>
                  <a:schemeClr val="bg1"/>
                </a:solidFill>
                <a:ea typeface="微软雅黑" panose="020B0503020204020204" pitchFamily="34" charset="-122"/>
              </a:rPr>
              <a:t> and gathered the whole garrison around Him.</a:t>
            </a:r>
          </a:p>
          <a:p>
            <a:pPr algn="l">
              <a:lnSpc>
                <a:spcPct val="100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他们给祂脱了衣服，穿上一件朱红色袍子；</a:t>
            </a:r>
          </a:p>
          <a:p>
            <a:pPr algn="l">
              <a:lnSpc>
                <a:spcPct val="100000"/>
              </a:lnSpc>
            </a:pPr>
            <a:r>
              <a:rPr lang="en-US" altLang="zh-CN" sz="3600" b="1" dirty="0">
                <a:solidFill>
                  <a:schemeClr val="bg1"/>
                </a:solidFill>
                <a:ea typeface="微软雅黑" panose="020B0503020204020204" pitchFamily="34" charset="-122"/>
              </a:rPr>
              <a:t>And they stripped Him and put a scarlet robe on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27:27-31】</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29 </a:t>
            </a:r>
            <a:r>
              <a:rPr lang="zh-CN" altLang="en-US" sz="3600" b="1" dirty="0">
                <a:solidFill>
                  <a:schemeClr val="bg1"/>
                </a:solidFill>
                <a:ea typeface="微软雅黑" panose="020B0503020204020204" pitchFamily="34" charset="-122"/>
              </a:rPr>
              <a:t>用荆棘编作冠冕，戴在祂头上；拿一根苇子放在祂右手里，跪在祂面前，戏弄祂说：“恭喜，犹太人的王啊！” </a:t>
            </a:r>
          </a:p>
          <a:p>
            <a:pPr algn="l">
              <a:lnSpc>
                <a:spcPct val="100000"/>
              </a:lnSpc>
            </a:pPr>
            <a:r>
              <a:rPr lang="en-US" altLang="zh-CN" sz="3600" b="1" dirty="0">
                <a:solidFill>
                  <a:schemeClr val="bg1"/>
                </a:solidFill>
                <a:ea typeface="微软雅黑" panose="020B0503020204020204" pitchFamily="34" charset="-122"/>
              </a:rPr>
              <a:t>When they had twisted a crown of thorns, they put it on His head, and a reed in His right hand. And they bowed the knee before Him and mocked Him, saying, "Hail, King of the Jews!"</a:t>
            </a:r>
          </a:p>
          <a:p>
            <a:pPr algn="l">
              <a:lnSpc>
                <a:spcPct val="100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又吐唾沫在祂脸上，拿苇子打祂的头。</a:t>
            </a:r>
          </a:p>
          <a:p>
            <a:pPr algn="l">
              <a:lnSpc>
                <a:spcPct val="100000"/>
              </a:lnSpc>
            </a:pPr>
            <a:r>
              <a:rPr lang="en-US" altLang="zh-CN" sz="3600" b="1" dirty="0">
                <a:solidFill>
                  <a:schemeClr val="bg1"/>
                </a:solidFill>
                <a:ea typeface="微软雅黑" panose="020B0503020204020204" pitchFamily="34" charset="-122"/>
              </a:rPr>
              <a:t>Then they spat on Him, and took the reed and struck Him on the head.</a:t>
            </a:r>
          </a:p>
        </p:txBody>
      </p:sp>
    </p:spTree>
    <p:extLst>
      <p:ext uri="{BB962C8B-B14F-4D97-AF65-F5344CB8AC3E}">
        <p14:creationId xmlns:p14="http://schemas.microsoft.com/office/powerpoint/2010/main" val="3892636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27:27-31】</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戏弄完了，就给祂脱了袍子，仍穿上祂自己的衣服，带祂出去，要钉十字架。</a:t>
            </a:r>
          </a:p>
          <a:p>
            <a:pPr algn="l">
              <a:lnSpc>
                <a:spcPct val="100000"/>
              </a:lnSpc>
            </a:pPr>
            <a:r>
              <a:rPr lang="en-US" altLang="zh-CN" sz="3600" b="1" dirty="0">
                <a:solidFill>
                  <a:schemeClr val="bg1"/>
                </a:solidFill>
                <a:ea typeface="微软雅黑" panose="020B0503020204020204" pitchFamily="34" charset="-122"/>
              </a:rPr>
              <a:t>And when they had mocked Him, they took the robe off Him, put His own clothes on Him, and led Him away to be crucified.</a:t>
            </a:r>
          </a:p>
        </p:txBody>
      </p:sp>
    </p:spTree>
    <p:extLst>
      <p:ext uri="{BB962C8B-B14F-4D97-AF65-F5344CB8AC3E}">
        <p14:creationId xmlns:p14="http://schemas.microsoft.com/office/powerpoint/2010/main" val="2739049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2:1-2】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外邦为什么争闹？万民为什么谋算虚妄的事？</a:t>
            </a:r>
          </a:p>
          <a:p>
            <a:pPr algn="l">
              <a:lnSpc>
                <a:spcPct val="114000"/>
              </a:lnSpc>
            </a:pPr>
            <a:r>
              <a:rPr lang="en-US" altLang="zh-CN" sz="3600" b="1" dirty="0">
                <a:solidFill>
                  <a:schemeClr val="bg1"/>
                </a:solidFill>
                <a:ea typeface="微软雅黑" panose="020B0503020204020204" pitchFamily="34" charset="-122"/>
              </a:rPr>
              <a:t>Why do the nations rage, And the people plot a vain thing?</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世上的君王一齐起来，臣宰一同商议，要敌挡耶和华并祂的受膏者，</a:t>
            </a:r>
          </a:p>
          <a:p>
            <a:pPr algn="l">
              <a:lnSpc>
                <a:spcPct val="114000"/>
              </a:lnSpc>
            </a:pPr>
            <a:r>
              <a:rPr lang="en-US" altLang="zh-CN" sz="3600" b="1" dirty="0">
                <a:solidFill>
                  <a:schemeClr val="bg1"/>
                </a:solidFill>
                <a:ea typeface="微软雅黑" panose="020B0503020204020204" pitchFamily="34" charset="-122"/>
              </a:rPr>
              <a:t>The kings of the earth set themselves, And the rulers take counsel together, Against the LORD and against His Anointed, saying,</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08325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1:19-21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神的事情，人所能知道的，原显明在人心里，因为　神已经给他们显明。</a:t>
            </a:r>
          </a:p>
          <a:p>
            <a:pPr algn="l">
              <a:lnSpc>
                <a:spcPct val="114000"/>
              </a:lnSpc>
            </a:pPr>
            <a:r>
              <a:rPr lang="en-US" altLang="zh-CN" sz="3600" b="1" dirty="0">
                <a:solidFill>
                  <a:schemeClr val="bg1"/>
                </a:solidFill>
                <a:ea typeface="微软雅黑" panose="020B0503020204020204" pitchFamily="34" charset="-122"/>
              </a:rPr>
              <a:t>because what may be known of God is manifest in them, for God has shown it to them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2946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1:19-21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自从造天地以来，　神的永能和神性是明明可知的，虽是眼不能见，但藉着所造之物就可以晓得，叫人无可推诿。</a:t>
            </a:r>
          </a:p>
          <a:p>
            <a:pPr algn="l">
              <a:lnSpc>
                <a:spcPct val="114000"/>
              </a:lnSpc>
            </a:pPr>
            <a:r>
              <a:rPr lang="en-US" altLang="zh-CN" sz="36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3524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1:19-21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因为，他们虽然知道　神，却不当作　神荣耀他，也不感谢他。他们的思念变为虚妄，无知的心就昏暗了。</a:t>
            </a:r>
          </a:p>
          <a:p>
            <a:pPr algn="l">
              <a:lnSpc>
                <a:spcPct val="114000"/>
              </a:lnSpc>
            </a:pPr>
            <a:r>
              <a:rPr lang="en-US" altLang="zh-CN" sz="36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13447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1:19-21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28】</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他们既然故意不认识　神，　神就任凭他们存邪僻的心，行那些不合理的事；</a:t>
            </a:r>
          </a:p>
          <a:p>
            <a:pPr algn="l">
              <a:lnSpc>
                <a:spcPct val="114000"/>
              </a:lnSpc>
            </a:pPr>
            <a:r>
              <a:rPr lang="en-US" altLang="zh-CN" sz="36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p:txBody>
      </p:sp>
    </p:spTree>
    <p:extLst>
      <p:ext uri="{BB962C8B-B14F-4D97-AF65-F5344CB8AC3E}">
        <p14:creationId xmlns:p14="http://schemas.microsoft.com/office/powerpoint/2010/main" val="18069236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以赛亚书 </a:t>
            </a:r>
            <a:r>
              <a:rPr lang="en-US" altLang="zh-CN" sz="3600" b="1" u="sng" dirty="0">
                <a:solidFill>
                  <a:schemeClr val="bg1"/>
                </a:solidFill>
                <a:ea typeface="微软雅黑" panose="020B0503020204020204" pitchFamily="34" charset="-122"/>
              </a:rPr>
              <a:t>Isaiah 1:2】</a:t>
            </a:r>
          </a:p>
          <a:p>
            <a:pPr algn="l">
              <a:lnSpc>
                <a:spcPct val="114000"/>
              </a:lnSpc>
            </a:pPr>
            <a:r>
              <a:rPr lang="zh-CN" altLang="en-US" sz="3600" b="1" dirty="0">
                <a:solidFill>
                  <a:schemeClr val="bg1"/>
                </a:solidFill>
                <a:ea typeface="微软雅黑" panose="020B0503020204020204" pitchFamily="34" charset="-122"/>
              </a:rPr>
              <a:t>天哪，要听！地啊，侧耳而听！因为耶和华说：“我养育儿女，将他们养大，他们竟悖逆我。</a:t>
            </a:r>
          </a:p>
          <a:p>
            <a:pPr algn="l">
              <a:lnSpc>
                <a:spcPct val="114000"/>
              </a:lnSpc>
            </a:pPr>
            <a:r>
              <a:rPr lang="en-US" altLang="zh-CN" sz="3600" b="1" dirty="0">
                <a:solidFill>
                  <a:schemeClr val="bg1"/>
                </a:solidFill>
                <a:ea typeface="微软雅黑" panose="020B0503020204020204" pitchFamily="34" charset="-122"/>
              </a:rPr>
              <a:t>Hear, O heavens, and give ear, O earth! For the LORD has spoken: "I have nourished and brought up children, And they have rebelled against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77287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1388</TotalTime>
  <Words>455</Words>
  <Application>Microsoft Office PowerPoint</Application>
  <PresentationFormat>全屏显示(4:3)</PresentationFormat>
  <Paragraphs>33</Paragraphs>
  <Slides>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357</cp:revision>
  <dcterms:created xsi:type="dcterms:W3CDTF">2018-02-16T18:09:56Z</dcterms:created>
  <dcterms:modified xsi:type="dcterms:W3CDTF">2019-08-25T09:35:24Z</dcterms:modified>
</cp:coreProperties>
</file>