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570" r:id="rId3"/>
    <p:sldId id="1571" r:id="rId4"/>
    <p:sldId id="1572" r:id="rId5"/>
    <p:sldId id="1553" r:id="rId6"/>
    <p:sldId id="1573" r:id="rId7"/>
    <p:sldId id="1576" r:id="rId8"/>
    <p:sldId id="1574" r:id="rId9"/>
    <p:sldId id="1575" r:id="rId10"/>
    <p:sldId id="1577" r:id="rId11"/>
    <p:sldId id="1554" r:id="rId12"/>
    <p:sldId id="1578" r:id="rId13"/>
    <p:sldId id="1579" r:id="rId14"/>
    <p:sldId id="1585" r:id="rId15"/>
    <p:sldId id="1580" r:id="rId16"/>
    <p:sldId id="1581" r:id="rId17"/>
    <p:sldId id="1582" r:id="rId18"/>
    <p:sldId id="1583" r:id="rId19"/>
    <p:sldId id="1586" r:id="rId20"/>
    <p:sldId id="1584" r:id="rId21"/>
    <p:sldId id="1587" r:id="rId22"/>
    <p:sldId id="1588" r:id="rId23"/>
    <p:sldId id="1589"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0" y="1171"/>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2019/9/1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2019/9/1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2019/9/1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2019/9/1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27:27-32】</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巡抚的兵就把耶稣带进衙门，叫全营的兵都聚集在祂那里。</a:t>
            </a:r>
          </a:p>
          <a:p>
            <a:pPr algn="l">
              <a:lnSpc>
                <a:spcPct val="100000"/>
              </a:lnSpc>
            </a:pPr>
            <a:r>
              <a:rPr lang="en-US" altLang="zh-CN" sz="3600" b="1" dirty="0">
                <a:solidFill>
                  <a:schemeClr val="bg1"/>
                </a:solidFill>
                <a:ea typeface="微软雅黑" panose="020B0503020204020204" pitchFamily="34" charset="-122"/>
              </a:rPr>
              <a:t>Then the soldiers of the governor took Jesus into the </a:t>
            </a:r>
            <a:r>
              <a:rPr lang="en-US" altLang="zh-CN" sz="3600" b="1" dirty="0" err="1">
                <a:solidFill>
                  <a:schemeClr val="bg1"/>
                </a:solidFill>
                <a:ea typeface="微软雅黑" panose="020B0503020204020204" pitchFamily="34" charset="-122"/>
              </a:rPr>
              <a:t>Praetorium</a:t>
            </a:r>
            <a:r>
              <a:rPr lang="en-US" altLang="zh-CN" sz="3600" b="1" dirty="0">
                <a:solidFill>
                  <a:schemeClr val="bg1"/>
                </a:solidFill>
                <a:ea typeface="微软雅黑" panose="020B0503020204020204" pitchFamily="34" charset="-122"/>
              </a:rPr>
              <a:t> and gathered the whole garrison around Him.</a:t>
            </a:r>
          </a:p>
          <a:p>
            <a:pPr algn="l">
              <a:lnSpc>
                <a:spcPct val="100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他们给祂脱了衣服，穿上一件朱红色袍子；</a:t>
            </a:r>
          </a:p>
          <a:p>
            <a:pPr algn="l">
              <a:lnSpc>
                <a:spcPct val="100000"/>
              </a:lnSpc>
            </a:pPr>
            <a:r>
              <a:rPr lang="en-US" altLang="zh-CN" sz="3600" b="1" dirty="0">
                <a:solidFill>
                  <a:schemeClr val="bg1"/>
                </a:solidFill>
                <a:ea typeface="微软雅黑" panose="020B0503020204020204" pitchFamily="34" charset="-122"/>
              </a:rPr>
              <a:t>And they stripped Him and put a scarlet robe on Him.</a:t>
            </a: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4:12-13】</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倒要欢喜，因为你们是与基督一同受苦，使你们在祂荣耀显现的时候，也可以欢喜快乐。</a:t>
            </a:r>
          </a:p>
          <a:p>
            <a:pPr algn="l">
              <a:lnSpc>
                <a:spcPct val="114000"/>
              </a:lnSpc>
            </a:pPr>
            <a:r>
              <a:rPr lang="en-US" altLang="zh-CN" sz="3600" b="1" dirty="0">
                <a:solidFill>
                  <a:schemeClr val="bg1"/>
                </a:solidFill>
                <a:ea typeface="微软雅黑" panose="020B0503020204020204" pitchFamily="34" charset="-122"/>
              </a:rPr>
              <a:t>but rejoice to the extent that you partake of Christ's sufferings, that when His glory is revealed, you may also be glad with exceeding joy.</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5398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3:14-15】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你们就是为义受苦，也是有福的。不要怕人的威吓，也不要惊慌（“的威吓”或作“所怕的”），</a:t>
            </a:r>
          </a:p>
          <a:p>
            <a:pPr algn="l">
              <a:lnSpc>
                <a:spcPct val="114000"/>
              </a:lnSpc>
            </a:pPr>
            <a:r>
              <a:rPr lang="en-US" altLang="zh-CN" sz="3600" b="1" dirty="0">
                <a:solidFill>
                  <a:schemeClr val="bg1"/>
                </a:solidFill>
                <a:ea typeface="微软雅黑" panose="020B0503020204020204" pitchFamily="34" charset="-122"/>
              </a:rPr>
              <a:t>But even if you should suffer for righteousness' sake, you are blessed. "And do not be afraid of their threats, nor be troubled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772874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3:14-15】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只要心里尊主基督为圣。有人问你们心中盼望的缘由，就要常作准备，以温柔、敬畏的心回答各人。</a:t>
            </a:r>
          </a:p>
          <a:p>
            <a:pPr algn="l">
              <a:lnSpc>
                <a:spcPct val="114000"/>
              </a:lnSpc>
            </a:pPr>
            <a:r>
              <a:rPr lang="en-US" altLang="zh-CN" sz="3600" b="1" dirty="0">
                <a:solidFill>
                  <a:schemeClr val="bg1"/>
                </a:solidFill>
                <a:ea typeface="微软雅黑" panose="020B0503020204020204" pitchFamily="34" charset="-122"/>
              </a:rPr>
              <a:t>But sanctify the Lord God in your hearts, and always be ready to give a defense to everyone who asks you a reason for the hope that is in you, with meekness and fear;</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081820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5:14-15】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原来基督的爱激励我们。因我们想，一人既替众人死，众人就都死了</a:t>
            </a:r>
            <a:r>
              <a:rPr lang="zh-CN" altLang="en-US" sz="3600" b="1" dirty="0" smtClean="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For the love of Christ compels us, because we judge thus: that if One died for all, then all died;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45090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5:14-15】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并且祂替众人死，是叫那些活着的人不再为自己活，乃为替他们死而复活的主活。</a:t>
            </a:r>
          </a:p>
          <a:p>
            <a:pPr algn="l">
              <a:lnSpc>
                <a:spcPct val="114000"/>
              </a:lnSpc>
            </a:pPr>
            <a:r>
              <a:rPr lang="en-US" altLang="zh-CN" sz="3600" b="1" dirty="0">
                <a:solidFill>
                  <a:schemeClr val="bg1"/>
                </a:solidFill>
                <a:ea typeface="微软雅黑" panose="020B0503020204020204" pitchFamily="34" charset="-122"/>
              </a:rPr>
              <a:t>and He died for all, that those who live should live no longer for themselves, but for Him who died for them and rose again.</a:t>
            </a:r>
          </a:p>
        </p:txBody>
      </p:sp>
    </p:spTree>
    <p:extLst>
      <p:ext uri="{BB962C8B-B14F-4D97-AF65-F5344CB8AC3E}">
        <p14:creationId xmlns:p14="http://schemas.microsoft.com/office/powerpoint/2010/main" val="13757177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8:38】</a:t>
            </a:r>
          </a:p>
          <a:p>
            <a:pPr algn="l">
              <a:lnSpc>
                <a:spcPct val="114000"/>
              </a:lnSpc>
            </a:pPr>
            <a:r>
              <a:rPr lang="zh-CN" altLang="en-US" sz="3600" b="1" dirty="0">
                <a:solidFill>
                  <a:schemeClr val="bg1"/>
                </a:solidFill>
                <a:ea typeface="微软雅黑" panose="020B0503020204020204" pitchFamily="34" charset="-122"/>
              </a:rPr>
              <a:t>凡在这淫乱罪恶的世代，把我和我的道当作可耻的，人子在祂父的荣耀里，同圣天使降临的时候，也要把那人当作可耻的。” </a:t>
            </a:r>
          </a:p>
          <a:p>
            <a:pPr algn="l">
              <a:lnSpc>
                <a:spcPct val="114000"/>
              </a:lnSpc>
            </a:pPr>
            <a:r>
              <a:rPr lang="en-US" altLang="zh-CN" sz="3600" b="1" dirty="0">
                <a:solidFill>
                  <a:schemeClr val="bg1"/>
                </a:solidFill>
                <a:ea typeface="微软雅黑" panose="020B0503020204020204" pitchFamily="34" charset="-122"/>
              </a:rPr>
              <a:t>For whoever is ashamed of Me and My words in this adulterous and sinful generation, of him the Son of Man also will be ashamed when He comes in the glory of His Father with the holy angels."</a:t>
            </a:r>
          </a:p>
        </p:txBody>
      </p:sp>
    </p:spTree>
    <p:extLst>
      <p:ext uri="{BB962C8B-B14F-4D97-AF65-F5344CB8AC3E}">
        <p14:creationId xmlns:p14="http://schemas.microsoft.com/office/powerpoint/2010/main" val="319374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10:32-33】</a:t>
            </a:r>
          </a:p>
          <a:p>
            <a:pPr algn="l">
              <a:lnSpc>
                <a:spcPct val="114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凡在人面前认我的，我在我天上的父面前也必认他；</a:t>
            </a:r>
          </a:p>
          <a:p>
            <a:pPr algn="l">
              <a:lnSpc>
                <a:spcPct val="114000"/>
              </a:lnSpc>
            </a:pPr>
            <a:r>
              <a:rPr lang="en-US" altLang="zh-CN" sz="3600" b="1" dirty="0">
                <a:solidFill>
                  <a:schemeClr val="bg1"/>
                </a:solidFill>
                <a:ea typeface="微软雅黑" panose="020B0503020204020204" pitchFamily="34" charset="-122"/>
              </a:rPr>
              <a:t>"Therefore whoever confesses Me before men, him I will also confess before My Father who is in heaven.</a:t>
            </a:r>
          </a:p>
          <a:p>
            <a:pPr algn="l">
              <a:lnSpc>
                <a:spcPct val="114000"/>
              </a:lnSpc>
            </a:pPr>
            <a:r>
              <a:rPr lang="en-US" altLang="zh-CN" sz="3600" b="1" dirty="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凡在人面前不认我的，我在我天上的父面前也必不认他。”</a:t>
            </a:r>
          </a:p>
          <a:p>
            <a:pPr algn="l">
              <a:lnSpc>
                <a:spcPct val="114000"/>
              </a:lnSpc>
            </a:pPr>
            <a:r>
              <a:rPr lang="en-US" altLang="zh-CN" sz="3600" b="1" dirty="0">
                <a:solidFill>
                  <a:schemeClr val="bg1"/>
                </a:solidFill>
                <a:ea typeface="微软雅黑" panose="020B0503020204020204" pitchFamily="34" charset="-122"/>
              </a:rPr>
              <a:t>But whoever denies Me before men, him I will also deny before My Father who is in heaven.</a:t>
            </a:r>
          </a:p>
        </p:txBody>
      </p:sp>
    </p:spTree>
    <p:extLst>
      <p:ext uri="{BB962C8B-B14F-4D97-AF65-F5344CB8AC3E}">
        <p14:creationId xmlns:p14="http://schemas.microsoft.com/office/powerpoint/2010/main" val="28884300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4:4】</a:t>
            </a:r>
          </a:p>
          <a:p>
            <a:pPr algn="l">
              <a:lnSpc>
                <a:spcPct val="114000"/>
              </a:lnSpc>
            </a:pPr>
            <a:r>
              <a:rPr lang="zh-CN" altLang="en-US" sz="3600" b="1" dirty="0">
                <a:solidFill>
                  <a:schemeClr val="bg1"/>
                </a:solidFill>
                <a:ea typeface="微软雅黑" panose="020B0503020204020204" pitchFamily="34" charset="-122"/>
              </a:rPr>
              <a:t>你们这些淫乱的人哪（“淫乱的人”原文作“淫妇”），岂不知与世俗为友就是与　神为敌吗？所以凡想要与世俗为友的，就是与　神为敌了。</a:t>
            </a:r>
          </a:p>
          <a:p>
            <a:pPr algn="l">
              <a:lnSpc>
                <a:spcPct val="114000"/>
              </a:lnSpc>
            </a:pPr>
            <a:r>
              <a:rPr lang="en-US" altLang="zh-CN" sz="3600" b="1" dirty="0">
                <a:solidFill>
                  <a:schemeClr val="bg1"/>
                </a:solidFill>
                <a:ea typeface="微软雅黑" panose="020B0503020204020204" pitchFamily="34" charset="-122"/>
              </a:rPr>
              <a:t>Adulterers and adulteresses! Do you not know that friendship with the world is enmity with God? Whoever therefore wants to be a friend of the world makes himself an enemy of God.</a:t>
            </a:r>
          </a:p>
        </p:txBody>
      </p:sp>
    </p:spTree>
    <p:extLst>
      <p:ext uri="{BB962C8B-B14F-4D97-AF65-F5344CB8AC3E}">
        <p14:creationId xmlns:p14="http://schemas.microsoft.com/office/powerpoint/2010/main" val="1857838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15:21】</a:t>
            </a:r>
          </a:p>
          <a:p>
            <a:pPr algn="l">
              <a:lnSpc>
                <a:spcPct val="114000"/>
              </a:lnSpc>
            </a:pPr>
            <a:r>
              <a:rPr lang="zh-CN" altLang="en-US" sz="3600" b="1" dirty="0">
                <a:solidFill>
                  <a:schemeClr val="bg1"/>
                </a:solidFill>
                <a:ea typeface="微软雅黑" panose="020B0503020204020204" pitchFamily="34" charset="-122"/>
              </a:rPr>
              <a:t>有一个古利奈人西门，就是亚历山大和鲁孚的父亲，从乡下来，经过那地方，他们就勉强他同去，好背着耶稣的十字架。</a:t>
            </a:r>
          </a:p>
          <a:p>
            <a:pPr algn="l">
              <a:lnSpc>
                <a:spcPct val="114000"/>
              </a:lnSpc>
            </a:pPr>
            <a:r>
              <a:rPr lang="en-US" altLang="zh-CN" sz="3600" b="1" dirty="0">
                <a:solidFill>
                  <a:schemeClr val="bg1"/>
                </a:solidFill>
                <a:ea typeface="微软雅黑" panose="020B0503020204020204" pitchFamily="34" charset="-122"/>
              </a:rPr>
              <a:t>Then they compelled a certain man, Simon a </a:t>
            </a:r>
            <a:r>
              <a:rPr lang="en-US" altLang="zh-CN" sz="3600" b="1" dirty="0" err="1">
                <a:solidFill>
                  <a:schemeClr val="bg1"/>
                </a:solidFill>
                <a:ea typeface="微软雅黑" panose="020B0503020204020204" pitchFamily="34" charset="-122"/>
              </a:rPr>
              <a:t>Cyrenian</a:t>
            </a:r>
            <a:r>
              <a:rPr lang="en-US" altLang="zh-CN" sz="3600" b="1" dirty="0">
                <a:solidFill>
                  <a:schemeClr val="bg1"/>
                </a:solidFill>
                <a:ea typeface="微软雅黑" panose="020B0503020204020204" pitchFamily="34" charset="-122"/>
              </a:rPr>
              <a:t>, the father of Alexander and Rufus, as he was coming out of the country and passing by, to bear His cross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118159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16:13</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又</a:t>
            </a:r>
            <a:r>
              <a:rPr lang="zh-CN" altLang="en-US" sz="3600" b="1" dirty="0">
                <a:solidFill>
                  <a:schemeClr val="bg1"/>
                </a:solidFill>
                <a:ea typeface="微软雅黑" panose="020B0503020204020204" pitchFamily="34" charset="-122"/>
              </a:rPr>
              <a:t>问在主蒙拣选的鲁孚和他母亲安，他的母亲就是我的母亲。</a:t>
            </a:r>
          </a:p>
          <a:p>
            <a:pPr algn="l">
              <a:lnSpc>
                <a:spcPct val="114000"/>
              </a:lnSpc>
            </a:pPr>
            <a:r>
              <a:rPr lang="en-US" altLang="zh-CN" sz="3600" b="1" dirty="0">
                <a:solidFill>
                  <a:schemeClr val="bg1"/>
                </a:solidFill>
                <a:ea typeface="微软雅黑" panose="020B0503020204020204" pitchFamily="34" charset="-122"/>
              </a:rPr>
              <a:t>Greet Rufus, chosen in the Lord, and his mother, who has been a mother to me, too.</a:t>
            </a:r>
          </a:p>
        </p:txBody>
      </p:sp>
    </p:spTree>
    <p:extLst>
      <p:ext uri="{BB962C8B-B14F-4D97-AF65-F5344CB8AC3E}">
        <p14:creationId xmlns:p14="http://schemas.microsoft.com/office/powerpoint/2010/main" val="33253210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27:27-32】</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用荆棘编作冠冕，戴在祂头上；拿一根苇子放在祂右手里，跪在祂面前，戏弄祂说：“恭喜，犹太人的王啊！” </a:t>
            </a:r>
          </a:p>
          <a:p>
            <a:pPr algn="l">
              <a:lnSpc>
                <a:spcPct val="100000"/>
              </a:lnSpc>
            </a:pPr>
            <a:r>
              <a:rPr lang="en-US" altLang="zh-CN" sz="3600" b="1" dirty="0">
                <a:solidFill>
                  <a:schemeClr val="bg1"/>
                </a:solidFill>
                <a:ea typeface="微软雅黑" panose="020B0503020204020204" pitchFamily="34" charset="-122"/>
              </a:rPr>
              <a:t>When they had twisted a crown of thorns, they put it on His head, and a reed in His right hand. And they bowed the knee before Him and mocked Him, saying, "Hail, King of the Jews!"</a:t>
            </a:r>
          </a:p>
          <a:p>
            <a:pPr algn="l">
              <a:lnSpc>
                <a:spcPct val="100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又吐唾沫在祂脸上，拿苇子打祂的头。</a:t>
            </a:r>
          </a:p>
          <a:p>
            <a:pPr algn="l">
              <a:lnSpc>
                <a:spcPct val="100000"/>
              </a:lnSpc>
            </a:pPr>
            <a:r>
              <a:rPr lang="en-US" altLang="zh-CN" sz="3600" b="1" dirty="0">
                <a:solidFill>
                  <a:schemeClr val="bg1"/>
                </a:solidFill>
                <a:ea typeface="微软雅黑" panose="020B0503020204020204" pitchFamily="34" charset="-122"/>
              </a:rPr>
              <a:t>Then they spat on Him, and took the reed and struck Him on the head.</a:t>
            </a:r>
          </a:p>
        </p:txBody>
      </p:sp>
    </p:spTree>
    <p:extLst>
      <p:ext uri="{BB962C8B-B14F-4D97-AF65-F5344CB8AC3E}">
        <p14:creationId xmlns:p14="http://schemas.microsoft.com/office/powerpoint/2010/main" val="38926363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9:23-26】</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耶稣又对众人说：“若有人要跟从我，就当舍己，天天背起他的十字架来跟从我。</a:t>
            </a:r>
          </a:p>
          <a:p>
            <a:pPr algn="l">
              <a:lnSpc>
                <a:spcPct val="114000"/>
              </a:lnSpc>
            </a:pPr>
            <a:r>
              <a:rPr lang="en-US" altLang="zh-CN" sz="3600" b="1" dirty="0">
                <a:solidFill>
                  <a:schemeClr val="bg1"/>
                </a:solidFill>
                <a:ea typeface="微软雅黑" panose="020B0503020204020204" pitchFamily="34" charset="-122"/>
              </a:rPr>
              <a:t>Then He said to them all, "If anyone desires to come after Me, let him deny himself, and take up his cross daily, and follow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764909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9:23-26】</a:t>
            </a:r>
          </a:p>
          <a:p>
            <a:pPr algn="l">
              <a:lnSpc>
                <a:spcPct val="114000"/>
              </a:lnSpc>
            </a:pPr>
            <a:r>
              <a:rPr lang="en-US" altLang="zh-CN" sz="3600" b="1" dirty="0" smtClean="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因为凡要救自己生命的（“生命”或作“灵魂”。下同），必丧掉生命；凡为我丧掉生命的，必救了生命。</a:t>
            </a:r>
          </a:p>
          <a:p>
            <a:pPr algn="l">
              <a:lnSpc>
                <a:spcPct val="114000"/>
              </a:lnSpc>
            </a:pPr>
            <a:r>
              <a:rPr lang="en-US" altLang="zh-CN" sz="3600" b="1" dirty="0">
                <a:solidFill>
                  <a:schemeClr val="bg1"/>
                </a:solidFill>
                <a:ea typeface="微软雅黑" panose="020B0503020204020204" pitchFamily="34" charset="-122"/>
              </a:rPr>
              <a:t>For whoever desires to save his life will lose it, but whoever loses his life for My sake will save 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034475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9:23-26】</a:t>
            </a:r>
          </a:p>
          <a:p>
            <a:pPr algn="l">
              <a:lnSpc>
                <a:spcPct val="114000"/>
              </a:lnSpc>
            </a:pPr>
            <a:r>
              <a:rPr lang="en-US" altLang="zh-CN" sz="3600" b="1" dirty="0" smtClean="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人若赚得全世界，却丧了自己，赔上自己，有什么益处呢？</a:t>
            </a:r>
          </a:p>
          <a:p>
            <a:pPr algn="l">
              <a:lnSpc>
                <a:spcPct val="114000"/>
              </a:lnSpc>
            </a:pPr>
            <a:r>
              <a:rPr lang="en-US" altLang="zh-CN" sz="3600" b="1" dirty="0">
                <a:solidFill>
                  <a:schemeClr val="bg1"/>
                </a:solidFill>
                <a:ea typeface="微软雅黑" panose="020B0503020204020204" pitchFamily="34" charset="-122"/>
              </a:rPr>
              <a:t>For what profit is it to a man if he gains the whole world, and is himself destroyed or lost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846927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9:23-26】</a:t>
            </a:r>
          </a:p>
          <a:p>
            <a:pPr algn="l">
              <a:lnSpc>
                <a:spcPct val="114000"/>
              </a:lnSpc>
            </a:pPr>
            <a:r>
              <a:rPr lang="en-US" altLang="zh-CN" sz="3600" b="1" dirty="0" smtClean="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凡把我和我的道当作可耻的，人子在自己的荣耀里，并天父与圣天使的荣耀里降临的时候，也要把那人当作可耻的。</a:t>
            </a:r>
          </a:p>
          <a:p>
            <a:pPr algn="l">
              <a:lnSpc>
                <a:spcPct val="114000"/>
              </a:lnSpc>
            </a:pPr>
            <a:r>
              <a:rPr lang="en-US" altLang="zh-CN" sz="3600" b="1" dirty="0">
                <a:solidFill>
                  <a:schemeClr val="bg1"/>
                </a:solidFill>
                <a:ea typeface="微软雅黑" panose="020B0503020204020204" pitchFamily="34" charset="-122"/>
              </a:rPr>
              <a:t>For whoever is ashamed of Me and My words, of him the Son of Man will be ashamed when He comes in His own glory, and in His Father's, and of the holy angels.</a:t>
            </a:r>
          </a:p>
        </p:txBody>
      </p:sp>
    </p:spTree>
    <p:extLst>
      <p:ext uri="{BB962C8B-B14F-4D97-AF65-F5344CB8AC3E}">
        <p14:creationId xmlns:p14="http://schemas.microsoft.com/office/powerpoint/2010/main" val="9491134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27:27-32】</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戏弄完了，就给祂脱了袍子，仍穿上祂自己的衣服，带祂出去，要钉十字架。</a:t>
            </a:r>
          </a:p>
          <a:p>
            <a:pPr algn="l">
              <a:lnSpc>
                <a:spcPct val="100000"/>
              </a:lnSpc>
            </a:pPr>
            <a:r>
              <a:rPr lang="en-US" altLang="zh-CN" sz="3600" b="1" dirty="0">
                <a:solidFill>
                  <a:schemeClr val="bg1"/>
                </a:solidFill>
                <a:ea typeface="微软雅黑" panose="020B0503020204020204" pitchFamily="34" charset="-122"/>
              </a:rPr>
              <a:t>And when they had mocked Him, they took the robe off Him, put His own clothes on Him, and led Him away to be crucified</a:t>
            </a:r>
            <a:r>
              <a:rPr lang="en-US" altLang="zh-CN" sz="3600" b="1" dirty="0" smtClean="0">
                <a:solidFill>
                  <a:schemeClr val="bg1"/>
                </a:solidFill>
                <a:ea typeface="微软雅黑" panose="020B0503020204020204" pitchFamily="34" charset="-122"/>
              </a:rPr>
              <a:t>.</a:t>
            </a:r>
          </a:p>
          <a:p>
            <a:pPr algn="l">
              <a:lnSpc>
                <a:spcPct val="100000"/>
              </a:lnSpc>
            </a:pPr>
            <a:r>
              <a:rPr lang="en-US" altLang="zh-CN" sz="3600" b="1" dirty="0">
                <a:solidFill>
                  <a:schemeClr val="bg1"/>
                </a:solidFill>
                <a:ea typeface="微软雅黑" panose="020B0503020204020204" pitchFamily="34" charset="-122"/>
              </a:rPr>
              <a:t>32 </a:t>
            </a:r>
            <a:r>
              <a:rPr lang="en-US" altLang="zh-CN" sz="3600" b="1" dirty="0" smtClean="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出来的时候，遇见一个古利奈人，名叫西门，就勉强他同去，好背着耶稣的十字架</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Now </a:t>
            </a:r>
            <a:r>
              <a:rPr lang="en-US" altLang="zh-CN" sz="3600" b="1" dirty="0">
                <a:solidFill>
                  <a:schemeClr val="bg1"/>
                </a:solidFill>
                <a:ea typeface="微软雅黑" panose="020B0503020204020204" pitchFamily="34" charset="-122"/>
              </a:rPr>
              <a:t>as they came out, they found a man of Cyrene, Simon by name. Him they compelled to bear His cross.</a:t>
            </a:r>
          </a:p>
          <a:p>
            <a:pPr algn="l">
              <a:lnSpc>
                <a:spcPct val="100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39049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23:26】</a:t>
            </a:r>
          </a:p>
          <a:p>
            <a:pPr algn="l">
              <a:lnSpc>
                <a:spcPct val="114000"/>
              </a:lnSpc>
            </a:pPr>
            <a:r>
              <a:rPr lang="zh-CN" altLang="en-US" sz="3600" b="1" dirty="0">
                <a:solidFill>
                  <a:schemeClr val="bg1"/>
                </a:solidFill>
                <a:ea typeface="微软雅黑" panose="020B0503020204020204" pitchFamily="34" charset="-122"/>
              </a:rPr>
              <a:t>带耶稣去的时候，有一个古利奈人西门从乡下来，他们就抓住他，把十字架搁在他身上，叫他背着跟随耶稣。</a:t>
            </a:r>
          </a:p>
          <a:p>
            <a:pPr algn="l">
              <a:lnSpc>
                <a:spcPct val="114000"/>
              </a:lnSpc>
            </a:pPr>
            <a:r>
              <a:rPr lang="en-US" altLang="zh-CN" sz="3600" b="1" dirty="0">
                <a:solidFill>
                  <a:schemeClr val="bg1"/>
                </a:solidFill>
                <a:ea typeface="微软雅黑" panose="020B0503020204020204" pitchFamily="34" charset="-122"/>
              </a:rPr>
              <a:t>Now as they led Him away, they laid hold of a certain man, Simon a </a:t>
            </a:r>
            <a:r>
              <a:rPr lang="en-US" altLang="zh-CN" sz="3600" b="1" dirty="0" err="1">
                <a:solidFill>
                  <a:schemeClr val="bg1"/>
                </a:solidFill>
                <a:ea typeface="微软雅黑" panose="020B0503020204020204" pitchFamily="34" charset="-122"/>
              </a:rPr>
              <a:t>Cyrenian</a:t>
            </a:r>
            <a:r>
              <a:rPr lang="en-US" altLang="zh-CN" sz="3600" b="1" dirty="0">
                <a:solidFill>
                  <a:schemeClr val="bg1"/>
                </a:solidFill>
                <a:ea typeface="微软雅黑" panose="020B0503020204020204" pitchFamily="34" charset="-122"/>
              </a:rPr>
              <a:t>, who was coming from the country, and on him they laid the cross that he might bear it after Jesus.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08325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16:24】</a:t>
            </a:r>
          </a:p>
          <a:p>
            <a:pPr algn="l">
              <a:lnSpc>
                <a:spcPct val="114000"/>
              </a:lnSpc>
            </a:pPr>
            <a:r>
              <a:rPr lang="zh-CN" altLang="en-US" sz="3600" b="1" dirty="0">
                <a:solidFill>
                  <a:schemeClr val="bg1"/>
                </a:solidFill>
                <a:ea typeface="微软雅黑" panose="020B0503020204020204" pitchFamily="34" charset="-122"/>
              </a:rPr>
              <a:t>于是，耶稣对门徒说：“若有人要跟从我，就当舍己，背起他的十字架，来跟从我。</a:t>
            </a:r>
          </a:p>
          <a:p>
            <a:pPr algn="l">
              <a:lnSpc>
                <a:spcPct val="114000"/>
              </a:lnSpc>
            </a:pPr>
            <a:r>
              <a:rPr lang="en-US" altLang="zh-CN" sz="3600" b="1" dirty="0">
                <a:solidFill>
                  <a:schemeClr val="bg1"/>
                </a:solidFill>
                <a:ea typeface="微软雅黑" panose="020B0503020204020204" pitchFamily="34" charset="-122"/>
              </a:rPr>
              <a:t>Then Jesus said to His disciples, "If anyone desires to come after Me, let him deny himself, and take up his cross, and follow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22946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Corinthians 1:27-29】</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神却拣选了世上愚拙的，叫有智慧的羞愧；又拣选了世上软弱的，叫那强壮的羞愧。</a:t>
            </a:r>
          </a:p>
          <a:p>
            <a:pPr algn="l">
              <a:lnSpc>
                <a:spcPct val="114000"/>
              </a:lnSpc>
            </a:pPr>
            <a:r>
              <a:rPr lang="en-US" altLang="zh-CN" sz="3600" b="1" dirty="0">
                <a:solidFill>
                  <a:schemeClr val="bg1"/>
                </a:solidFill>
                <a:ea typeface="微软雅黑" panose="020B0503020204020204" pitchFamily="34" charset="-122"/>
              </a:rPr>
              <a:t>But God has chosen the foolish things of the world to put to shame the wise, and God has chosen the weak things of the world to put to shame the things which are mighty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3524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Corinthians 1:27-29】</a:t>
            </a:r>
          </a:p>
          <a:p>
            <a:pPr algn="l">
              <a:lnSpc>
                <a:spcPct val="114000"/>
              </a:lnSpc>
            </a:pPr>
            <a:r>
              <a:rPr lang="en-US" altLang="zh-CN" sz="3600" b="1" dirty="0" smtClean="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神也拣选了世上卑贱的，被人厌恶的，以及那无有的，为要废掉那有的，</a:t>
            </a:r>
          </a:p>
          <a:p>
            <a:pPr algn="l">
              <a:lnSpc>
                <a:spcPct val="114000"/>
              </a:lnSpc>
            </a:pPr>
            <a:r>
              <a:rPr lang="en-US" altLang="zh-CN" sz="3600" b="1" dirty="0">
                <a:solidFill>
                  <a:schemeClr val="bg1"/>
                </a:solidFill>
                <a:ea typeface="微软雅黑" panose="020B0503020204020204" pitchFamily="34" charset="-122"/>
              </a:rPr>
              <a:t>and the base things of the world and the things which are despised God has chosen, and the things which are not, to bring to nothing the things that are,</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使一切有血气的，在　神面前一个也不能自夸</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that </a:t>
            </a:r>
            <a:r>
              <a:rPr lang="en-US" altLang="zh-CN" sz="3600" b="1" dirty="0">
                <a:solidFill>
                  <a:schemeClr val="bg1"/>
                </a:solidFill>
                <a:ea typeface="微软雅黑" panose="020B0503020204020204" pitchFamily="34" charset="-122"/>
              </a:rPr>
              <a:t>no flesh should glory in His presence.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638977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20:16】</a:t>
            </a:r>
          </a:p>
          <a:p>
            <a:pPr algn="l">
              <a:lnSpc>
                <a:spcPct val="114000"/>
              </a:lnSpc>
            </a:pPr>
            <a:r>
              <a:rPr lang="zh-CN" altLang="en-US" sz="3600" b="1" dirty="0">
                <a:solidFill>
                  <a:schemeClr val="bg1"/>
                </a:solidFill>
                <a:ea typeface="微软雅黑" panose="020B0503020204020204" pitchFamily="34" charset="-122"/>
              </a:rPr>
              <a:t>这样，那在后的将要在前；在前的将要在后了（有古卷在此有“因为被召的人多，选上的人少”）。”</a:t>
            </a:r>
          </a:p>
          <a:p>
            <a:pPr algn="l">
              <a:lnSpc>
                <a:spcPct val="114000"/>
              </a:lnSpc>
            </a:pPr>
            <a:r>
              <a:rPr lang="en-US" altLang="zh-CN" sz="3600" b="1" dirty="0">
                <a:solidFill>
                  <a:schemeClr val="bg1"/>
                </a:solidFill>
                <a:ea typeface="微软雅黑" panose="020B0503020204020204" pitchFamily="34" charset="-122"/>
              </a:rPr>
              <a:t>So the last will be first, and the first last. For many are called, but few chosen."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134476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4:12-13】</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亲爱的弟兄啊，有火炼的试验临到你们，不要以为奇怪（似乎是遭遇非常的事），</a:t>
            </a:r>
          </a:p>
          <a:p>
            <a:pPr algn="l">
              <a:lnSpc>
                <a:spcPct val="114000"/>
              </a:lnSpc>
            </a:pPr>
            <a:r>
              <a:rPr lang="en-US" altLang="zh-CN" sz="3600" b="1" dirty="0">
                <a:solidFill>
                  <a:schemeClr val="bg1"/>
                </a:solidFill>
                <a:ea typeface="微软雅黑" panose="020B0503020204020204" pitchFamily="34" charset="-122"/>
              </a:rPr>
              <a:t>Beloved, do not think it strange concerning the fiery trial which is to try you, as though some strange thing happened to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069236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1399</TotalTime>
  <Words>1551</Words>
  <Application>Microsoft Office PowerPoint</Application>
  <PresentationFormat>全屏显示(4:3)</PresentationFormat>
  <Paragraphs>77</Paragraphs>
  <Slides>23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23</vt:i4>
      </vt:variant>
    </vt:vector>
  </HeadingPairs>
  <TitlesOfParts>
    <vt:vector size="29"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359</cp:revision>
  <dcterms:created xsi:type="dcterms:W3CDTF">2018-02-16T18:09:56Z</dcterms:created>
  <dcterms:modified xsi:type="dcterms:W3CDTF">2019-09-01T07:31:45Z</dcterms:modified>
</cp:coreProperties>
</file>