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634" r:id="rId3"/>
    <p:sldId id="1635" r:id="rId4"/>
    <p:sldId id="1636" r:id="rId5"/>
    <p:sldId id="1614" r:id="rId6"/>
    <p:sldId id="1637" r:id="rId7"/>
    <p:sldId id="1638" r:id="rId8"/>
    <p:sldId id="1639" r:id="rId9"/>
    <p:sldId id="1640" r:id="rId10"/>
    <p:sldId id="1641" r:id="rId11"/>
    <p:sldId id="1615" r:id="rId12"/>
    <p:sldId id="1642" r:id="rId13"/>
    <p:sldId id="1643" r:id="rId14"/>
    <p:sldId id="1616" r:id="rId15"/>
    <p:sldId id="1617" r:id="rId16"/>
    <p:sldId id="1644"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48" d="100"/>
          <a:sy n="48" d="100"/>
        </p:scale>
        <p:origin x="86" y="835"/>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2019/9/22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2019/9/22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2019/9/22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2019/9/22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2019/9/22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2019/9/22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2019/9/22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27:39-43】</a:t>
            </a:r>
          </a:p>
          <a:p>
            <a:pPr algn="l">
              <a:lnSpc>
                <a:spcPct val="114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从那里经过的人讥诮祂，摇着头，说：</a:t>
            </a:r>
          </a:p>
          <a:p>
            <a:pPr algn="l">
              <a:lnSpc>
                <a:spcPct val="114000"/>
              </a:lnSpc>
            </a:pPr>
            <a:r>
              <a:rPr lang="en-US" altLang="zh-CN" sz="3600" b="1" dirty="0">
                <a:solidFill>
                  <a:schemeClr val="bg1"/>
                </a:solidFill>
                <a:ea typeface="微软雅黑" panose="020B0503020204020204" pitchFamily="34" charset="-122"/>
              </a:rPr>
              <a:t>And those who passed by blasphemed Him, wagging their heads</a:t>
            </a:r>
          </a:p>
          <a:p>
            <a:pPr algn="l">
              <a:lnSpc>
                <a:spcPct val="114000"/>
              </a:lnSpc>
            </a:pPr>
            <a:r>
              <a:rPr lang="en-US" altLang="zh-CN" sz="3600" b="1" dirty="0">
                <a:solidFill>
                  <a:schemeClr val="bg1"/>
                </a:solidFill>
                <a:ea typeface="微软雅黑" panose="020B0503020204020204" pitchFamily="34" charset="-122"/>
              </a:rPr>
              <a:t>40 “</a:t>
            </a:r>
            <a:r>
              <a:rPr lang="zh-CN" altLang="en-US" sz="3600" b="1" dirty="0">
                <a:solidFill>
                  <a:schemeClr val="bg1"/>
                </a:solidFill>
                <a:ea typeface="微软雅黑" panose="020B0503020204020204" pitchFamily="34" charset="-122"/>
              </a:rPr>
              <a:t>你这拆毁圣殿，三日又建造起来的，可以救自己吧！你如果是　神的儿子，就从十字架上下来吧！” </a:t>
            </a:r>
          </a:p>
          <a:p>
            <a:pPr algn="l">
              <a:lnSpc>
                <a:spcPct val="114000"/>
              </a:lnSpc>
            </a:pPr>
            <a:r>
              <a:rPr lang="en-US" altLang="zh-CN" sz="3600" b="1" dirty="0">
                <a:solidFill>
                  <a:schemeClr val="bg1"/>
                </a:solidFill>
                <a:ea typeface="微软雅黑" panose="020B0503020204020204" pitchFamily="34" charset="-122"/>
              </a:rPr>
              <a:t>and saying, "You who destroy the temple and build it in three days, save Yourself! If You are the Son of God, come down from the cross."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2:13-22】</a:t>
            </a:r>
          </a:p>
          <a:p>
            <a:pPr algn="l">
              <a:lnSpc>
                <a:spcPct val="114000"/>
              </a:lnSpc>
            </a:pPr>
            <a:r>
              <a:rPr lang="en-US" altLang="zh-CN" sz="3600" b="1" dirty="0">
                <a:solidFill>
                  <a:schemeClr val="bg1"/>
                </a:solidFill>
                <a:ea typeface="微软雅黑" panose="020B0503020204020204" pitchFamily="34" charset="-122"/>
              </a:rPr>
              <a:t>22 </a:t>
            </a:r>
            <a:r>
              <a:rPr lang="zh-CN" altLang="en-US" sz="3600" b="1" dirty="0">
                <a:solidFill>
                  <a:schemeClr val="bg1"/>
                </a:solidFill>
                <a:ea typeface="微软雅黑" panose="020B0503020204020204" pitchFamily="34" charset="-122"/>
              </a:rPr>
              <a:t>所以到祂从死里复活以后，门徒就想起祂说过这话，便信了圣经和耶稣所说的。</a:t>
            </a:r>
          </a:p>
          <a:p>
            <a:pPr algn="l">
              <a:lnSpc>
                <a:spcPct val="114000"/>
              </a:lnSpc>
            </a:pPr>
            <a:r>
              <a:rPr lang="en-US" altLang="zh-CN" sz="3600" b="1" dirty="0">
                <a:solidFill>
                  <a:schemeClr val="bg1"/>
                </a:solidFill>
                <a:ea typeface="微软雅黑" panose="020B0503020204020204" pitchFamily="34" charset="-122"/>
              </a:rPr>
              <a:t>Therefore, when He had risen from the dead, His disciples remembered that He had said this to them; and they believed the Scripture and the word which Jesus had said.</a:t>
            </a:r>
          </a:p>
        </p:txBody>
      </p:sp>
    </p:spTree>
    <p:extLst>
      <p:ext uri="{BB962C8B-B14F-4D97-AF65-F5344CB8AC3E}">
        <p14:creationId xmlns:p14="http://schemas.microsoft.com/office/powerpoint/2010/main" val="30583508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16:13-15】</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一个仆人不能侍奉两个主，不是恶这个爱那个，就是重这个轻那个；你们不能又侍奉　神，又侍奉玛门。” </a:t>
            </a:r>
          </a:p>
          <a:p>
            <a:pPr algn="l">
              <a:lnSpc>
                <a:spcPct val="114000"/>
              </a:lnSpc>
            </a:pPr>
            <a:r>
              <a:rPr lang="en-US" altLang="zh-CN" sz="3600" b="1" dirty="0">
                <a:solidFill>
                  <a:schemeClr val="bg1"/>
                </a:solidFill>
                <a:ea typeface="微软雅黑" panose="020B0503020204020204" pitchFamily="34" charset="-122"/>
              </a:rPr>
              <a:t>"No servant can serve two masters; for either he will hate the one and love the other, or else he will be loyal to the one and despise the other. You cannot serve God and mammon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793284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16:13-15】</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法利赛人是贪爱钱财的，他们听见这一切话，就嗤笑耶稣。</a:t>
            </a:r>
          </a:p>
          <a:p>
            <a:pPr algn="l">
              <a:lnSpc>
                <a:spcPct val="114000"/>
              </a:lnSpc>
            </a:pPr>
            <a:r>
              <a:rPr lang="en-US" altLang="zh-CN" sz="3600" b="1" dirty="0">
                <a:solidFill>
                  <a:schemeClr val="bg1"/>
                </a:solidFill>
                <a:ea typeface="微软雅黑" panose="020B0503020204020204" pitchFamily="34" charset="-122"/>
              </a:rPr>
              <a:t>Now the Pharisees, who were lovers of money, also heard all these things, and they derided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371440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16:13-15】</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耶稣对他们说：“你们是在人面前自称为义的，你们的心，神却知道；因为人所尊贵的，是神看为可憎恶的。</a:t>
            </a:r>
          </a:p>
          <a:p>
            <a:pPr algn="l">
              <a:lnSpc>
                <a:spcPct val="114000"/>
              </a:lnSpc>
            </a:pPr>
            <a:r>
              <a:rPr lang="en-US" altLang="zh-CN" sz="3600" b="1" dirty="0">
                <a:solidFill>
                  <a:schemeClr val="bg1"/>
                </a:solidFill>
                <a:ea typeface="微软雅黑" panose="020B0503020204020204" pitchFamily="34" charset="-122"/>
              </a:rPr>
              <a:t>And He said to them, "You are those who justify yourselves before men, but God knows your hearts. For what is highly esteemed among men is an abomination in the sight of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006626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32:1】</a:t>
            </a:r>
          </a:p>
          <a:p>
            <a:pPr algn="l">
              <a:lnSpc>
                <a:spcPct val="100000"/>
              </a:lnSpc>
            </a:pPr>
            <a:r>
              <a:rPr lang="zh-CN" altLang="en-US" sz="3600" b="1" dirty="0">
                <a:solidFill>
                  <a:schemeClr val="bg1"/>
                </a:solidFill>
                <a:ea typeface="微软雅黑" panose="020B0503020204020204" pitchFamily="34" charset="-122"/>
              </a:rPr>
              <a:t>百姓见摩西迟延不下山，就大家聚集到亚伦那里，对他说：“起来，为我们作神像，可以在我们前面引路，因为领我们出埃及地的那个摩西，我们不知道他遭了什么事。”</a:t>
            </a:r>
          </a:p>
          <a:p>
            <a:pPr algn="l">
              <a:lnSpc>
                <a:spcPct val="100000"/>
              </a:lnSpc>
            </a:pPr>
            <a:r>
              <a:rPr lang="en-US" altLang="zh-CN" sz="3600" b="1" dirty="0">
                <a:solidFill>
                  <a:schemeClr val="bg1"/>
                </a:solidFill>
                <a:ea typeface="微软雅黑" panose="020B0503020204020204" pitchFamily="34" charset="-122"/>
              </a:rPr>
              <a:t>Now when the people saw that Moses delayed coming down from the mountain, the people gathered together to Aaron, and said to him, "Come, make us gods that shall go before us; for as for this Moses, the man who brought us up out of the land of Egypt, we do not know what has become of him."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346272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2:15-16】</a:t>
            </a:r>
          </a:p>
          <a:p>
            <a:pPr algn="l">
              <a:lnSpc>
                <a:spcPct val="120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不要爱世界和世界上的事。人若爱世界，爱父的心就不在他里面了。</a:t>
            </a:r>
          </a:p>
          <a:p>
            <a:pPr algn="l">
              <a:lnSpc>
                <a:spcPct val="120000"/>
              </a:lnSpc>
            </a:pPr>
            <a:r>
              <a:rPr lang="en-US" altLang="zh-CN" sz="3600" b="1" dirty="0">
                <a:solidFill>
                  <a:schemeClr val="bg1"/>
                </a:solidFill>
                <a:ea typeface="微软雅黑" panose="020B0503020204020204" pitchFamily="34" charset="-122"/>
              </a:rPr>
              <a:t>Do not love the world or the things in the world. If anyone loves the world, the love of the Father is not in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907425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20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约翰一书 </a:t>
            </a:r>
            <a:r>
              <a:rPr lang="en-US" altLang="zh-CN" sz="3600" b="1" u="sng" dirty="0">
                <a:solidFill>
                  <a:schemeClr val="bg1"/>
                </a:solidFill>
                <a:ea typeface="微软雅黑" panose="020B0503020204020204" pitchFamily="34" charset="-122"/>
              </a:rPr>
              <a:t>1 John 2:15-16】</a:t>
            </a:r>
          </a:p>
          <a:p>
            <a:pPr algn="l">
              <a:lnSpc>
                <a:spcPct val="120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因为凡世界上的事，就像肉体的情欲，眼目的情欲，并今生的骄傲，都不是从父来的，乃是从世界来的。</a:t>
            </a:r>
          </a:p>
          <a:p>
            <a:pPr algn="l">
              <a:lnSpc>
                <a:spcPct val="120000"/>
              </a:lnSpc>
            </a:pPr>
            <a:r>
              <a:rPr lang="en-US" altLang="zh-CN" sz="3600" b="1" dirty="0">
                <a:solidFill>
                  <a:schemeClr val="bg1"/>
                </a:solidFill>
                <a:ea typeface="微软雅黑" panose="020B0503020204020204" pitchFamily="34" charset="-122"/>
              </a:rPr>
              <a:t>For all that is in the world--the lust of the flesh, the lust of the eyes, and the pride of life--is not of the Father but is of the world.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82406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27:39-43】</a:t>
            </a:r>
          </a:p>
          <a:p>
            <a:pPr algn="l">
              <a:lnSpc>
                <a:spcPct val="114000"/>
              </a:lnSpc>
            </a:pPr>
            <a:r>
              <a:rPr lang="en-US" altLang="zh-CN" sz="3600" b="1" dirty="0">
                <a:solidFill>
                  <a:schemeClr val="bg1"/>
                </a:solidFill>
                <a:ea typeface="微软雅黑" panose="020B0503020204020204" pitchFamily="34" charset="-122"/>
              </a:rPr>
              <a:t>41 </a:t>
            </a:r>
            <a:r>
              <a:rPr lang="zh-CN" altLang="en-US" sz="3600" b="1" dirty="0">
                <a:solidFill>
                  <a:schemeClr val="bg1"/>
                </a:solidFill>
                <a:ea typeface="微软雅黑" panose="020B0503020204020204" pitchFamily="34" charset="-122"/>
              </a:rPr>
              <a:t>祭司长和文士并长老也是这样戏弄祂，说：</a:t>
            </a:r>
          </a:p>
          <a:p>
            <a:pPr algn="l">
              <a:lnSpc>
                <a:spcPct val="114000"/>
              </a:lnSpc>
            </a:pPr>
            <a:r>
              <a:rPr lang="en-US" altLang="zh-CN" sz="3600" b="1" dirty="0">
                <a:solidFill>
                  <a:schemeClr val="bg1"/>
                </a:solidFill>
                <a:ea typeface="微软雅黑" panose="020B0503020204020204" pitchFamily="34" charset="-122"/>
              </a:rPr>
              <a:t>Likewise the chief priests also, mocking with the scribes and elders, said,</a:t>
            </a:r>
          </a:p>
          <a:p>
            <a:pPr algn="l">
              <a:lnSpc>
                <a:spcPct val="114000"/>
              </a:lnSpc>
            </a:pPr>
            <a:r>
              <a:rPr lang="en-US" altLang="zh-CN" sz="3600" b="1" dirty="0">
                <a:solidFill>
                  <a:schemeClr val="bg1"/>
                </a:solidFill>
                <a:ea typeface="微软雅黑" panose="020B0503020204020204" pitchFamily="34" charset="-122"/>
              </a:rPr>
              <a:t>42 “</a:t>
            </a:r>
            <a:r>
              <a:rPr lang="zh-CN" altLang="en-US" sz="3600" b="1" dirty="0">
                <a:solidFill>
                  <a:schemeClr val="bg1"/>
                </a:solidFill>
                <a:ea typeface="微软雅黑" panose="020B0503020204020204" pitchFamily="34" charset="-122"/>
              </a:rPr>
              <a:t>祂救了别人，不能救自己。祂是以色列的王，现在可以从十字架上下来，我们就信祂。</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He saved others; Himself He cannot save. If He is the King of Israel, let Him now come down from the cross, and we will believe Him.</a:t>
            </a:r>
          </a:p>
        </p:txBody>
      </p:sp>
    </p:spTree>
    <p:extLst>
      <p:ext uri="{BB962C8B-B14F-4D97-AF65-F5344CB8AC3E}">
        <p14:creationId xmlns:p14="http://schemas.microsoft.com/office/powerpoint/2010/main" val="33321735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27:39-43】</a:t>
            </a:r>
          </a:p>
          <a:p>
            <a:pPr algn="l">
              <a:lnSpc>
                <a:spcPct val="114000"/>
              </a:lnSpc>
            </a:pPr>
            <a:r>
              <a:rPr lang="en-US" altLang="zh-CN" sz="3600" b="1" dirty="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祂倚靠　神，　神若喜悦祂，现在可以救祂，因为祂曾说：‘我是　神的儿子。’”</a:t>
            </a:r>
          </a:p>
          <a:p>
            <a:pPr algn="l">
              <a:lnSpc>
                <a:spcPct val="114000"/>
              </a:lnSpc>
            </a:pPr>
            <a:r>
              <a:rPr lang="en-US" altLang="zh-CN" sz="3600" b="1" dirty="0">
                <a:solidFill>
                  <a:schemeClr val="bg1"/>
                </a:solidFill>
                <a:ea typeface="微软雅黑" panose="020B0503020204020204" pitchFamily="34" charset="-122"/>
              </a:rPr>
              <a:t>He trusted in God; let Him deliver Him now if He will have Him; for He said, "I am the Son of God."'</a:t>
            </a:r>
          </a:p>
        </p:txBody>
      </p:sp>
    </p:spTree>
    <p:extLst>
      <p:ext uri="{BB962C8B-B14F-4D97-AF65-F5344CB8AC3E}">
        <p14:creationId xmlns:p14="http://schemas.microsoft.com/office/powerpoint/2010/main" val="14519117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27:39-40】</a:t>
            </a:r>
            <a:endParaRPr lang="en-US" altLang="zh-CN" sz="3600" b="1" u="sng"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39 </a:t>
            </a:r>
            <a:r>
              <a:rPr lang="zh-CN" altLang="en-US" sz="3600" b="1" dirty="0">
                <a:solidFill>
                  <a:schemeClr val="bg1"/>
                </a:solidFill>
                <a:ea typeface="微软雅黑" panose="020B0503020204020204" pitchFamily="34" charset="-122"/>
              </a:rPr>
              <a:t>从那里经过的人讥诮祂，摇着头，说：</a:t>
            </a:r>
          </a:p>
          <a:p>
            <a:pPr algn="l">
              <a:lnSpc>
                <a:spcPct val="114000"/>
              </a:lnSpc>
            </a:pPr>
            <a:r>
              <a:rPr lang="en-US" altLang="zh-CN" sz="3600" b="1" dirty="0">
                <a:solidFill>
                  <a:schemeClr val="bg1"/>
                </a:solidFill>
                <a:ea typeface="微软雅黑" panose="020B0503020204020204" pitchFamily="34" charset="-122"/>
              </a:rPr>
              <a:t>And those who passed by blasphemed Him, wagging their heads</a:t>
            </a:r>
          </a:p>
          <a:p>
            <a:pPr algn="l">
              <a:lnSpc>
                <a:spcPct val="114000"/>
              </a:lnSpc>
            </a:pPr>
            <a:r>
              <a:rPr lang="en-US" altLang="zh-CN" sz="3600" b="1" dirty="0">
                <a:solidFill>
                  <a:schemeClr val="bg1"/>
                </a:solidFill>
                <a:ea typeface="微软雅黑" panose="020B0503020204020204" pitchFamily="34" charset="-122"/>
              </a:rPr>
              <a:t>40 “</a:t>
            </a:r>
            <a:r>
              <a:rPr lang="zh-CN" altLang="en-US" sz="3600" b="1" dirty="0">
                <a:solidFill>
                  <a:schemeClr val="bg1"/>
                </a:solidFill>
                <a:ea typeface="微软雅黑" panose="020B0503020204020204" pitchFamily="34" charset="-122"/>
              </a:rPr>
              <a:t>你这拆毁圣殿，三日又建造起来的，可以救自己吧！你如果是　神的儿子，就从十字架上下来吧！” </a:t>
            </a:r>
          </a:p>
          <a:p>
            <a:pPr algn="l">
              <a:lnSpc>
                <a:spcPct val="114000"/>
              </a:lnSpc>
            </a:pPr>
            <a:r>
              <a:rPr lang="en-US" altLang="zh-CN" sz="3600" b="1" dirty="0">
                <a:solidFill>
                  <a:schemeClr val="bg1"/>
                </a:solidFill>
                <a:ea typeface="微软雅黑" panose="020B0503020204020204" pitchFamily="34" charset="-122"/>
              </a:rPr>
              <a:t>and saying, "You who destroy the temple and build it in three days, save Yourself! If You are the Son of God, come down from the cross."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87170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2:13-22】</a:t>
            </a:r>
          </a:p>
          <a:p>
            <a:pPr algn="l">
              <a:lnSpc>
                <a:spcPct val="114000"/>
              </a:lnSpc>
            </a:pPr>
            <a:r>
              <a:rPr lang="en-US" altLang="zh-CN" sz="3600" b="1" dirty="0">
                <a:solidFill>
                  <a:schemeClr val="bg1"/>
                </a:solidFill>
                <a:ea typeface="微软雅黑" panose="020B0503020204020204" pitchFamily="34" charset="-122"/>
              </a:rPr>
              <a:t>13 </a:t>
            </a:r>
            <a:r>
              <a:rPr lang="zh-CN" altLang="en-US" sz="3600" b="1" dirty="0">
                <a:solidFill>
                  <a:schemeClr val="bg1"/>
                </a:solidFill>
                <a:ea typeface="微软雅黑" panose="020B0503020204020204" pitchFamily="34" charset="-122"/>
              </a:rPr>
              <a:t>犹太人的逾越节近了，耶稣就上耶路撒冷去。</a:t>
            </a:r>
          </a:p>
          <a:p>
            <a:pPr algn="l">
              <a:lnSpc>
                <a:spcPct val="114000"/>
              </a:lnSpc>
            </a:pPr>
            <a:r>
              <a:rPr lang="en-US" altLang="zh-CN" sz="3600" b="1" dirty="0">
                <a:solidFill>
                  <a:schemeClr val="bg1"/>
                </a:solidFill>
                <a:ea typeface="微软雅黑" panose="020B0503020204020204" pitchFamily="34" charset="-122"/>
              </a:rPr>
              <a:t>Now the Passover of the Jews was at hand, and Jesus went up to Jerusalem.</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看见殿里有卖牛、羊、鸽子的，并有兑换银钱的人坐在那里。</a:t>
            </a:r>
          </a:p>
          <a:p>
            <a:pPr algn="l">
              <a:lnSpc>
                <a:spcPct val="114000"/>
              </a:lnSpc>
            </a:pPr>
            <a:r>
              <a:rPr lang="en-US" altLang="zh-CN" sz="3600" b="1" dirty="0">
                <a:solidFill>
                  <a:schemeClr val="bg1"/>
                </a:solidFill>
                <a:ea typeface="微软雅黑" panose="020B0503020204020204" pitchFamily="34" charset="-122"/>
              </a:rPr>
              <a:t>And He found in the temple those who sold oxen and sheep and doves, and the money changers doing business.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305572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2:13-22】</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耶稣就拿绳子作成鞭子，把牛羊都赶出殿去，倒出兑换银钱之人的银钱，推翻他们的桌子。</a:t>
            </a:r>
          </a:p>
          <a:p>
            <a:pPr algn="l">
              <a:lnSpc>
                <a:spcPct val="114000"/>
              </a:lnSpc>
            </a:pPr>
            <a:r>
              <a:rPr lang="en-US" altLang="zh-CN" sz="3600" b="1" dirty="0">
                <a:solidFill>
                  <a:schemeClr val="bg1"/>
                </a:solidFill>
                <a:ea typeface="微软雅黑" panose="020B0503020204020204" pitchFamily="34" charset="-122"/>
              </a:rPr>
              <a:t>When He had made a whip of cords, He drove them all out of the temple, with the sheep and the oxen, and poured out the changers' money and overturned the tables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13886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2:13-22】</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又对卖鸽子的说：“把这些东西拿去，不要将我父的殿当作买卖的地方。” </a:t>
            </a:r>
          </a:p>
          <a:p>
            <a:pPr algn="l">
              <a:lnSpc>
                <a:spcPct val="100000"/>
              </a:lnSpc>
            </a:pPr>
            <a:r>
              <a:rPr lang="en-US" altLang="zh-CN" sz="3600" b="1" dirty="0">
                <a:solidFill>
                  <a:schemeClr val="bg1"/>
                </a:solidFill>
                <a:ea typeface="微软雅黑" panose="020B0503020204020204" pitchFamily="34" charset="-122"/>
              </a:rPr>
              <a:t>And He said to those who sold doves, "Take these things away! Do not make My Father's house a </a:t>
            </a:r>
            <a:r>
              <a:rPr lang="en-US" altLang="zh-CN" sz="3600" b="1" dirty="0" smtClean="0">
                <a:solidFill>
                  <a:schemeClr val="bg1"/>
                </a:solidFill>
                <a:ea typeface="微软雅黑" panose="020B0503020204020204" pitchFamily="34" charset="-122"/>
              </a:rPr>
              <a:t>house </a:t>
            </a:r>
            <a:r>
              <a:rPr lang="en-US" altLang="zh-CN" sz="3600" b="1" dirty="0">
                <a:solidFill>
                  <a:schemeClr val="bg1"/>
                </a:solidFill>
                <a:ea typeface="微软雅黑" panose="020B0503020204020204" pitchFamily="34" charset="-122"/>
              </a:rPr>
              <a:t>of merchandise</a:t>
            </a:r>
            <a:r>
              <a:rPr lang="en-US" altLang="zh-CN" sz="3600" b="1" dirty="0" smtClean="0">
                <a:solidFill>
                  <a:schemeClr val="bg1"/>
                </a:solidFill>
                <a:ea typeface="微软雅黑" panose="020B0503020204020204" pitchFamily="34" charset="-122"/>
              </a:rPr>
              <a:t>!“</a:t>
            </a:r>
          </a:p>
          <a:p>
            <a:pPr algn="l">
              <a:lnSpc>
                <a:spcPct val="100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他的门徒就想起经上记着说：“我为你的殿心里焦急，如同火烧。” </a:t>
            </a:r>
          </a:p>
          <a:p>
            <a:pPr algn="l">
              <a:lnSpc>
                <a:spcPct val="100000"/>
              </a:lnSpc>
            </a:pPr>
            <a:r>
              <a:rPr lang="en-US" altLang="zh-CN" sz="3600" b="1" dirty="0">
                <a:solidFill>
                  <a:schemeClr val="bg1"/>
                </a:solidFill>
                <a:ea typeface="微软雅黑" panose="020B0503020204020204" pitchFamily="34" charset="-122"/>
              </a:rPr>
              <a:t>Then His disciples remembered that it was written, "Zeal for Your house has eaten Me up."</a:t>
            </a:r>
          </a:p>
          <a:p>
            <a:pPr algn="l">
              <a:lnSpc>
                <a:spcPct val="100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040430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2:13-22】</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因此犹太人问祂说：“你既作这些事，还显什么神迹给我们看呢？” </a:t>
            </a:r>
          </a:p>
          <a:p>
            <a:pPr algn="l">
              <a:lnSpc>
                <a:spcPct val="114000"/>
              </a:lnSpc>
            </a:pPr>
            <a:r>
              <a:rPr lang="en-US" altLang="zh-CN" sz="3600" b="1" dirty="0">
                <a:solidFill>
                  <a:schemeClr val="bg1"/>
                </a:solidFill>
                <a:ea typeface="微软雅黑" panose="020B0503020204020204" pitchFamily="34" charset="-122"/>
              </a:rPr>
              <a:t>So the Jews answered and said to Him, "What sign do You show to us, since You do these things?"</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耶稣回答说：“你们拆毁这殿，我三日内要再建立起来。” </a:t>
            </a:r>
          </a:p>
          <a:p>
            <a:pPr algn="l">
              <a:lnSpc>
                <a:spcPct val="114000"/>
              </a:lnSpc>
            </a:pPr>
            <a:r>
              <a:rPr lang="en-US" altLang="zh-CN" sz="3600" b="1" dirty="0">
                <a:solidFill>
                  <a:schemeClr val="bg1"/>
                </a:solidFill>
                <a:ea typeface="微软雅黑" panose="020B0503020204020204" pitchFamily="34" charset="-122"/>
              </a:rPr>
              <a:t>Jesus answered and said to them, "Destroy this temple, and in three days I will raise it up."</a:t>
            </a:r>
          </a:p>
        </p:txBody>
      </p:sp>
    </p:spTree>
    <p:extLst>
      <p:ext uri="{BB962C8B-B14F-4D97-AF65-F5344CB8AC3E}">
        <p14:creationId xmlns:p14="http://schemas.microsoft.com/office/powerpoint/2010/main" val="35676250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2:13-22】</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犹太人便说：“这殿是四十六年才造成的，你三日内就再建立起来吗？” </a:t>
            </a:r>
          </a:p>
          <a:p>
            <a:pPr algn="l">
              <a:lnSpc>
                <a:spcPct val="114000"/>
              </a:lnSpc>
            </a:pPr>
            <a:r>
              <a:rPr lang="en-US" altLang="zh-CN" sz="3600" b="1" dirty="0">
                <a:solidFill>
                  <a:schemeClr val="bg1"/>
                </a:solidFill>
                <a:ea typeface="微软雅黑" panose="020B0503020204020204" pitchFamily="34" charset="-122"/>
              </a:rPr>
              <a:t>Then the Jews said, "It has taken forty-six years to build this temple, and will You raise it up in three days?"</a:t>
            </a:r>
          </a:p>
          <a:p>
            <a:pPr algn="l">
              <a:lnSpc>
                <a:spcPct val="114000"/>
              </a:lnSpc>
            </a:pPr>
            <a:r>
              <a:rPr lang="en-US" altLang="zh-CN" sz="3600" b="1" dirty="0">
                <a:solidFill>
                  <a:schemeClr val="bg1"/>
                </a:solidFill>
                <a:ea typeface="微软雅黑" panose="020B0503020204020204" pitchFamily="34" charset="-122"/>
              </a:rPr>
              <a:t>21 </a:t>
            </a:r>
            <a:r>
              <a:rPr lang="zh-CN" altLang="en-US" sz="3600" b="1" dirty="0">
                <a:solidFill>
                  <a:schemeClr val="bg1"/>
                </a:solidFill>
                <a:ea typeface="微软雅黑" panose="020B0503020204020204" pitchFamily="34" charset="-122"/>
              </a:rPr>
              <a:t>但耶稣这话，是以祂的身体为殿。</a:t>
            </a:r>
          </a:p>
          <a:p>
            <a:pPr algn="l">
              <a:lnSpc>
                <a:spcPct val="114000"/>
              </a:lnSpc>
            </a:pPr>
            <a:r>
              <a:rPr lang="en-US" altLang="zh-CN" sz="3600" b="1" dirty="0">
                <a:solidFill>
                  <a:schemeClr val="bg1"/>
                </a:solidFill>
                <a:ea typeface="微软雅黑" panose="020B0503020204020204" pitchFamily="34" charset="-122"/>
              </a:rPr>
              <a:t>But He was speaking of the temple of His body.</a:t>
            </a:r>
          </a:p>
        </p:txBody>
      </p:sp>
    </p:spTree>
    <p:extLst>
      <p:ext uri="{BB962C8B-B14F-4D97-AF65-F5344CB8AC3E}">
        <p14:creationId xmlns:p14="http://schemas.microsoft.com/office/powerpoint/2010/main" val="35655338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3625</TotalTime>
  <Words>1081</Words>
  <Application>Microsoft Office PowerPoint</Application>
  <PresentationFormat>全屏显示(4:3)</PresentationFormat>
  <Paragraphs>62</Paragraphs>
  <Slides>16</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16</vt:i4>
      </vt:variant>
    </vt:vector>
  </HeadingPairs>
  <TitlesOfParts>
    <vt:vector size="22"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376</cp:revision>
  <dcterms:created xsi:type="dcterms:W3CDTF">2018-02-16T18:09:56Z</dcterms:created>
  <dcterms:modified xsi:type="dcterms:W3CDTF">2019-09-22T08:17:38Z</dcterms:modified>
</cp:coreProperties>
</file>