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634" r:id="rId3"/>
    <p:sldId id="1645" r:id="rId4"/>
    <p:sldId id="1646" r:id="rId5"/>
    <p:sldId id="1647" r:id="rId6"/>
    <p:sldId id="1648" r:id="rId7"/>
    <p:sldId id="1649" r:id="rId8"/>
    <p:sldId id="1650" r:id="rId9"/>
    <p:sldId id="1651" r:id="rId10"/>
    <p:sldId id="1652" r:id="rId11"/>
    <p:sldId id="1653" r:id="rId12"/>
    <p:sldId id="1654" r:id="rId13"/>
    <p:sldId id="1655" r:id="rId14"/>
    <p:sldId id="1635" r:id="rId15"/>
    <p:sldId id="1636" r:id="rId16"/>
    <p:sldId id="1656" r:id="rId17"/>
    <p:sldId id="1657" r:id="rId18"/>
    <p:sldId id="1658" r:id="rId19"/>
    <p:sldId id="1659" r:id="rId20"/>
    <p:sldId id="1660" r:id="rId21"/>
    <p:sldId id="1664" r:id="rId22"/>
    <p:sldId id="1665" r:id="rId23"/>
    <p:sldId id="1666" r:id="rId24"/>
    <p:sldId id="1667" r:id="rId25"/>
    <p:sldId id="1661" r:id="rId26"/>
    <p:sldId id="1668" r:id="rId27"/>
    <p:sldId id="1662" r:id="rId28"/>
    <p:sldId id="1663" r:id="rId2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48" d="100"/>
          <a:sy n="48" d="100"/>
        </p:scale>
        <p:origin x="86" y="835"/>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2019/9/29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2019/9/29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2019/9/29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2019/9/29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2019/9/29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2019/9/29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2019/9/29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2019/9/29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2019/9/29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2019/9/29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2019/9/29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2019/9/29</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马太福音 </a:t>
            </a:r>
            <a:r>
              <a:rPr lang="en-US" altLang="zh-CN" sz="3600" b="1" u="sng" dirty="0">
                <a:solidFill>
                  <a:schemeClr val="bg1"/>
                </a:solidFill>
                <a:ea typeface="微软雅黑" panose="020B0503020204020204" pitchFamily="34" charset="-122"/>
              </a:rPr>
              <a:t>Matthew 27:45-46】</a:t>
            </a:r>
          </a:p>
          <a:p>
            <a:pPr algn="l">
              <a:lnSpc>
                <a:spcPct val="114000"/>
              </a:lnSpc>
            </a:pPr>
            <a:r>
              <a:rPr lang="en-US" altLang="zh-CN" sz="3600" b="1" dirty="0">
                <a:solidFill>
                  <a:schemeClr val="bg1"/>
                </a:solidFill>
                <a:ea typeface="微软雅黑" panose="020B0503020204020204" pitchFamily="34" charset="-122"/>
              </a:rPr>
              <a:t>45 </a:t>
            </a:r>
            <a:r>
              <a:rPr lang="zh-CN" altLang="en-US" sz="3600" b="1" dirty="0">
                <a:solidFill>
                  <a:schemeClr val="bg1"/>
                </a:solidFill>
                <a:ea typeface="微软雅黑" panose="020B0503020204020204" pitchFamily="34" charset="-122"/>
              </a:rPr>
              <a:t>从午正到申初，遍地都黑暗了。</a:t>
            </a:r>
          </a:p>
          <a:p>
            <a:pPr algn="l">
              <a:lnSpc>
                <a:spcPct val="100000"/>
              </a:lnSpc>
            </a:pPr>
            <a:r>
              <a:rPr lang="en-US" altLang="zh-CN" sz="3600" b="1" dirty="0">
                <a:solidFill>
                  <a:schemeClr val="bg1"/>
                </a:solidFill>
                <a:ea typeface="微软雅黑" panose="020B0503020204020204" pitchFamily="34" charset="-122"/>
              </a:rPr>
              <a:t>Now from the sixth hour until the ninth hour there was darkness over all the land.</a:t>
            </a:r>
          </a:p>
          <a:p>
            <a:pPr algn="l">
              <a:lnSpc>
                <a:spcPct val="114000"/>
              </a:lnSpc>
            </a:pPr>
            <a:r>
              <a:rPr lang="en-US" altLang="zh-CN" sz="3600" b="1" dirty="0">
                <a:solidFill>
                  <a:schemeClr val="bg1"/>
                </a:solidFill>
                <a:ea typeface="微软雅黑" panose="020B0503020204020204" pitchFamily="34" charset="-122"/>
              </a:rPr>
              <a:t>46 </a:t>
            </a:r>
            <a:r>
              <a:rPr lang="zh-CN" altLang="en-US" sz="3600" b="1" dirty="0">
                <a:solidFill>
                  <a:schemeClr val="bg1"/>
                </a:solidFill>
                <a:ea typeface="微软雅黑" panose="020B0503020204020204" pitchFamily="34" charset="-122"/>
              </a:rPr>
              <a:t>约在申初，耶稣大声喊着说：“以利，以利！拉马撒巴各大尼？”就是说：“我的神，我的神！为什么离弃我？”</a:t>
            </a:r>
          </a:p>
          <a:p>
            <a:pPr algn="l">
              <a:lnSpc>
                <a:spcPct val="100000"/>
              </a:lnSpc>
            </a:pPr>
            <a:r>
              <a:rPr lang="en-US" altLang="zh-CN" sz="3600" b="1" dirty="0">
                <a:solidFill>
                  <a:schemeClr val="bg1"/>
                </a:solidFill>
                <a:ea typeface="微软雅黑" panose="020B0503020204020204" pitchFamily="34" charset="-122"/>
              </a:rPr>
              <a:t>And about the ninth hour Jesus cried out with a loud voice, saying, "Eli, Eli, lama </a:t>
            </a:r>
            <a:r>
              <a:rPr lang="en-US" altLang="zh-CN" sz="3600" b="1" dirty="0" err="1">
                <a:solidFill>
                  <a:schemeClr val="bg1"/>
                </a:solidFill>
                <a:ea typeface="微软雅黑" panose="020B0503020204020204" pitchFamily="34" charset="-122"/>
              </a:rPr>
              <a:t>sabachthani</a:t>
            </a:r>
            <a:r>
              <a:rPr lang="en-US" altLang="zh-CN" sz="3600" b="1" dirty="0">
                <a:solidFill>
                  <a:schemeClr val="bg1"/>
                </a:solidFill>
                <a:ea typeface="微软雅黑" panose="020B0503020204020204" pitchFamily="34" charset="-122"/>
              </a:rPr>
              <a:t>?" that is, "My God, My God, why have You forsaken Me?"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出埃及记 </a:t>
            </a:r>
            <a:r>
              <a:rPr lang="en-US" altLang="zh-CN" sz="3600" b="1" u="sng" dirty="0">
                <a:solidFill>
                  <a:schemeClr val="bg1"/>
                </a:solidFill>
                <a:ea typeface="微软雅黑" panose="020B0503020204020204" pitchFamily="34" charset="-122"/>
              </a:rPr>
              <a:t>Exodus 33:1-4】</a:t>
            </a:r>
          </a:p>
          <a:p>
            <a:pPr algn="l">
              <a:lnSpc>
                <a:spcPct val="114000"/>
              </a:lnSpc>
            </a:pPr>
            <a:r>
              <a:rPr lang="en-US" altLang="zh-CN" sz="3600" b="1" dirty="0" smtClean="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领你到那流奶与蜜之地。我自己不同你们上去，因为你们是硬着颈项的百姓，恐怕我在路上把你们灭绝。” </a:t>
            </a:r>
          </a:p>
          <a:p>
            <a:pPr algn="l">
              <a:lnSpc>
                <a:spcPct val="114000"/>
              </a:lnSpc>
            </a:pPr>
            <a:r>
              <a:rPr lang="en-US" altLang="zh-CN" sz="3600" b="1" dirty="0">
                <a:solidFill>
                  <a:schemeClr val="bg1"/>
                </a:solidFill>
                <a:ea typeface="微软雅黑" panose="020B0503020204020204" pitchFamily="34" charset="-122"/>
              </a:rPr>
              <a:t>Go up to a land flowing with milk and honey; for I will not go up in your midst, lest I consume you on the way, for you are a stiff-necked people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214359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出埃及记 </a:t>
            </a:r>
            <a:r>
              <a:rPr lang="en-US" altLang="zh-CN" sz="3600" b="1" u="sng" dirty="0">
                <a:solidFill>
                  <a:schemeClr val="bg1"/>
                </a:solidFill>
                <a:ea typeface="微软雅黑" panose="020B0503020204020204" pitchFamily="34" charset="-122"/>
              </a:rPr>
              <a:t>Exodus 33:1-4】</a:t>
            </a:r>
          </a:p>
          <a:p>
            <a:pPr algn="l">
              <a:lnSpc>
                <a:spcPct val="114000"/>
              </a:lnSpc>
            </a:pPr>
            <a:r>
              <a:rPr lang="en-US" altLang="zh-CN" sz="3600" b="1" dirty="0" smtClean="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百姓听见这凶信就悲哀，也没有人佩戴妆饰。</a:t>
            </a:r>
          </a:p>
          <a:p>
            <a:pPr algn="l">
              <a:lnSpc>
                <a:spcPct val="114000"/>
              </a:lnSpc>
            </a:pPr>
            <a:r>
              <a:rPr lang="en-US" altLang="zh-CN" sz="3600" b="1" dirty="0">
                <a:solidFill>
                  <a:schemeClr val="bg1"/>
                </a:solidFill>
                <a:ea typeface="微软雅黑" panose="020B0503020204020204" pitchFamily="34" charset="-122"/>
              </a:rPr>
              <a:t>And when the people heard this bad news, they mourned, and no one put on his ornaments.</a:t>
            </a:r>
          </a:p>
        </p:txBody>
      </p:sp>
    </p:spTree>
    <p:extLst>
      <p:ext uri="{BB962C8B-B14F-4D97-AF65-F5344CB8AC3E}">
        <p14:creationId xmlns:p14="http://schemas.microsoft.com/office/powerpoint/2010/main" val="42132145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51:11</a:t>
            </a:r>
            <a:r>
              <a:rPr lang="en-US" altLang="zh-CN" sz="3600" b="1" u="sng" dirty="0" smtClean="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不要</a:t>
            </a:r>
            <a:r>
              <a:rPr lang="zh-CN" altLang="en-US" sz="3600" b="1" dirty="0">
                <a:solidFill>
                  <a:schemeClr val="bg1"/>
                </a:solidFill>
                <a:ea typeface="微软雅黑" panose="020B0503020204020204" pitchFamily="34" charset="-122"/>
              </a:rPr>
              <a:t>丢弃我，使我离开你的面；不要从我收回你的圣灵。</a:t>
            </a:r>
          </a:p>
          <a:p>
            <a:pPr algn="l">
              <a:lnSpc>
                <a:spcPct val="114000"/>
              </a:lnSpc>
            </a:pPr>
            <a:r>
              <a:rPr lang="en-US" altLang="zh-CN" sz="3600" b="1" dirty="0">
                <a:solidFill>
                  <a:schemeClr val="bg1"/>
                </a:solidFill>
                <a:ea typeface="微软雅黑" panose="020B0503020204020204" pitchFamily="34" charset="-122"/>
              </a:rPr>
              <a:t>Do not cast me away from Your presence, And do not take Your Holy Spirit from me.</a:t>
            </a:r>
          </a:p>
        </p:txBody>
      </p:sp>
    </p:spTree>
    <p:extLst>
      <p:ext uri="{BB962C8B-B14F-4D97-AF65-F5344CB8AC3E}">
        <p14:creationId xmlns:p14="http://schemas.microsoft.com/office/powerpoint/2010/main" val="13603858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约翰福音 </a:t>
            </a:r>
            <a:r>
              <a:rPr lang="en-US" altLang="zh-CN" sz="3600" b="1" u="sng" dirty="0" smtClean="0">
                <a:solidFill>
                  <a:schemeClr val="bg1"/>
                </a:solidFill>
                <a:ea typeface="微软雅黑" panose="020B0503020204020204" pitchFamily="34" charset="-122"/>
              </a:rPr>
              <a:t>John 10</a:t>
            </a:r>
            <a:r>
              <a:rPr lang="zh-CN" altLang="en-US" sz="3600" b="1" u="sng" dirty="0" smtClean="0">
                <a:solidFill>
                  <a:schemeClr val="bg1"/>
                </a:solidFill>
                <a:ea typeface="微软雅黑" panose="020B0503020204020204" pitchFamily="34" charset="-122"/>
              </a:rPr>
              <a:t>：</a:t>
            </a:r>
            <a:r>
              <a:rPr lang="en-US" altLang="zh-CN" sz="3600" b="1" u="sng" dirty="0" smtClean="0">
                <a:solidFill>
                  <a:schemeClr val="bg1"/>
                </a:solidFill>
                <a:ea typeface="微软雅黑" panose="020B0503020204020204" pitchFamily="34" charset="-122"/>
              </a:rPr>
              <a:t>30】</a:t>
            </a:r>
          </a:p>
          <a:p>
            <a:pPr algn="l">
              <a:lnSpc>
                <a:spcPct val="114000"/>
              </a:lnSpc>
            </a:pPr>
            <a:r>
              <a:rPr lang="zh-CN" altLang="en-US"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我与父原为一。</a:t>
            </a:r>
            <a:r>
              <a:rPr lang="en-US" altLang="zh-CN" sz="3600" b="1" dirty="0">
                <a:solidFill>
                  <a:schemeClr val="bg1"/>
                </a:solidFill>
                <a:ea typeface="微软雅黑" panose="020B0503020204020204" pitchFamily="34" charset="-122"/>
              </a:rPr>
              <a:t>I and My Father are one</a:t>
            </a:r>
            <a:r>
              <a:rPr lang="en-US" altLang="zh-CN" sz="3600" b="1" dirty="0" smtClean="0">
                <a:solidFill>
                  <a:schemeClr val="bg1"/>
                </a:solidFill>
                <a:ea typeface="微软雅黑" panose="020B0503020204020204" pitchFamily="34" charset="-122"/>
              </a:rPr>
              <a:t>.” </a:t>
            </a:r>
          </a:p>
          <a:p>
            <a:pPr algn="l">
              <a:lnSpc>
                <a:spcPct val="114000"/>
              </a:lnSpc>
            </a:pPr>
            <a:endParaRPr lang="en-US" altLang="zh-CN" sz="3600" b="1" u="sng" dirty="0" smtClean="0">
              <a:solidFill>
                <a:schemeClr val="bg1"/>
              </a:solidFill>
              <a:ea typeface="微软雅黑" panose="020B0503020204020204" pitchFamily="34" charset="-122"/>
            </a:endParaRPr>
          </a:p>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约翰福音 </a:t>
            </a:r>
            <a:r>
              <a:rPr lang="en-US" altLang="zh-CN" sz="3600" b="1" u="sng" dirty="0" smtClean="0">
                <a:solidFill>
                  <a:schemeClr val="bg1"/>
                </a:solidFill>
                <a:ea typeface="微软雅黑" panose="020B0503020204020204" pitchFamily="34" charset="-122"/>
              </a:rPr>
              <a:t>John 8:29</a:t>
            </a:r>
            <a:r>
              <a:rPr lang="en-US" altLang="zh-CN" sz="3600" b="1" u="sng" dirty="0">
                <a:solidFill>
                  <a:schemeClr val="bg1"/>
                </a:solidFill>
                <a:ea typeface="微软雅黑" panose="020B0503020204020204" pitchFamily="34" charset="-122"/>
              </a:rPr>
              <a:t>】</a:t>
            </a:r>
          </a:p>
          <a:p>
            <a:pPr algn="l">
              <a:lnSpc>
                <a:spcPct val="114000"/>
              </a:lnSpc>
            </a:pPr>
            <a:r>
              <a:rPr lang="zh-CN" altLang="en-US"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那差我来的，是与我同在；祂没有撇下我独自在这里，因为我常作祂所喜悦的事。”</a:t>
            </a:r>
          </a:p>
          <a:p>
            <a:pPr algn="l">
              <a:lnSpc>
                <a:spcPct val="114000"/>
              </a:lnSpc>
            </a:pPr>
            <a:r>
              <a:rPr lang="en-US" altLang="zh-CN" sz="3600" b="1" dirty="0">
                <a:solidFill>
                  <a:schemeClr val="bg1"/>
                </a:solidFill>
                <a:ea typeface="微软雅黑" panose="020B0503020204020204" pitchFamily="34" charset="-122"/>
              </a:rPr>
              <a:t>And He who sent Me is with Me. The Father has not left Me alone, for I always do those things that please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5979470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约翰福音 </a:t>
            </a:r>
            <a:r>
              <a:rPr lang="en-US" altLang="zh-CN" sz="3600" b="1" u="sng" dirty="0" smtClean="0">
                <a:solidFill>
                  <a:schemeClr val="bg1"/>
                </a:solidFill>
                <a:ea typeface="微软雅黑" panose="020B0503020204020204" pitchFamily="34" charset="-122"/>
              </a:rPr>
              <a:t>John 16:32】</a:t>
            </a:r>
          </a:p>
          <a:p>
            <a:pPr algn="l">
              <a:lnSpc>
                <a:spcPct val="114000"/>
              </a:lnSpc>
            </a:pPr>
            <a:r>
              <a:rPr lang="zh-CN" altLang="en-US" sz="3600" b="1" dirty="0" smtClean="0">
                <a:solidFill>
                  <a:schemeClr val="bg1"/>
                </a:solidFill>
                <a:ea typeface="微软雅黑" panose="020B0503020204020204" pitchFamily="34" charset="-122"/>
              </a:rPr>
              <a:t>看</a:t>
            </a:r>
            <a:r>
              <a:rPr lang="zh-CN" altLang="en-US" sz="3600" b="1" dirty="0">
                <a:solidFill>
                  <a:schemeClr val="bg1"/>
                </a:solidFill>
                <a:ea typeface="微软雅黑" panose="020B0503020204020204" pitchFamily="34" charset="-122"/>
              </a:rPr>
              <a:t>哪，时候将到，且是已经到了，你们要分散，各归自己的地方去，留下我独自一人；其实我不是独自一人，因为有父与我同在。</a:t>
            </a:r>
          </a:p>
          <a:p>
            <a:pPr algn="l">
              <a:lnSpc>
                <a:spcPct val="114000"/>
              </a:lnSpc>
            </a:pPr>
            <a:r>
              <a:rPr lang="en-US" altLang="zh-CN" sz="3600" b="1" dirty="0">
                <a:solidFill>
                  <a:schemeClr val="bg1"/>
                </a:solidFill>
                <a:ea typeface="微软雅黑" panose="020B0503020204020204" pitchFamily="34" charset="-122"/>
              </a:rPr>
              <a:t>Indeed the hour is coming, yes, has now come, that you will be scattered, each to his own, and will leave Me alone. And yet I am not alone, because the Father is with Me.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519117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000" b="1" u="sng" dirty="0">
                <a:solidFill>
                  <a:schemeClr val="bg1"/>
                </a:solidFill>
                <a:ea typeface="微软雅黑" panose="020B0503020204020204" pitchFamily="34" charset="-122"/>
              </a:rPr>
              <a:t>22:1</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7</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14-18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27-28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30-31</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（大卫的诗，交与伶长。调用朝鹿。）我的　神，我的　神！为什么离弃我？为什么远离不救我，不听我唉哼的言语？</a:t>
            </a:r>
          </a:p>
          <a:p>
            <a:pPr algn="l">
              <a:lnSpc>
                <a:spcPct val="114000"/>
              </a:lnSpc>
            </a:pPr>
            <a:r>
              <a:rPr lang="en-US" altLang="zh-CN" sz="3600" b="1" dirty="0">
                <a:solidFill>
                  <a:schemeClr val="bg1"/>
                </a:solidFill>
                <a:ea typeface="微软雅黑" panose="020B0503020204020204" pitchFamily="34" charset="-122"/>
              </a:rPr>
              <a:t>Set to The Deer of the Dawn. A Psalm of David.   My God, My God, why have You forsaken Me? Why are You so far from helping Me, And from the words of My groaning</a:t>
            </a:r>
            <a:r>
              <a:rPr lang="en-US" altLang="zh-CN" sz="3600" b="1" dirty="0" smtClean="0">
                <a:solidFill>
                  <a:schemeClr val="bg1"/>
                </a:solidFill>
                <a:ea typeface="微软雅黑" panose="020B0503020204020204" pitchFamily="34" charset="-122"/>
              </a:rPr>
              <a:t>?</a:t>
            </a:r>
            <a:endParaRPr lang="en-US" altLang="zh-CN" sz="36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871706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000" b="1" u="sng" dirty="0">
                <a:solidFill>
                  <a:schemeClr val="bg1"/>
                </a:solidFill>
                <a:ea typeface="微软雅黑" panose="020B0503020204020204" pitchFamily="34" charset="-122"/>
              </a:rPr>
              <a:t>22:1</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7</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14-18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27-28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30-31</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凡看见我的都嗤笑我，他们撇嘴摇头，说：</a:t>
            </a:r>
          </a:p>
          <a:p>
            <a:pPr algn="l">
              <a:lnSpc>
                <a:spcPct val="114000"/>
              </a:lnSpc>
            </a:pPr>
            <a:r>
              <a:rPr lang="en-US" altLang="zh-CN" sz="3600" b="1" dirty="0">
                <a:solidFill>
                  <a:schemeClr val="bg1"/>
                </a:solidFill>
                <a:ea typeface="微软雅黑" panose="020B0503020204020204" pitchFamily="34" charset="-122"/>
              </a:rPr>
              <a:t>All those who see Me ridicule Me; They shoot out the lip, they shake the head, saying,</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他把自己交托耶和华，耶和华可以救他吧！耶和华既喜悦他，可以搭救他吧！” </a:t>
            </a:r>
          </a:p>
          <a:p>
            <a:pPr algn="l">
              <a:lnSpc>
                <a:spcPct val="114000"/>
              </a:lnSpc>
            </a:pPr>
            <a:r>
              <a:rPr lang="en-US" altLang="zh-CN" sz="3600" b="1" dirty="0">
                <a:solidFill>
                  <a:schemeClr val="bg1"/>
                </a:solidFill>
                <a:ea typeface="微软雅黑" panose="020B0503020204020204" pitchFamily="34" charset="-122"/>
              </a:rPr>
              <a:t>"He trusted in the LORD, let Him rescue Him; Let Him deliver Him, since He delights in Him!"</a:t>
            </a:r>
          </a:p>
        </p:txBody>
      </p:sp>
    </p:spTree>
    <p:extLst>
      <p:ext uri="{BB962C8B-B14F-4D97-AF65-F5344CB8AC3E}">
        <p14:creationId xmlns:p14="http://schemas.microsoft.com/office/powerpoint/2010/main" val="9502568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000" b="1" u="sng" dirty="0">
                <a:solidFill>
                  <a:schemeClr val="bg1"/>
                </a:solidFill>
                <a:ea typeface="微软雅黑" panose="020B0503020204020204" pitchFamily="34" charset="-122"/>
              </a:rPr>
              <a:t>22:1</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7</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14-18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27-28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30-31</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我如水被倒出来，我的骨头都脱了节，我心在我里面如蜡熔化</a:t>
            </a:r>
            <a:r>
              <a:rPr lang="zh-CN" altLang="en-US" sz="36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I </a:t>
            </a:r>
            <a:r>
              <a:rPr lang="en-US" altLang="zh-CN" sz="3400" b="1" dirty="0">
                <a:solidFill>
                  <a:schemeClr val="bg1"/>
                </a:solidFill>
                <a:ea typeface="微软雅黑" panose="020B0503020204020204" pitchFamily="34" charset="-122"/>
              </a:rPr>
              <a:t>am poured out like water, And all My bones are out of joint; My heart is like wax; It has melted within Me.</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我的精力枯干，如同瓦片；我的舌头贴在我牙床上。你将我安置在死地的尘土中。</a:t>
            </a:r>
          </a:p>
          <a:p>
            <a:pPr algn="l">
              <a:lnSpc>
                <a:spcPct val="100000"/>
              </a:lnSpc>
            </a:pPr>
            <a:r>
              <a:rPr lang="en-US" altLang="zh-CN" sz="3400" b="1" dirty="0">
                <a:solidFill>
                  <a:schemeClr val="bg1"/>
                </a:solidFill>
                <a:ea typeface="微软雅黑" panose="020B0503020204020204" pitchFamily="34" charset="-122"/>
              </a:rPr>
              <a:t>My strength is dried up like a potsherd, And My tongue clings to My jaws; You have brought Me to the dust of death.</a:t>
            </a:r>
          </a:p>
        </p:txBody>
      </p:sp>
    </p:spTree>
    <p:extLst>
      <p:ext uri="{BB962C8B-B14F-4D97-AF65-F5344CB8AC3E}">
        <p14:creationId xmlns:p14="http://schemas.microsoft.com/office/powerpoint/2010/main" val="2215329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000" b="1" u="sng" dirty="0">
                <a:solidFill>
                  <a:schemeClr val="bg1"/>
                </a:solidFill>
                <a:ea typeface="微软雅黑" panose="020B0503020204020204" pitchFamily="34" charset="-122"/>
              </a:rPr>
              <a:t>22:1</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7</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14-18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27-28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30-31</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犬类围着我，恶党环绕我；他们扎了我的手、我的脚。</a:t>
            </a:r>
          </a:p>
          <a:p>
            <a:pPr algn="l">
              <a:lnSpc>
                <a:spcPct val="114000"/>
              </a:lnSpc>
            </a:pPr>
            <a:r>
              <a:rPr lang="en-US" altLang="zh-CN" sz="3600" b="1" dirty="0">
                <a:solidFill>
                  <a:schemeClr val="bg1"/>
                </a:solidFill>
                <a:ea typeface="微软雅黑" panose="020B0503020204020204" pitchFamily="34" charset="-122"/>
              </a:rPr>
              <a:t>For dogs have surrounded Me; The congregation of the wicked has enclosed Me. They pierced My hands and My feet;</a:t>
            </a:r>
          </a:p>
          <a:p>
            <a:pPr algn="l">
              <a:lnSpc>
                <a:spcPct val="114000"/>
              </a:lnSpc>
            </a:pPr>
            <a:r>
              <a:rPr lang="en-US" altLang="zh-CN" sz="3600" b="1" dirty="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我的骨头，我都能数过，他们瞪着眼看我。</a:t>
            </a:r>
          </a:p>
          <a:p>
            <a:pPr algn="l">
              <a:lnSpc>
                <a:spcPct val="114000"/>
              </a:lnSpc>
            </a:pPr>
            <a:r>
              <a:rPr lang="en-US" altLang="zh-CN" sz="3600" b="1" dirty="0">
                <a:solidFill>
                  <a:schemeClr val="bg1"/>
                </a:solidFill>
                <a:ea typeface="微软雅黑" panose="020B0503020204020204" pitchFamily="34" charset="-122"/>
              </a:rPr>
              <a:t>I can count all My bones. They look and stare at Me.</a:t>
            </a:r>
          </a:p>
        </p:txBody>
      </p:sp>
    </p:spTree>
    <p:extLst>
      <p:ext uri="{BB962C8B-B14F-4D97-AF65-F5344CB8AC3E}">
        <p14:creationId xmlns:p14="http://schemas.microsoft.com/office/powerpoint/2010/main" val="16132991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000" b="1" u="sng" dirty="0">
                <a:solidFill>
                  <a:schemeClr val="bg1"/>
                </a:solidFill>
                <a:ea typeface="微软雅黑" panose="020B0503020204020204" pitchFamily="34" charset="-122"/>
              </a:rPr>
              <a:t>22:1</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7</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14-18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27-28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30-31</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18 </a:t>
            </a:r>
            <a:r>
              <a:rPr lang="zh-CN" altLang="en-US" sz="3600" b="1" dirty="0">
                <a:solidFill>
                  <a:schemeClr val="bg1"/>
                </a:solidFill>
                <a:ea typeface="微软雅黑" panose="020B0503020204020204" pitchFamily="34" charset="-122"/>
              </a:rPr>
              <a:t>他们分我的外衣，为我的里衣拈阄。</a:t>
            </a:r>
          </a:p>
          <a:p>
            <a:pPr algn="l">
              <a:lnSpc>
                <a:spcPct val="114000"/>
              </a:lnSpc>
            </a:pPr>
            <a:r>
              <a:rPr lang="en-US" altLang="zh-CN" sz="3600" b="1" dirty="0">
                <a:solidFill>
                  <a:schemeClr val="bg1"/>
                </a:solidFill>
                <a:ea typeface="微软雅黑" panose="020B0503020204020204" pitchFamily="34" charset="-122"/>
              </a:rPr>
              <a:t>They divide My garments among them, And for My clothing they cast lots.</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地的四极都要想念耶和华，并且归顺祂；列国的万族都要在你面前敬拜。</a:t>
            </a:r>
          </a:p>
          <a:p>
            <a:pPr algn="l">
              <a:lnSpc>
                <a:spcPct val="114000"/>
              </a:lnSpc>
            </a:pPr>
            <a:r>
              <a:rPr lang="en-US" altLang="zh-CN" sz="3600" b="1" dirty="0">
                <a:solidFill>
                  <a:schemeClr val="bg1"/>
                </a:solidFill>
                <a:ea typeface="微软雅黑" panose="020B0503020204020204" pitchFamily="34" charset="-122"/>
              </a:rPr>
              <a:t>All the ends of the world Shall remember and turn to the LORD, And all the families of the nations Shall worship before You.</a:t>
            </a:r>
          </a:p>
        </p:txBody>
      </p:sp>
    </p:spTree>
    <p:extLst>
      <p:ext uri="{BB962C8B-B14F-4D97-AF65-F5344CB8AC3E}">
        <p14:creationId xmlns:p14="http://schemas.microsoft.com/office/powerpoint/2010/main" val="30036802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7</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51-60】</a:t>
            </a:r>
          </a:p>
          <a:p>
            <a:pPr algn="l">
              <a:lnSpc>
                <a:spcPct val="114000"/>
              </a:lnSpc>
            </a:pPr>
            <a:r>
              <a:rPr lang="en-US" altLang="zh-CN" sz="3600" b="1" dirty="0">
                <a:solidFill>
                  <a:schemeClr val="bg1"/>
                </a:solidFill>
                <a:ea typeface="微软雅黑" panose="020B0503020204020204" pitchFamily="34" charset="-122"/>
              </a:rPr>
              <a:t>51 “</a:t>
            </a:r>
            <a:r>
              <a:rPr lang="zh-CN" altLang="en-US" sz="3600" b="1" dirty="0">
                <a:solidFill>
                  <a:schemeClr val="bg1"/>
                </a:solidFill>
                <a:ea typeface="微软雅黑" panose="020B0503020204020204" pitchFamily="34" charset="-122"/>
              </a:rPr>
              <a:t>你们这硬着颈项、心与耳未受割礼的人，时常抗拒圣灵；你们的祖宗怎样，你们也怎样。</a:t>
            </a:r>
          </a:p>
          <a:p>
            <a:pPr algn="l">
              <a:lnSpc>
                <a:spcPct val="114000"/>
              </a:lnSpc>
            </a:pPr>
            <a:r>
              <a:rPr lang="en-US" altLang="zh-CN" sz="3600" b="1" dirty="0">
                <a:solidFill>
                  <a:schemeClr val="bg1"/>
                </a:solidFill>
                <a:ea typeface="微软雅黑" panose="020B0503020204020204" pitchFamily="34" charset="-122"/>
              </a:rPr>
              <a:t>"You stiff-necked and uncircumcised in heart and ears! You always resist the Holy Spirit; as your fathers did, so do you</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321735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000" b="1" u="sng" dirty="0">
                <a:solidFill>
                  <a:schemeClr val="bg1"/>
                </a:solidFill>
                <a:ea typeface="微软雅黑" panose="020B0503020204020204" pitchFamily="34" charset="-122"/>
              </a:rPr>
              <a:t>22:1</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7</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14-18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27-28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30-31</a:t>
            </a:r>
            <a:r>
              <a:rPr lang="en-US" altLang="zh-CN" sz="3600" b="1" u="sng" dirty="0">
                <a:solidFill>
                  <a:schemeClr val="bg1"/>
                </a:solidFill>
                <a:ea typeface="微软雅黑" panose="020B0503020204020204" pitchFamily="34" charset="-122"/>
              </a:rPr>
              <a:t>】</a:t>
            </a:r>
          </a:p>
          <a:p>
            <a:pPr algn="l">
              <a:lnSpc>
                <a:spcPct val="120000"/>
              </a:lnSpc>
            </a:pPr>
            <a:r>
              <a:rPr lang="en-US" altLang="zh-CN" sz="3600" b="1" dirty="0">
                <a:solidFill>
                  <a:schemeClr val="bg1"/>
                </a:solidFill>
                <a:ea typeface="微软雅黑" panose="020B0503020204020204" pitchFamily="34" charset="-122"/>
              </a:rPr>
              <a:t>28 </a:t>
            </a:r>
            <a:r>
              <a:rPr lang="zh-CN" altLang="en-US" sz="3600" b="1" dirty="0">
                <a:solidFill>
                  <a:schemeClr val="bg1"/>
                </a:solidFill>
                <a:ea typeface="微软雅黑" panose="020B0503020204020204" pitchFamily="34" charset="-122"/>
              </a:rPr>
              <a:t>因为国权是耶和华的，祂是管理万国的。</a:t>
            </a:r>
          </a:p>
          <a:p>
            <a:pPr algn="l">
              <a:lnSpc>
                <a:spcPct val="120000"/>
              </a:lnSpc>
            </a:pPr>
            <a:r>
              <a:rPr lang="en-US" altLang="zh-CN" sz="3600" b="1" dirty="0">
                <a:solidFill>
                  <a:schemeClr val="bg1"/>
                </a:solidFill>
                <a:ea typeface="微软雅黑" panose="020B0503020204020204" pitchFamily="34" charset="-122"/>
              </a:rPr>
              <a:t>For the kingdom is the LORD's, And He rules over the nations.</a:t>
            </a:r>
          </a:p>
          <a:p>
            <a:pPr algn="l">
              <a:lnSpc>
                <a:spcPct val="120000"/>
              </a:lnSpc>
            </a:pPr>
            <a:r>
              <a:rPr lang="en-US" altLang="zh-CN" sz="3600" b="1" dirty="0">
                <a:solidFill>
                  <a:schemeClr val="bg1"/>
                </a:solidFill>
                <a:ea typeface="微软雅黑" panose="020B0503020204020204" pitchFamily="34" charset="-122"/>
              </a:rPr>
              <a:t>30 </a:t>
            </a:r>
            <a:r>
              <a:rPr lang="zh-CN" altLang="en-US" sz="3600" b="1" dirty="0">
                <a:solidFill>
                  <a:schemeClr val="bg1"/>
                </a:solidFill>
                <a:ea typeface="微软雅黑" panose="020B0503020204020204" pitchFamily="34" charset="-122"/>
              </a:rPr>
              <a:t>祂必有后裔侍奉祂，主所行的事必传与后代</a:t>
            </a:r>
            <a:r>
              <a:rPr lang="zh-CN" altLang="en-US" sz="3600" b="1" dirty="0" smtClean="0">
                <a:solidFill>
                  <a:schemeClr val="bg1"/>
                </a:solidFill>
                <a:ea typeface="微软雅黑" panose="020B0503020204020204" pitchFamily="34" charset="-122"/>
              </a:rPr>
              <a:t>；</a:t>
            </a:r>
            <a:r>
              <a:rPr lang="en-US" altLang="zh-CN" sz="3600" b="1" dirty="0" smtClean="0">
                <a:solidFill>
                  <a:schemeClr val="bg1"/>
                </a:solidFill>
                <a:ea typeface="微软雅黑" panose="020B0503020204020204" pitchFamily="34" charset="-122"/>
              </a:rPr>
              <a:t>A </a:t>
            </a:r>
            <a:r>
              <a:rPr lang="en-US" altLang="zh-CN" sz="3600" b="1" dirty="0">
                <a:solidFill>
                  <a:schemeClr val="bg1"/>
                </a:solidFill>
                <a:ea typeface="微软雅黑" panose="020B0503020204020204" pitchFamily="34" charset="-122"/>
              </a:rPr>
              <a:t>posterity shall serve Him. It will be recounted of the Lord to the next generation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810186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000" b="1" u="sng" dirty="0">
                <a:solidFill>
                  <a:schemeClr val="bg1"/>
                </a:solidFill>
                <a:ea typeface="微软雅黑" panose="020B0503020204020204" pitchFamily="34" charset="-122"/>
              </a:rPr>
              <a:t>22:1</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7</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14-18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27-28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30-31</a:t>
            </a:r>
            <a:r>
              <a:rPr lang="en-US" altLang="zh-CN" sz="3600" b="1" u="sng" dirty="0">
                <a:solidFill>
                  <a:schemeClr val="bg1"/>
                </a:solidFill>
                <a:ea typeface="微软雅黑" panose="020B0503020204020204" pitchFamily="34" charset="-122"/>
              </a:rPr>
              <a:t>】</a:t>
            </a:r>
          </a:p>
          <a:p>
            <a:pPr algn="l">
              <a:lnSpc>
                <a:spcPct val="120000"/>
              </a:lnSpc>
            </a:pPr>
            <a:r>
              <a:rPr lang="en-US" altLang="zh-CN" sz="3600" b="1" dirty="0" smtClean="0">
                <a:solidFill>
                  <a:schemeClr val="bg1"/>
                </a:solidFill>
                <a:ea typeface="微软雅黑" panose="020B0503020204020204" pitchFamily="34" charset="-122"/>
              </a:rPr>
              <a:t>31 </a:t>
            </a:r>
            <a:r>
              <a:rPr lang="zh-CN" altLang="en-US" sz="3600" b="1" dirty="0">
                <a:solidFill>
                  <a:schemeClr val="bg1"/>
                </a:solidFill>
                <a:ea typeface="微软雅黑" panose="020B0503020204020204" pitchFamily="34" charset="-122"/>
              </a:rPr>
              <a:t>他们必来把祂的公义传给将要生的民，言明这事是祂所行的。</a:t>
            </a:r>
          </a:p>
          <a:p>
            <a:pPr algn="l">
              <a:lnSpc>
                <a:spcPct val="120000"/>
              </a:lnSpc>
            </a:pPr>
            <a:r>
              <a:rPr lang="en-US" altLang="zh-CN" sz="3600" b="1" dirty="0">
                <a:solidFill>
                  <a:schemeClr val="bg1"/>
                </a:solidFill>
                <a:ea typeface="微软雅黑" panose="020B0503020204020204" pitchFamily="34" charset="-122"/>
              </a:rPr>
              <a:t>They will come and declare His righteousness to a people who will be born, That He has done this.</a:t>
            </a:r>
          </a:p>
        </p:txBody>
      </p:sp>
    </p:spTree>
    <p:extLst>
      <p:ext uri="{BB962C8B-B14F-4D97-AF65-F5344CB8AC3E}">
        <p14:creationId xmlns:p14="http://schemas.microsoft.com/office/powerpoint/2010/main" val="40504643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000" b="1" u="sng" dirty="0">
                <a:solidFill>
                  <a:schemeClr val="bg1"/>
                </a:solidFill>
                <a:ea typeface="微软雅黑" panose="020B0503020204020204" pitchFamily="34" charset="-122"/>
              </a:rPr>
              <a:t>22:1</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7</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14-18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27-28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30-31</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（大卫的诗，交与伶长。调用朝鹿。）我的　神，我的　神！为什么离弃我？为什么远离不救我，不听我唉哼的言语？</a:t>
            </a:r>
          </a:p>
          <a:p>
            <a:pPr algn="l">
              <a:lnSpc>
                <a:spcPct val="114000"/>
              </a:lnSpc>
            </a:pPr>
            <a:r>
              <a:rPr lang="en-US" altLang="zh-CN" sz="3600" b="1" dirty="0">
                <a:solidFill>
                  <a:schemeClr val="bg1"/>
                </a:solidFill>
                <a:ea typeface="微软雅黑" panose="020B0503020204020204" pitchFamily="34" charset="-122"/>
              </a:rPr>
              <a:t>Set to The Deer of the Dawn. A Psalm of David.   My God, My God, why have You forsaken Me? Why are You so far from helping Me, And from the words of My groaning</a:t>
            </a:r>
            <a:r>
              <a:rPr lang="en-US" altLang="zh-CN" sz="3600" b="1" dirty="0" smtClean="0">
                <a:solidFill>
                  <a:schemeClr val="bg1"/>
                </a:solidFill>
                <a:ea typeface="微软雅黑" panose="020B0503020204020204" pitchFamily="34" charset="-122"/>
              </a:rPr>
              <a:t>?</a:t>
            </a:r>
            <a:endParaRPr lang="en-US" altLang="zh-CN" sz="36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882553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000" b="1" u="sng" dirty="0">
                <a:solidFill>
                  <a:schemeClr val="bg1"/>
                </a:solidFill>
                <a:ea typeface="微软雅黑" panose="020B0503020204020204" pitchFamily="34" charset="-122"/>
              </a:rPr>
              <a:t>22:1</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7</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14-18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27-28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30-31</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凡看见我的都嗤笑我，他们撇嘴摇头，说：</a:t>
            </a:r>
          </a:p>
          <a:p>
            <a:pPr algn="l">
              <a:lnSpc>
                <a:spcPct val="114000"/>
              </a:lnSpc>
            </a:pPr>
            <a:r>
              <a:rPr lang="en-US" altLang="zh-CN" sz="3600" b="1" dirty="0">
                <a:solidFill>
                  <a:schemeClr val="bg1"/>
                </a:solidFill>
                <a:ea typeface="微软雅黑" panose="020B0503020204020204" pitchFamily="34" charset="-122"/>
              </a:rPr>
              <a:t>All those who see Me ridicule Me; They shoot out the lip, they shake the head, saying,</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他把自己交托耶和华，耶和华可以救他吧！耶和华既喜悦他，可以搭救他吧！” </a:t>
            </a:r>
          </a:p>
          <a:p>
            <a:pPr algn="l">
              <a:lnSpc>
                <a:spcPct val="114000"/>
              </a:lnSpc>
            </a:pPr>
            <a:r>
              <a:rPr lang="en-US" altLang="zh-CN" sz="3600" b="1" dirty="0">
                <a:solidFill>
                  <a:schemeClr val="bg1"/>
                </a:solidFill>
                <a:ea typeface="微软雅黑" panose="020B0503020204020204" pitchFamily="34" charset="-122"/>
              </a:rPr>
              <a:t>"He trusted in the LORD, let Him rescue Him; Let Him deliver Him, since He delights in Him!"</a:t>
            </a:r>
          </a:p>
        </p:txBody>
      </p:sp>
    </p:spTree>
    <p:extLst>
      <p:ext uri="{BB962C8B-B14F-4D97-AF65-F5344CB8AC3E}">
        <p14:creationId xmlns:p14="http://schemas.microsoft.com/office/powerpoint/2010/main" val="26919444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000" b="1" u="sng" dirty="0">
                <a:solidFill>
                  <a:schemeClr val="bg1"/>
                </a:solidFill>
                <a:ea typeface="微软雅黑" panose="020B0503020204020204" pitchFamily="34" charset="-122"/>
              </a:rPr>
              <a:t>22:1</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7</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14-18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27-28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30-31</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我如水被倒出来，我的骨头都脱了节，我心在我里面如蜡熔化</a:t>
            </a:r>
            <a:r>
              <a:rPr lang="zh-CN" altLang="en-US" sz="36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I </a:t>
            </a:r>
            <a:r>
              <a:rPr lang="en-US" altLang="zh-CN" sz="3400" b="1" dirty="0">
                <a:solidFill>
                  <a:schemeClr val="bg1"/>
                </a:solidFill>
                <a:ea typeface="微软雅黑" panose="020B0503020204020204" pitchFamily="34" charset="-122"/>
              </a:rPr>
              <a:t>am poured out like water, And all My bones are out of joint; My heart is like wax; It has melted within Me.</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我的精力枯干，如同瓦片；我的舌头贴在我牙床上。你将我安置在死地的尘土中。</a:t>
            </a:r>
          </a:p>
          <a:p>
            <a:pPr algn="l">
              <a:lnSpc>
                <a:spcPct val="100000"/>
              </a:lnSpc>
            </a:pPr>
            <a:r>
              <a:rPr lang="en-US" altLang="zh-CN" sz="3400" b="1" dirty="0">
                <a:solidFill>
                  <a:schemeClr val="bg1"/>
                </a:solidFill>
                <a:ea typeface="微软雅黑" panose="020B0503020204020204" pitchFamily="34" charset="-122"/>
              </a:rPr>
              <a:t>My strength is dried up like a potsherd, And My tongue clings to My jaws; You have brought Me to the dust of death.</a:t>
            </a:r>
          </a:p>
        </p:txBody>
      </p:sp>
    </p:spTree>
    <p:extLst>
      <p:ext uri="{BB962C8B-B14F-4D97-AF65-F5344CB8AC3E}">
        <p14:creationId xmlns:p14="http://schemas.microsoft.com/office/powerpoint/2010/main" val="8899293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000" b="1" u="sng" dirty="0">
                <a:solidFill>
                  <a:schemeClr val="bg1"/>
                </a:solidFill>
                <a:ea typeface="微软雅黑" panose="020B0503020204020204" pitchFamily="34" charset="-122"/>
              </a:rPr>
              <a:t>22:1</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7</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14-18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27-28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30-31</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a:solidFill>
                  <a:schemeClr val="bg1"/>
                </a:solidFill>
                <a:ea typeface="微软雅黑" panose="020B0503020204020204" pitchFamily="34" charset="-122"/>
              </a:rPr>
              <a:t>27 </a:t>
            </a:r>
            <a:r>
              <a:rPr lang="zh-CN" altLang="en-US" sz="3600" b="1" dirty="0">
                <a:solidFill>
                  <a:schemeClr val="bg1"/>
                </a:solidFill>
                <a:ea typeface="微软雅黑" panose="020B0503020204020204" pitchFamily="34" charset="-122"/>
              </a:rPr>
              <a:t>地的四极都要想念耶和华，并且归顺他；列国的万族都要在你面前敬拜。</a:t>
            </a:r>
          </a:p>
          <a:p>
            <a:pPr algn="l">
              <a:lnSpc>
                <a:spcPct val="114000"/>
              </a:lnSpc>
            </a:pPr>
            <a:r>
              <a:rPr lang="en-US" altLang="zh-CN" sz="3600" b="1" dirty="0">
                <a:solidFill>
                  <a:schemeClr val="bg1"/>
                </a:solidFill>
                <a:ea typeface="微软雅黑" panose="020B0503020204020204" pitchFamily="34" charset="-122"/>
              </a:rPr>
              <a:t>All the ends of the world Shall remember and turn to the LORD, And all the families of the nations Shall worship before You.</a:t>
            </a:r>
          </a:p>
          <a:p>
            <a:pPr algn="l">
              <a:lnSpc>
                <a:spcPct val="114000"/>
              </a:lnSpc>
            </a:pPr>
            <a:r>
              <a:rPr lang="en-US" altLang="zh-CN" sz="3600" b="1" dirty="0">
                <a:solidFill>
                  <a:schemeClr val="bg1"/>
                </a:solidFill>
                <a:ea typeface="微软雅黑" panose="020B0503020204020204" pitchFamily="34" charset="-122"/>
              </a:rPr>
              <a:t>30 </a:t>
            </a:r>
            <a:r>
              <a:rPr lang="zh-CN" altLang="en-US" sz="3600" b="1" dirty="0">
                <a:solidFill>
                  <a:schemeClr val="bg1"/>
                </a:solidFill>
                <a:ea typeface="微软雅黑" panose="020B0503020204020204" pitchFamily="34" charset="-122"/>
              </a:rPr>
              <a:t>他必有后裔侍奉他，主所行的事必传与后代</a:t>
            </a:r>
            <a:r>
              <a:rPr lang="zh-CN" altLang="en-US" sz="3600" b="1" dirty="0" smtClean="0">
                <a:solidFill>
                  <a:schemeClr val="bg1"/>
                </a:solidFill>
                <a:ea typeface="微软雅黑" panose="020B0503020204020204" pitchFamily="34" charset="-122"/>
              </a:rPr>
              <a:t>；</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A </a:t>
            </a:r>
            <a:r>
              <a:rPr lang="en-US" altLang="zh-CN" sz="3600" b="1" dirty="0">
                <a:solidFill>
                  <a:schemeClr val="bg1"/>
                </a:solidFill>
                <a:ea typeface="微软雅黑" panose="020B0503020204020204" pitchFamily="34" charset="-122"/>
              </a:rPr>
              <a:t>posterity shall serve Him. It will be recounted of the Lord to the next generation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806495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诗篇 </a:t>
            </a:r>
            <a:r>
              <a:rPr lang="en-US" altLang="zh-CN" sz="3600" b="1" u="sng" dirty="0">
                <a:solidFill>
                  <a:schemeClr val="bg1"/>
                </a:solidFill>
                <a:ea typeface="微软雅黑" panose="020B0503020204020204" pitchFamily="34" charset="-122"/>
              </a:rPr>
              <a:t>Psalms </a:t>
            </a:r>
            <a:r>
              <a:rPr lang="en-US" altLang="zh-CN" sz="3000" b="1" u="sng" dirty="0">
                <a:solidFill>
                  <a:schemeClr val="bg1"/>
                </a:solidFill>
                <a:ea typeface="微软雅黑" panose="020B0503020204020204" pitchFamily="34" charset="-122"/>
              </a:rPr>
              <a:t>22:1</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7</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14-18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27-28</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30-31</a:t>
            </a:r>
            <a:r>
              <a:rPr lang="en-US" altLang="zh-CN" sz="3600" b="1" u="sng" dirty="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31 </a:t>
            </a:r>
            <a:r>
              <a:rPr lang="zh-CN" altLang="en-US" sz="3600" b="1" dirty="0">
                <a:solidFill>
                  <a:schemeClr val="bg1"/>
                </a:solidFill>
                <a:ea typeface="微软雅黑" panose="020B0503020204020204" pitchFamily="34" charset="-122"/>
              </a:rPr>
              <a:t>他们必来把他的公义传给将要生的民，言明这事是他所行的。</a:t>
            </a:r>
          </a:p>
          <a:p>
            <a:pPr algn="l">
              <a:lnSpc>
                <a:spcPct val="114000"/>
              </a:lnSpc>
            </a:pPr>
            <a:r>
              <a:rPr lang="en-US" altLang="zh-CN" sz="3600" b="1" dirty="0">
                <a:solidFill>
                  <a:schemeClr val="bg1"/>
                </a:solidFill>
                <a:ea typeface="微软雅黑" panose="020B0503020204020204" pitchFamily="34" charset="-122"/>
              </a:rPr>
              <a:t>They will come and declare His righteousness to a people who will be born, That He has done this.</a:t>
            </a:r>
          </a:p>
        </p:txBody>
      </p:sp>
    </p:spTree>
    <p:extLst>
      <p:ext uri="{BB962C8B-B14F-4D97-AF65-F5344CB8AC3E}">
        <p14:creationId xmlns:p14="http://schemas.microsoft.com/office/powerpoint/2010/main" val="1695517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3:16</a:t>
            </a:r>
            <a:r>
              <a:rPr lang="en-US" altLang="zh-CN" sz="3600" b="1" u="sng" dirty="0" smtClean="0">
                <a:solidFill>
                  <a:schemeClr val="bg1"/>
                </a:solidFill>
                <a:ea typeface="微软雅黑" panose="020B0503020204020204" pitchFamily="34" charset="-122"/>
              </a:rPr>
              <a:t>】</a:t>
            </a:r>
          </a:p>
          <a:p>
            <a:pPr algn="l">
              <a:lnSpc>
                <a:spcPct val="114000"/>
              </a:lnSpc>
            </a:pPr>
            <a:r>
              <a:rPr lang="en-US" altLang="zh-CN" sz="3600" b="1" dirty="0" smtClean="0">
                <a:solidFill>
                  <a:schemeClr val="bg1"/>
                </a:solidFill>
                <a:ea typeface="微软雅黑" panose="020B0503020204020204" pitchFamily="34" charset="-122"/>
              </a:rPr>
              <a:t>“</a:t>
            </a:r>
            <a:r>
              <a:rPr lang="zh-CN" altLang="en-US" sz="3600" b="1" dirty="0">
                <a:solidFill>
                  <a:schemeClr val="bg1"/>
                </a:solidFill>
                <a:ea typeface="微软雅黑" panose="020B0503020204020204" pitchFamily="34" charset="-122"/>
              </a:rPr>
              <a:t>　神爱世人，甚至将他的独生子赐给他们，叫一切信他的，不至灭亡，反得永生。</a:t>
            </a:r>
          </a:p>
          <a:p>
            <a:pPr algn="l">
              <a:lnSpc>
                <a:spcPct val="114000"/>
              </a:lnSpc>
            </a:pPr>
            <a:r>
              <a:rPr lang="en-US" altLang="zh-CN" sz="36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p:txBody>
      </p:sp>
    </p:spTree>
    <p:extLst>
      <p:ext uri="{BB962C8B-B14F-4D97-AF65-F5344CB8AC3E}">
        <p14:creationId xmlns:p14="http://schemas.microsoft.com/office/powerpoint/2010/main" val="81539122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哥林多后书 </a:t>
            </a:r>
            <a:r>
              <a:rPr lang="en-US" altLang="zh-CN" sz="3600" b="1" u="sng" dirty="0">
                <a:solidFill>
                  <a:schemeClr val="bg1"/>
                </a:solidFill>
                <a:ea typeface="微软雅黑" panose="020B0503020204020204" pitchFamily="34" charset="-122"/>
              </a:rPr>
              <a:t>2 Corinthians 5:14-15】</a:t>
            </a:r>
          </a:p>
          <a:p>
            <a:pPr algn="l">
              <a:lnSpc>
                <a:spcPct val="114000"/>
              </a:lnSpc>
            </a:pPr>
            <a:r>
              <a:rPr lang="en-US" altLang="zh-CN" sz="3600" b="1" dirty="0">
                <a:solidFill>
                  <a:schemeClr val="bg1"/>
                </a:solidFill>
                <a:ea typeface="微软雅黑" panose="020B0503020204020204" pitchFamily="34" charset="-122"/>
              </a:rPr>
              <a:t>14 </a:t>
            </a:r>
            <a:r>
              <a:rPr lang="zh-CN" altLang="en-US" sz="3600" b="1" dirty="0">
                <a:solidFill>
                  <a:schemeClr val="bg1"/>
                </a:solidFill>
                <a:ea typeface="微软雅黑" panose="020B0503020204020204" pitchFamily="34" charset="-122"/>
              </a:rPr>
              <a:t>原来基督的爱激励我们。因我们想，一人既替众人死，众人就都死了；</a:t>
            </a:r>
          </a:p>
          <a:p>
            <a:pPr algn="l">
              <a:lnSpc>
                <a:spcPct val="100000"/>
              </a:lnSpc>
            </a:pPr>
            <a:r>
              <a:rPr lang="en-US" altLang="zh-CN" sz="3600" b="1" dirty="0">
                <a:solidFill>
                  <a:schemeClr val="bg1"/>
                </a:solidFill>
                <a:ea typeface="微软雅黑" panose="020B0503020204020204" pitchFamily="34" charset="-122"/>
              </a:rPr>
              <a:t>For the love of Christ compels us, because we judge thus: that if One died for all, then all died;</a:t>
            </a:r>
          </a:p>
          <a:p>
            <a:pPr algn="l">
              <a:lnSpc>
                <a:spcPct val="114000"/>
              </a:lnSpc>
            </a:pPr>
            <a:r>
              <a:rPr lang="en-US" altLang="zh-CN" sz="3600" b="1" dirty="0">
                <a:solidFill>
                  <a:schemeClr val="bg1"/>
                </a:solidFill>
                <a:ea typeface="微软雅黑" panose="020B0503020204020204" pitchFamily="34" charset="-122"/>
              </a:rPr>
              <a:t>15 </a:t>
            </a:r>
            <a:r>
              <a:rPr lang="zh-CN" altLang="en-US" sz="3600" b="1" dirty="0">
                <a:solidFill>
                  <a:schemeClr val="bg1"/>
                </a:solidFill>
                <a:ea typeface="微软雅黑" panose="020B0503020204020204" pitchFamily="34" charset="-122"/>
              </a:rPr>
              <a:t>并且他替众人死，是叫那些活着的人不再为自己活，乃为替他们死而复活的主活。</a:t>
            </a:r>
          </a:p>
          <a:p>
            <a:pPr algn="l">
              <a:lnSpc>
                <a:spcPct val="100000"/>
              </a:lnSpc>
            </a:pPr>
            <a:r>
              <a:rPr lang="en-US" altLang="zh-CN" sz="3600" b="1" dirty="0">
                <a:solidFill>
                  <a:schemeClr val="bg1"/>
                </a:solidFill>
                <a:ea typeface="微软雅黑" panose="020B0503020204020204" pitchFamily="34" charset="-122"/>
              </a:rPr>
              <a:t>and He died for all, that those who live should live no longer for themselves, but for Him who died for them and rose again.</a:t>
            </a:r>
          </a:p>
        </p:txBody>
      </p:sp>
    </p:spTree>
    <p:extLst>
      <p:ext uri="{BB962C8B-B14F-4D97-AF65-F5344CB8AC3E}">
        <p14:creationId xmlns:p14="http://schemas.microsoft.com/office/powerpoint/2010/main" val="34321373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7</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51-60】</a:t>
            </a:r>
          </a:p>
          <a:p>
            <a:pPr algn="l">
              <a:lnSpc>
                <a:spcPct val="114000"/>
              </a:lnSpc>
            </a:pPr>
            <a:r>
              <a:rPr lang="en-US" altLang="zh-CN" sz="3600" b="1" dirty="0" smtClean="0">
                <a:solidFill>
                  <a:schemeClr val="bg1"/>
                </a:solidFill>
                <a:ea typeface="微软雅黑" panose="020B0503020204020204" pitchFamily="34" charset="-122"/>
              </a:rPr>
              <a:t>52 </a:t>
            </a:r>
            <a:r>
              <a:rPr lang="zh-CN" altLang="en-US" sz="3600" b="1" dirty="0">
                <a:solidFill>
                  <a:schemeClr val="bg1"/>
                </a:solidFill>
                <a:ea typeface="微软雅黑" panose="020B0503020204020204" pitchFamily="34" charset="-122"/>
              </a:rPr>
              <a:t>哪一个先知不是你们祖宗逼迫呢？他们也把预先传说那义者要来的人杀了。如今你们又把那义者卖了、杀了。</a:t>
            </a:r>
          </a:p>
          <a:p>
            <a:pPr algn="l">
              <a:lnSpc>
                <a:spcPct val="114000"/>
              </a:lnSpc>
            </a:pPr>
            <a:r>
              <a:rPr lang="en-US" altLang="zh-CN" sz="3600" b="1" dirty="0">
                <a:solidFill>
                  <a:schemeClr val="bg1"/>
                </a:solidFill>
                <a:ea typeface="微软雅黑" panose="020B0503020204020204" pitchFamily="34" charset="-122"/>
              </a:rPr>
              <a:t>Which of the prophets did your fathers not persecute? And they killed those who foretold the coming of the Just One, of whom you now have become the betrayers and murderers,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874083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7</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51-60】</a:t>
            </a:r>
          </a:p>
          <a:p>
            <a:pPr algn="l">
              <a:lnSpc>
                <a:spcPct val="114000"/>
              </a:lnSpc>
            </a:pPr>
            <a:r>
              <a:rPr lang="en-US" altLang="zh-CN" sz="3600" b="1" dirty="0">
                <a:solidFill>
                  <a:schemeClr val="bg1"/>
                </a:solidFill>
                <a:ea typeface="微软雅黑" panose="020B0503020204020204" pitchFamily="34" charset="-122"/>
              </a:rPr>
              <a:t>53 </a:t>
            </a:r>
            <a:r>
              <a:rPr lang="zh-CN" altLang="en-US" sz="3600" b="1" dirty="0">
                <a:solidFill>
                  <a:schemeClr val="bg1"/>
                </a:solidFill>
                <a:ea typeface="微软雅黑" panose="020B0503020204020204" pitchFamily="34" charset="-122"/>
              </a:rPr>
              <a:t>你们受了天使所传的律法，竟不遵守。”</a:t>
            </a:r>
          </a:p>
          <a:p>
            <a:pPr algn="l">
              <a:lnSpc>
                <a:spcPct val="114000"/>
              </a:lnSpc>
            </a:pPr>
            <a:r>
              <a:rPr lang="en-US" altLang="zh-CN" sz="3600" b="1" dirty="0">
                <a:solidFill>
                  <a:schemeClr val="bg1"/>
                </a:solidFill>
                <a:ea typeface="微软雅黑" panose="020B0503020204020204" pitchFamily="34" charset="-122"/>
              </a:rPr>
              <a:t>who have received the law by the direction of angels and have not kept it."</a:t>
            </a:r>
          </a:p>
          <a:p>
            <a:pPr algn="l">
              <a:lnSpc>
                <a:spcPct val="114000"/>
              </a:lnSpc>
            </a:pPr>
            <a:r>
              <a:rPr lang="en-US" altLang="zh-CN" sz="3600" b="1" dirty="0">
                <a:solidFill>
                  <a:schemeClr val="bg1"/>
                </a:solidFill>
                <a:ea typeface="微软雅黑" panose="020B0503020204020204" pitchFamily="34" charset="-122"/>
              </a:rPr>
              <a:t>54 </a:t>
            </a:r>
            <a:r>
              <a:rPr lang="zh-CN" altLang="en-US" sz="3600" b="1" dirty="0">
                <a:solidFill>
                  <a:schemeClr val="bg1"/>
                </a:solidFill>
                <a:ea typeface="微软雅黑" panose="020B0503020204020204" pitchFamily="34" charset="-122"/>
              </a:rPr>
              <a:t>众人听见这话，就极其恼怒，向司提反咬牙切齿。</a:t>
            </a:r>
          </a:p>
          <a:p>
            <a:pPr algn="l">
              <a:lnSpc>
                <a:spcPct val="114000"/>
              </a:lnSpc>
            </a:pPr>
            <a:r>
              <a:rPr lang="en-US" altLang="zh-CN" sz="3600" b="1" dirty="0">
                <a:solidFill>
                  <a:schemeClr val="bg1"/>
                </a:solidFill>
                <a:ea typeface="微软雅黑" panose="020B0503020204020204" pitchFamily="34" charset="-122"/>
              </a:rPr>
              <a:t>When they heard these things they were cut to the heart, and they gnashed at him with their teeth.</a:t>
            </a:r>
          </a:p>
        </p:txBody>
      </p:sp>
    </p:spTree>
    <p:extLst>
      <p:ext uri="{BB962C8B-B14F-4D97-AF65-F5344CB8AC3E}">
        <p14:creationId xmlns:p14="http://schemas.microsoft.com/office/powerpoint/2010/main" val="42932642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7</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51-60】</a:t>
            </a:r>
          </a:p>
          <a:p>
            <a:pPr algn="l">
              <a:lnSpc>
                <a:spcPct val="114000"/>
              </a:lnSpc>
            </a:pPr>
            <a:r>
              <a:rPr lang="en-US" altLang="zh-CN" sz="3600" b="1" dirty="0">
                <a:solidFill>
                  <a:schemeClr val="bg1"/>
                </a:solidFill>
                <a:ea typeface="微软雅黑" panose="020B0503020204020204" pitchFamily="34" charset="-122"/>
              </a:rPr>
              <a:t>55 </a:t>
            </a:r>
            <a:r>
              <a:rPr lang="zh-CN" altLang="en-US" sz="3600" b="1" dirty="0">
                <a:solidFill>
                  <a:schemeClr val="bg1"/>
                </a:solidFill>
                <a:ea typeface="微软雅黑" panose="020B0503020204020204" pitchFamily="34" charset="-122"/>
              </a:rPr>
              <a:t>但司提反被圣灵充满，定睛望天，看见　神的荣耀，又看见耶稣站在　神的右边，</a:t>
            </a:r>
          </a:p>
          <a:p>
            <a:pPr algn="l">
              <a:lnSpc>
                <a:spcPct val="100000"/>
              </a:lnSpc>
            </a:pPr>
            <a:r>
              <a:rPr lang="en-US" altLang="zh-CN" sz="3600" b="1" dirty="0">
                <a:solidFill>
                  <a:schemeClr val="bg1"/>
                </a:solidFill>
                <a:ea typeface="微软雅黑" panose="020B0503020204020204" pitchFamily="34" charset="-122"/>
              </a:rPr>
              <a:t>But he, being full of the Holy Spirit, gazed into heaven and saw the glory of God, and Jesus standing at the right hand of God,</a:t>
            </a:r>
          </a:p>
          <a:p>
            <a:pPr algn="l">
              <a:lnSpc>
                <a:spcPct val="114000"/>
              </a:lnSpc>
            </a:pPr>
            <a:r>
              <a:rPr lang="en-US" altLang="zh-CN" sz="3600" b="1" dirty="0">
                <a:solidFill>
                  <a:schemeClr val="bg1"/>
                </a:solidFill>
                <a:ea typeface="微软雅黑" panose="020B0503020204020204" pitchFamily="34" charset="-122"/>
              </a:rPr>
              <a:t>56 </a:t>
            </a:r>
            <a:r>
              <a:rPr lang="zh-CN" altLang="en-US" sz="3600" b="1" dirty="0">
                <a:solidFill>
                  <a:schemeClr val="bg1"/>
                </a:solidFill>
                <a:ea typeface="微软雅黑" panose="020B0503020204020204" pitchFamily="34" charset="-122"/>
              </a:rPr>
              <a:t>就说：“我看见天开了，人子站在　神的右边。” </a:t>
            </a:r>
          </a:p>
          <a:p>
            <a:pPr algn="l">
              <a:lnSpc>
                <a:spcPct val="100000"/>
              </a:lnSpc>
            </a:pPr>
            <a:r>
              <a:rPr lang="en-US" altLang="zh-CN" sz="3600" b="1" dirty="0">
                <a:solidFill>
                  <a:schemeClr val="bg1"/>
                </a:solidFill>
                <a:ea typeface="微软雅黑" panose="020B0503020204020204" pitchFamily="34" charset="-122"/>
              </a:rPr>
              <a:t>and said, "Look! I see the heavens opened and the Son of Man standing at the right hand of God!"</a:t>
            </a:r>
          </a:p>
        </p:txBody>
      </p:sp>
    </p:spTree>
    <p:extLst>
      <p:ext uri="{BB962C8B-B14F-4D97-AF65-F5344CB8AC3E}">
        <p14:creationId xmlns:p14="http://schemas.microsoft.com/office/powerpoint/2010/main" val="25590082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7</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51-60】</a:t>
            </a:r>
          </a:p>
          <a:p>
            <a:pPr algn="l">
              <a:lnSpc>
                <a:spcPct val="114000"/>
              </a:lnSpc>
            </a:pPr>
            <a:r>
              <a:rPr lang="en-US" altLang="zh-CN" sz="3600" b="1" dirty="0">
                <a:solidFill>
                  <a:schemeClr val="bg1"/>
                </a:solidFill>
                <a:ea typeface="微软雅黑" panose="020B0503020204020204" pitchFamily="34" charset="-122"/>
              </a:rPr>
              <a:t>57 </a:t>
            </a:r>
            <a:r>
              <a:rPr lang="zh-CN" altLang="en-US" sz="3600" b="1" dirty="0">
                <a:solidFill>
                  <a:schemeClr val="bg1"/>
                </a:solidFill>
                <a:ea typeface="微软雅黑" panose="020B0503020204020204" pitchFamily="34" charset="-122"/>
              </a:rPr>
              <a:t>众人大声喊叫，捂着耳朵，齐心拥上前去，</a:t>
            </a:r>
          </a:p>
          <a:p>
            <a:pPr algn="l">
              <a:lnSpc>
                <a:spcPct val="114000"/>
              </a:lnSpc>
            </a:pPr>
            <a:r>
              <a:rPr lang="en-US" altLang="zh-CN" sz="3600" b="1" dirty="0">
                <a:solidFill>
                  <a:schemeClr val="bg1"/>
                </a:solidFill>
                <a:ea typeface="微软雅黑" panose="020B0503020204020204" pitchFamily="34" charset="-122"/>
              </a:rPr>
              <a:t>Then they cried out with a loud voice, stopped their ears, and ran at him with one accord;</a:t>
            </a:r>
          </a:p>
          <a:p>
            <a:pPr algn="l">
              <a:lnSpc>
                <a:spcPct val="114000"/>
              </a:lnSpc>
            </a:pPr>
            <a:r>
              <a:rPr lang="en-US" altLang="zh-CN" sz="3600" b="1" dirty="0">
                <a:solidFill>
                  <a:schemeClr val="bg1"/>
                </a:solidFill>
                <a:ea typeface="微软雅黑" panose="020B0503020204020204" pitchFamily="34" charset="-122"/>
              </a:rPr>
              <a:t>58 </a:t>
            </a:r>
            <a:r>
              <a:rPr lang="zh-CN" altLang="en-US" sz="3600" b="1" dirty="0">
                <a:solidFill>
                  <a:schemeClr val="bg1"/>
                </a:solidFill>
                <a:ea typeface="微软雅黑" panose="020B0503020204020204" pitchFamily="34" charset="-122"/>
              </a:rPr>
              <a:t>把他推到城外，用石头打他。作见证的人把衣裳放在一个少年人名叫扫罗的脚前。</a:t>
            </a:r>
          </a:p>
          <a:p>
            <a:pPr algn="l">
              <a:lnSpc>
                <a:spcPct val="114000"/>
              </a:lnSpc>
            </a:pPr>
            <a:r>
              <a:rPr lang="en-US" altLang="zh-CN" sz="3600" b="1" dirty="0">
                <a:solidFill>
                  <a:schemeClr val="bg1"/>
                </a:solidFill>
                <a:ea typeface="微软雅黑" panose="020B0503020204020204" pitchFamily="34" charset="-122"/>
              </a:rPr>
              <a:t>and they cast him out of the city and stoned him. And the witnesses laid down their clothes at the feet of a young man named Saul.</a:t>
            </a:r>
          </a:p>
        </p:txBody>
      </p:sp>
    </p:spTree>
    <p:extLst>
      <p:ext uri="{BB962C8B-B14F-4D97-AF65-F5344CB8AC3E}">
        <p14:creationId xmlns:p14="http://schemas.microsoft.com/office/powerpoint/2010/main" val="33691781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使徒行传 </a:t>
            </a:r>
            <a:r>
              <a:rPr lang="en-US" altLang="zh-CN" sz="3600" b="1" u="sng" dirty="0">
                <a:solidFill>
                  <a:schemeClr val="bg1"/>
                </a:solidFill>
                <a:ea typeface="微软雅黑" panose="020B0503020204020204" pitchFamily="34" charset="-122"/>
              </a:rPr>
              <a:t>Acts 7</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51-60】</a:t>
            </a:r>
          </a:p>
          <a:p>
            <a:pPr algn="l">
              <a:lnSpc>
                <a:spcPct val="114000"/>
              </a:lnSpc>
            </a:pPr>
            <a:r>
              <a:rPr lang="en-US" altLang="zh-CN" sz="3600" b="1" dirty="0">
                <a:solidFill>
                  <a:schemeClr val="bg1"/>
                </a:solidFill>
                <a:ea typeface="微软雅黑" panose="020B0503020204020204" pitchFamily="34" charset="-122"/>
              </a:rPr>
              <a:t>59 </a:t>
            </a:r>
            <a:r>
              <a:rPr lang="zh-CN" altLang="en-US" sz="3600" b="1" dirty="0">
                <a:solidFill>
                  <a:schemeClr val="bg1"/>
                </a:solidFill>
                <a:ea typeface="微软雅黑" panose="020B0503020204020204" pitchFamily="34" charset="-122"/>
              </a:rPr>
              <a:t>他们正用石头打的时候，司提反呼吁主说：“求主耶稣接收我的灵魂！” </a:t>
            </a:r>
          </a:p>
          <a:p>
            <a:pPr algn="l">
              <a:lnSpc>
                <a:spcPct val="100000"/>
              </a:lnSpc>
            </a:pPr>
            <a:r>
              <a:rPr lang="en-US" altLang="zh-CN" sz="3500" b="1" dirty="0">
                <a:solidFill>
                  <a:schemeClr val="bg1"/>
                </a:solidFill>
                <a:ea typeface="微软雅黑" panose="020B0503020204020204" pitchFamily="34" charset="-122"/>
              </a:rPr>
              <a:t>And they stoned Stephen as he was calling on God and saying, "Lord Jesus, receive my spirit."</a:t>
            </a:r>
          </a:p>
          <a:p>
            <a:pPr algn="l">
              <a:lnSpc>
                <a:spcPct val="114000"/>
              </a:lnSpc>
            </a:pPr>
            <a:r>
              <a:rPr lang="en-US" altLang="zh-CN" sz="3600" b="1" dirty="0">
                <a:solidFill>
                  <a:schemeClr val="bg1"/>
                </a:solidFill>
                <a:ea typeface="微软雅黑" panose="020B0503020204020204" pitchFamily="34" charset="-122"/>
              </a:rPr>
              <a:t>60 </a:t>
            </a:r>
            <a:r>
              <a:rPr lang="zh-CN" altLang="en-US" sz="3600" b="1" dirty="0">
                <a:solidFill>
                  <a:schemeClr val="bg1"/>
                </a:solidFill>
                <a:ea typeface="微软雅黑" panose="020B0503020204020204" pitchFamily="34" charset="-122"/>
              </a:rPr>
              <a:t>又跪下大声喊着说：“主啊，不要将这罪归于他们！”说了这话，就睡了。扫罗也喜悦他被害。</a:t>
            </a:r>
          </a:p>
          <a:p>
            <a:pPr algn="l">
              <a:lnSpc>
                <a:spcPct val="100000"/>
              </a:lnSpc>
            </a:pPr>
            <a:r>
              <a:rPr lang="en-US" altLang="zh-CN" sz="3500" b="1" dirty="0">
                <a:solidFill>
                  <a:schemeClr val="bg1"/>
                </a:solidFill>
                <a:ea typeface="微软雅黑" panose="020B0503020204020204" pitchFamily="34" charset="-122"/>
              </a:rPr>
              <a:t>Then he knelt down and cried out with a loud voice, "Lord, do not charge them with this sin." And when he had said this, he fell asleep.</a:t>
            </a:r>
          </a:p>
        </p:txBody>
      </p:sp>
    </p:spTree>
    <p:extLst>
      <p:ext uri="{BB962C8B-B14F-4D97-AF65-F5344CB8AC3E}">
        <p14:creationId xmlns:p14="http://schemas.microsoft.com/office/powerpoint/2010/main" val="20675855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出埃及记 </a:t>
            </a:r>
            <a:r>
              <a:rPr lang="en-US" altLang="zh-CN" sz="3600" b="1" u="sng" dirty="0">
                <a:solidFill>
                  <a:schemeClr val="bg1"/>
                </a:solidFill>
                <a:ea typeface="微软雅黑" panose="020B0503020204020204" pitchFamily="34" charset="-122"/>
              </a:rPr>
              <a:t>Exodus 33:1-4】</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耶和华吩咐摩西说：“我曾起誓应许亚伯拉罕、以撒、雅各说：‘要将迦南地赐给你的后裔。’现在你和你从埃及地所领出来的百姓，要从这里往那地去。</a:t>
            </a:r>
          </a:p>
          <a:p>
            <a:pPr algn="l">
              <a:lnSpc>
                <a:spcPct val="100000"/>
              </a:lnSpc>
            </a:pPr>
            <a:r>
              <a:rPr lang="en-US" altLang="zh-CN" sz="3600" b="1" dirty="0">
                <a:solidFill>
                  <a:schemeClr val="bg1"/>
                </a:solidFill>
                <a:ea typeface="微软雅黑" panose="020B0503020204020204" pitchFamily="34" charset="-122"/>
              </a:rPr>
              <a:t>Then the LORD said to Moses, "Depart and go up from here, you and the people whom you have brought out of the land of Egypt, to the land of which I swore to Abraham, Isaac, and Jacob, saying, "To your descendants I will give it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775665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出埃及记 </a:t>
            </a:r>
            <a:r>
              <a:rPr lang="en-US" altLang="zh-CN" sz="3600" b="1" u="sng" dirty="0">
                <a:solidFill>
                  <a:schemeClr val="bg1"/>
                </a:solidFill>
                <a:ea typeface="微软雅黑" panose="020B0503020204020204" pitchFamily="34" charset="-122"/>
              </a:rPr>
              <a:t>Exodus 33:1-4】</a:t>
            </a:r>
          </a:p>
          <a:p>
            <a:pPr algn="l">
              <a:lnSpc>
                <a:spcPct val="114000"/>
              </a:lnSpc>
            </a:pPr>
            <a:r>
              <a:rPr lang="en-US" altLang="zh-CN" sz="3600" b="1" dirty="0" smtClean="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我要差遣使者在你前面，撵出迦南人、亚摩利人、赫人、比利洗人、希未人、耶布斯人，</a:t>
            </a:r>
          </a:p>
          <a:p>
            <a:pPr algn="l">
              <a:lnSpc>
                <a:spcPct val="114000"/>
              </a:lnSpc>
            </a:pPr>
            <a:r>
              <a:rPr lang="en-US" altLang="zh-CN" sz="3600" b="1" dirty="0">
                <a:solidFill>
                  <a:schemeClr val="bg1"/>
                </a:solidFill>
                <a:ea typeface="微软雅黑" panose="020B0503020204020204" pitchFamily="34" charset="-122"/>
              </a:rPr>
              <a:t>And I will send My Angel before you, and I will drive out the Canaanite and the Amorite and the Hittite and the </a:t>
            </a:r>
            <a:r>
              <a:rPr lang="en-US" altLang="zh-CN" sz="3600" b="1" dirty="0" err="1">
                <a:solidFill>
                  <a:schemeClr val="bg1"/>
                </a:solidFill>
                <a:ea typeface="微软雅黑" panose="020B0503020204020204" pitchFamily="34" charset="-122"/>
              </a:rPr>
              <a:t>Perizzite</a:t>
            </a:r>
            <a:r>
              <a:rPr lang="en-US" altLang="zh-CN" sz="3600" b="1" dirty="0">
                <a:solidFill>
                  <a:schemeClr val="bg1"/>
                </a:solidFill>
                <a:ea typeface="微软雅黑" panose="020B0503020204020204" pitchFamily="34" charset="-122"/>
              </a:rPr>
              <a:t> and the </a:t>
            </a:r>
            <a:r>
              <a:rPr lang="en-US" altLang="zh-CN" sz="3600" b="1" dirty="0" err="1">
                <a:solidFill>
                  <a:schemeClr val="bg1"/>
                </a:solidFill>
                <a:ea typeface="微软雅黑" panose="020B0503020204020204" pitchFamily="34" charset="-122"/>
              </a:rPr>
              <a:t>Hivite</a:t>
            </a:r>
            <a:r>
              <a:rPr lang="en-US" altLang="zh-CN" sz="3600" b="1" dirty="0">
                <a:solidFill>
                  <a:schemeClr val="bg1"/>
                </a:solidFill>
                <a:ea typeface="微软雅黑" panose="020B0503020204020204" pitchFamily="34" charset="-122"/>
              </a:rPr>
              <a:t> and the </a:t>
            </a:r>
            <a:r>
              <a:rPr lang="en-US" altLang="zh-CN" sz="3600" b="1" dirty="0" err="1">
                <a:solidFill>
                  <a:schemeClr val="bg1"/>
                </a:solidFill>
                <a:ea typeface="微软雅黑" panose="020B0503020204020204" pitchFamily="34" charset="-122"/>
              </a:rPr>
              <a:t>Jebusite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671659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3648</TotalTime>
  <Words>2202</Words>
  <Application>Microsoft Office PowerPoint</Application>
  <PresentationFormat>全屏显示(4:3)</PresentationFormat>
  <Paragraphs>112</Paragraphs>
  <Slides>28</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28</vt:i4>
      </vt:variant>
    </vt:vector>
  </HeadingPairs>
  <TitlesOfParts>
    <vt:vector size="34"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384</cp:revision>
  <dcterms:created xsi:type="dcterms:W3CDTF">2018-02-16T18:09:56Z</dcterms:created>
  <dcterms:modified xsi:type="dcterms:W3CDTF">2019-09-29T10:11:16Z</dcterms:modified>
</cp:coreProperties>
</file>