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698" r:id="rId3"/>
    <p:sldId id="1699" r:id="rId4"/>
    <p:sldId id="1700" r:id="rId5"/>
    <p:sldId id="1710" r:id="rId6"/>
    <p:sldId id="1708" r:id="rId7"/>
    <p:sldId id="1709" r:id="rId8"/>
    <p:sldId id="1701" r:id="rId9"/>
    <p:sldId id="1702" r:id="rId10"/>
    <p:sldId id="1703" r:id="rId11"/>
    <p:sldId id="1704" r:id="rId12"/>
    <p:sldId id="1712" r:id="rId13"/>
    <p:sldId id="1713" r:id="rId14"/>
    <p:sldId id="1714" r:id="rId15"/>
    <p:sldId id="1705" r:id="rId16"/>
    <p:sldId id="1715" r:id="rId17"/>
    <p:sldId id="1716" r:id="rId18"/>
    <p:sldId id="1717" r:id="rId19"/>
    <p:sldId id="1718" r:id="rId20"/>
    <p:sldId id="1719" r:id="rId21"/>
    <p:sldId id="1720" r:id="rId22"/>
    <p:sldId id="1721" r:id="rId23"/>
    <p:sldId id="1722" r:id="rId24"/>
    <p:sldId id="1723" r:id="rId25"/>
    <p:sldId id="1706" r:id="rId26"/>
    <p:sldId id="1724" r:id="rId27"/>
    <p:sldId id="1725" r:id="rId28"/>
    <p:sldId id="1726" r:id="rId29"/>
    <p:sldId id="1727" r:id="rId30"/>
    <p:sldId id="1728" r:id="rId31"/>
    <p:sldId id="1729" r:id="rId32"/>
    <p:sldId id="1730" r:id="rId33"/>
    <p:sldId id="1731" r:id="rId34"/>
    <p:sldId id="1732" r:id="rId3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110" y="1171"/>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2019/10/20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2019/10/20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2019/10/20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2019/10/20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2019/10/20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2019/10/20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2019/10/20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2019/10/20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2019/10/20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2019/10/20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2019/10/20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2019/10/20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28:1-10】</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安息日将尽，七日的头一日，天快亮的时候，抹大拉的马利亚和那个马利亚来看坟墓。</a:t>
            </a:r>
          </a:p>
          <a:p>
            <a:pPr algn="l">
              <a:lnSpc>
                <a:spcPct val="114000"/>
              </a:lnSpc>
            </a:pPr>
            <a:r>
              <a:rPr lang="en-US" altLang="zh-CN" sz="3600" b="1" dirty="0">
                <a:solidFill>
                  <a:schemeClr val="bg1"/>
                </a:solidFill>
                <a:ea typeface="微软雅黑" panose="020B0503020204020204" pitchFamily="34" charset="-122"/>
              </a:rPr>
              <a:t>Now after the Sabbath, as the first day of the week began to dawn, Mary Magdalene and the other Mary came to see the tomb</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8:1-2】</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过了不多日，耶稣周游各城、各乡传道，宣讲　神国的福音。和祂同去的有十二个门徒，</a:t>
            </a:r>
          </a:p>
          <a:p>
            <a:pPr algn="l">
              <a:lnSpc>
                <a:spcPct val="114000"/>
              </a:lnSpc>
            </a:pPr>
            <a:r>
              <a:rPr lang="en-US" altLang="zh-CN" sz="3600" b="1" dirty="0">
                <a:solidFill>
                  <a:schemeClr val="bg1"/>
                </a:solidFill>
                <a:ea typeface="微软雅黑" panose="020B0503020204020204" pitchFamily="34" charset="-122"/>
              </a:rPr>
              <a:t>Now it came to pass, afterward, that He went through every city and village, preaching and bringing the glad tidings of the kingdom of God. And the twelve were with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765581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9:17-18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21-22】</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众人中间有一个人回答说：“夫子，我带了我的儿子到你这里来，他被哑巴鬼附着。</a:t>
            </a:r>
          </a:p>
          <a:p>
            <a:pPr algn="l">
              <a:lnSpc>
                <a:spcPct val="114000"/>
              </a:lnSpc>
            </a:pPr>
            <a:r>
              <a:rPr lang="en-US" altLang="zh-CN" sz="3600" b="1" dirty="0">
                <a:solidFill>
                  <a:schemeClr val="bg1"/>
                </a:solidFill>
                <a:ea typeface="微软雅黑" panose="020B0503020204020204" pitchFamily="34" charset="-122"/>
              </a:rPr>
              <a:t>Then one of the crowd answered and said, "Teacher, I brought You my son, who has a mute spirit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327434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9:17-18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21-22】</a:t>
            </a:r>
          </a:p>
          <a:p>
            <a:pPr algn="l">
              <a:lnSpc>
                <a:spcPct val="114000"/>
              </a:lnSpc>
            </a:pPr>
            <a:r>
              <a:rPr lang="en-US" altLang="zh-CN" sz="3600" b="1" dirty="0" smtClean="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无论在哪里，鬼捉弄他，把他摔倒，他就口中流沫，咬牙切齿，身体枯干。我请过你的门徒把鬼赶出去，他们却是不能。” </a:t>
            </a:r>
          </a:p>
          <a:p>
            <a:pPr algn="l">
              <a:lnSpc>
                <a:spcPct val="114000"/>
              </a:lnSpc>
            </a:pPr>
            <a:r>
              <a:rPr lang="en-US" altLang="zh-CN" sz="3600" b="1" dirty="0">
                <a:solidFill>
                  <a:schemeClr val="bg1"/>
                </a:solidFill>
                <a:ea typeface="微软雅黑" panose="020B0503020204020204" pitchFamily="34" charset="-122"/>
              </a:rPr>
              <a:t>And wherever it seizes him, it throws him down; he foams at the mouth, gnashes his teeth, and becomes rigid. So I spoke to Your disciples, that they should cast it out, but they could not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992161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9:17-18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21-22】</a:t>
            </a:r>
          </a:p>
          <a:p>
            <a:pPr algn="l">
              <a:lnSpc>
                <a:spcPct val="114000"/>
              </a:lnSpc>
            </a:pPr>
            <a:r>
              <a:rPr lang="en-US" altLang="zh-CN" sz="3600" b="1" dirty="0" smtClean="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耶稣问他父亲说：“他得这病有多少日子呢？”回答说：“从小的时候。</a:t>
            </a:r>
          </a:p>
          <a:p>
            <a:pPr algn="l">
              <a:lnSpc>
                <a:spcPct val="114000"/>
              </a:lnSpc>
            </a:pPr>
            <a:r>
              <a:rPr lang="en-US" altLang="zh-CN" sz="3600" b="1" dirty="0">
                <a:solidFill>
                  <a:schemeClr val="bg1"/>
                </a:solidFill>
                <a:ea typeface="微软雅黑" panose="020B0503020204020204" pitchFamily="34" charset="-122"/>
              </a:rPr>
              <a:t>So He asked his father, "How long has this been happening to him?" And he said, "From childhood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180381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9:17-18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21-22】</a:t>
            </a:r>
          </a:p>
          <a:p>
            <a:pPr algn="l">
              <a:lnSpc>
                <a:spcPct val="114000"/>
              </a:lnSpc>
            </a:pPr>
            <a:r>
              <a:rPr lang="en-US" altLang="zh-CN" sz="3600" b="1" dirty="0" smtClean="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鬼屡次把他扔在火里、水里，要灭他。你若能作什么，求你怜悯我们，帮助我们。”</a:t>
            </a:r>
          </a:p>
          <a:p>
            <a:pPr algn="l">
              <a:lnSpc>
                <a:spcPct val="114000"/>
              </a:lnSpc>
            </a:pPr>
            <a:r>
              <a:rPr lang="en-US" altLang="zh-CN" sz="3600" b="1" dirty="0">
                <a:solidFill>
                  <a:schemeClr val="bg1"/>
                </a:solidFill>
                <a:ea typeface="微软雅黑" panose="020B0503020204020204" pitchFamily="34" charset="-122"/>
              </a:rPr>
              <a:t>And often he has thrown him both into the fire and into the water to destroy him. But if You can do anything, have compassion on us and help us."</a:t>
            </a:r>
          </a:p>
        </p:txBody>
      </p:sp>
    </p:spTree>
    <p:extLst>
      <p:ext uri="{BB962C8B-B14F-4D97-AF65-F5344CB8AC3E}">
        <p14:creationId xmlns:p14="http://schemas.microsoft.com/office/powerpoint/2010/main" val="21181578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5:2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耶稣一下船，就有一个被污鬼附着的人从坟茔里出来迎着祂。</a:t>
            </a:r>
          </a:p>
          <a:p>
            <a:pPr algn="l">
              <a:lnSpc>
                <a:spcPct val="114000"/>
              </a:lnSpc>
            </a:pPr>
            <a:r>
              <a:rPr lang="en-US" altLang="zh-CN" sz="3600" b="1" dirty="0">
                <a:solidFill>
                  <a:schemeClr val="bg1"/>
                </a:solidFill>
                <a:ea typeface="微软雅黑" panose="020B0503020204020204" pitchFamily="34" charset="-122"/>
              </a:rPr>
              <a:t>And when He had come out of the boat, immediately there met Him out of the tombs a man with an unclean spirit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860336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5:2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a:t>
            </a: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那人常住在坟茔里，没有人能捆住他，就是用铁链也不能。</a:t>
            </a:r>
          </a:p>
          <a:p>
            <a:pPr algn="l">
              <a:lnSpc>
                <a:spcPct val="114000"/>
              </a:lnSpc>
            </a:pPr>
            <a:r>
              <a:rPr lang="en-US" altLang="zh-CN" sz="3600" b="1" dirty="0">
                <a:solidFill>
                  <a:schemeClr val="bg1"/>
                </a:solidFill>
                <a:ea typeface="微软雅黑" panose="020B0503020204020204" pitchFamily="34" charset="-122"/>
              </a:rPr>
              <a:t>who had his dwelling among the tombs; and no one could bind him, not even with chains,</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他昼夜常在坟茔里和山中喊叫，又用石头砍自己。</a:t>
            </a:r>
          </a:p>
          <a:p>
            <a:pPr algn="l">
              <a:lnSpc>
                <a:spcPct val="114000"/>
              </a:lnSpc>
            </a:pPr>
            <a:r>
              <a:rPr lang="en-US" altLang="zh-CN" sz="3600" b="1" dirty="0">
                <a:solidFill>
                  <a:schemeClr val="bg1"/>
                </a:solidFill>
                <a:ea typeface="微软雅黑" panose="020B0503020204020204" pitchFamily="34" charset="-122"/>
              </a:rPr>
              <a:t>And always, night and day, he was in the mountains and in the tombs, crying out and cutting himself with stones.</a:t>
            </a:r>
          </a:p>
        </p:txBody>
      </p:sp>
    </p:spTree>
    <p:extLst>
      <p:ext uri="{BB962C8B-B14F-4D97-AF65-F5344CB8AC3E}">
        <p14:creationId xmlns:p14="http://schemas.microsoft.com/office/powerpoint/2010/main" val="38824788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7:36-50】</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有一个法利赛人请耶稣和他吃饭，耶稣就到法利赛人家里去坐席。</a:t>
            </a:r>
          </a:p>
          <a:p>
            <a:pPr algn="l">
              <a:lnSpc>
                <a:spcPct val="114000"/>
              </a:lnSpc>
            </a:pPr>
            <a:r>
              <a:rPr lang="en-US" altLang="zh-CN" sz="3600" b="1" dirty="0">
                <a:solidFill>
                  <a:schemeClr val="bg1"/>
                </a:solidFill>
                <a:ea typeface="微软雅黑" panose="020B0503020204020204" pitchFamily="34" charset="-122"/>
              </a:rPr>
              <a:t>Then one of the Pharisees asked Him to eat with him. And He went to the Pharisee's house, and sat down to eat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111071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7:36-50】</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37 </a:t>
            </a:r>
            <a:r>
              <a:rPr lang="zh-CN" altLang="en-US" sz="3600" b="1" dirty="0">
                <a:solidFill>
                  <a:schemeClr val="bg1"/>
                </a:solidFill>
                <a:ea typeface="微软雅黑" panose="020B0503020204020204" pitchFamily="34" charset="-122"/>
              </a:rPr>
              <a:t>那城里有一个女人，是个罪人，知道耶稣在法利赛人家里坐席，就拿着盛香膏的玉瓶，</a:t>
            </a:r>
          </a:p>
          <a:p>
            <a:pPr algn="l">
              <a:lnSpc>
                <a:spcPct val="114000"/>
              </a:lnSpc>
            </a:pPr>
            <a:r>
              <a:rPr lang="en-US" altLang="zh-CN" sz="3600" b="1" dirty="0">
                <a:solidFill>
                  <a:schemeClr val="bg1"/>
                </a:solidFill>
                <a:ea typeface="微软雅黑" panose="020B0503020204020204" pitchFamily="34" charset="-122"/>
              </a:rPr>
              <a:t>And behold, a woman in the city who was a sinner, when she knew that Jesus sat at the table in the Pharisee's house, brought an alabaster flask of fragrant oil,</a:t>
            </a:r>
          </a:p>
        </p:txBody>
      </p:sp>
    </p:spTree>
    <p:extLst>
      <p:ext uri="{BB962C8B-B14F-4D97-AF65-F5344CB8AC3E}">
        <p14:creationId xmlns:p14="http://schemas.microsoft.com/office/powerpoint/2010/main" val="11274152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7:36-50】</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38 </a:t>
            </a:r>
            <a:r>
              <a:rPr lang="zh-CN" altLang="en-US" sz="3600" b="1" dirty="0">
                <a:solidFill>
                  <a:schemeClr val="bg1"/>
                </a:solidFill>
                <a:ea typeface="微软雅黑" panose="020B0503020204020204" pitchFamily="34" charset="-122"/>
              </a:rPr>
              <a:t>站在耶稣背后，挨着祂的脚哭。眼泪湿了耶稣的脚，就用自己的头发擦干，又用嘴连连亲祂的脚，把香膏抹上。</a:t>
            </a:r>
          </a:p>
          <a:p>
            <a:pPr algn="l">
              <a:lnSpc>
                <a:spcPct val="114000"/>
              </a:lnSpc>
            </a:pPr>
            <a:r>
              <a:rPr lang="en-US" altLang="zh-CN" sz="3600" b="1" dirty="0">
                <a:solidFill>
                  <a:schemeClr val="bg1"/>
                </a:solidFill>
                <a:ea typeface="微软雅黑" panose="020B0503020204020204" pitchFamily="34" charset="-122"/>
              </a:rPr>
              <a:t>and stood at His feet behind Him weeping; and she began to wash His feet with her tears, and wiped them with the hair of her head; and she kissed His feet and anointed them with the fragrant oil.</a:t>
            </a:r>
          </a:p>
        </p:txBody>
      </p:sp>
    </p:spTree>
    <p:extLst>
      <p:ext uri="{BB962C8B-B14F-4D97-AF65-F5344CB8AC3E}">
        <p14:creationId xmlns:p14="http://schemas.microsoft.com/office/powerpoint/2010/main" val="21194340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28:1-10】</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忽然，地大震动，因为有主的使者从天上下来，把石头滚开，坐在上面。</a:t>
            </a:r>
          </a:p>
          <a:p>
            <a:pPr algn="l">
              <a:lnSpc>
                <a:spcPct val="114000"/>
              </a:lnSpc>
            </a:pPr>
            <a:r>
              <a:rPr lang="en-US" altLang="zh-CN" sz="3600" b="1" dirty="0">
                <a:solidFill>
                  <a:schemeClr val="bg1"/>
                </a:solidFill>
                <a:ea typeface="微软雅黑" panose="020B0503020204020204" pitchFamily="34" charset="-122"/>
              </a:rPr>
              <a:t>And behold, there was a great earthquake; for an angel of the Lord descended from heaven, and came and rolled back the stone from the door, and sat on it.</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他的相貌如同闪电，衣服洁白如雪。</a:t>
            </a:r>
          </a:p>
          <a:p>
            <a:pPr algn="l">
              <a:lnSpc>
                <a:spcPct val="114000"/>
              </a:lnSpc>
            </a:pPr>
            <a:r>
              <a:rPr lang="en-US" altLang="zh-CN" sz="3600" b="1" dirty="0">
                <a:solidFill>
                  <a:schemeClr val="bg1"/>
                </a:solidFill>
                <a:ea typeface="微软雅黑" panose="020B0503020204020204" pitchFamily="34" charset="-122"/>
              </a:rPr>
              <a:t>His countenance was like lightning, and his clothing as white as snow.</a:t>
            </a:r>
          </a:p>
        </p:txBody>
      </p:sp>
    </p:spTree>
    <p:extLst>
      <p:ext uri="{BB962C8B-B14F-4D97-AF65-F5344CB8AC3E}">
        <p14:creationId xmlns:p14="http://schemas.microsoft.com/office/powerpoint/2010/main" val="24399489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7:36-50】</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39 </a:t>
            </a:r>
            <a:r>
              <a:rPr lang="zh-CN" altLang="en-US" sz="3600" b="1" dirty="0">
                <a:solidFill>
                  <a:schemeClr val="bg1"/>
                </a:solidFill>
                <a:ea typeface="微软雅黑" panose="020B0503020204020204" pitchFamily="34" charset="-122"/>
              </a:rPr>
              <a:t>请耶稣的法利赛人看见这事，心里说：“这人若是先知，必知道摸祂的是谁，是个怎样的女人，乃是个罪人。” </a:t>
            </a:r>
          </a:p>
          <a:p>
            <a:pPr algn="l">
              <a:lnSpc>
                <a:spcPct val="114000"/>
              </a:lnSpc>
            </a:pPr>
            <a:r>
              <a:rPr lang="en-US" altLang="zh-CN" sz="3600" b="1" dirty="0">
                <a:solidFill>
                  <a:schemeClr val="bg1"/>
                </a:solidFill>
                <a:ea typeface="微软雅黑" panose="020B0503020204020204" pitchFamily="34" charset="-122"/>
              </a:rPr>
              <a:t>Now when the Pharisee who had invited Him saw this, he spoke to himself, saying, "This Man, if He were a prophet, would know who and what manner of woman this is who is touching Him, for she is a sinner."</a:t>
            </a:r>
          </a:p>
        </p:txBody>
      </p:sp>
    </p:spTree>
    <p:extLst>
      <p:ext uri="{BB962C8B-B14F-4D97-AF65-F5344CB8AC3E}">
        <p14:creationId xmlns:p14="http://schemas.microsoft.com/office/powerpoint/2010/main" val="16190466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7:36-50】</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40 </a:t>
            </a:r>
            <a:r>
              <a:rPr lang="zh-CN" altLang="en-US" sz="3600" b="1" dirty="0">
                <a:solidFill>
                  <a:schemeClr val="bg1"/>
                </a:solidFill>
                <a:ea typeface="微软雅黑" panose="020B0503020204020204" pitchFamily="34" charset="-122"/>
              </a:rPr>
              <a:t>耶稣对他说：“西门，我有句话要对你说。”西门说：“夫子，请说。”</a:t>
            </a:r>
          </a:p>
          <a:p>
            <a:pPr algn="l">
              <a:lnSpc>
                <a:spcPct val="100000"/>
              </a:lnSpc>
            </a:pPr>
            <a:r>
              <a:rPr lang="en-US" altLang="zh-CN" sz="3600" b="1" dirty="0">
                <a:solidFill>
                  <a:schemeClr val="bg1"/>
                </a:solidFill>
                <a:ea typeface="微软雅黑" panose="020B0503020204020204" pitchFamily="34" charset="-122"/>
              </a:rPr>
              <a:t>And Jesus answered and said to him, "Simon, I have something to say to you." So he said, "Teacher, say it."</a:t>
            </a:r>
          </a:p>
          <a:p>
            <a:pPr algn="l">
              <a:lnSpc>
                <a:spcPct val="114000"/>
              </a:lnSpc>
            </a:pPr>
            <a:r>
              <a:rPr lang="en-US" altLang="zh-CN" sz="3600" b="1" dirty="0">
                <a:solidFill>
                  <a:schemeClr val="bg1"/>
                </a:solidFill>
                <a:ea typeface="微软雅黑" panose="020B0503020204020204" pitchFamily="34" charset="-122"/>
              </a:rPr>
              <a:t>41 </a:t>
            </a:r>
            <a:r>
              <a:rPr lang="zh-CN" altLang="en-US" sz="3600" b="1" dirty="0">
                <a:solidFill>
                  <a:schemeClr val="bg1"/>
                </a:solidFill>
                <a:ea typeface="微软雅黑" panose="020B0503020204020204" pitchFamily="34" charset="-122"/>
              </a:rPr>
              <a:t>耶稣说：“一个债主有两个人欠他的债：一个欠五十两银子，一个欠五两银子。</a:t>
            </a:r>
          </a:p>
          <a:p>
            <a:pPr algn="l">
              <a:lnSpc>
                <a:spcPct val="100000"/>
              </a:lnSpc>
            </a:pPr>
            <a:r>
              <a:rPr lang="en-US" altLang="zh-CN" sz="3600" b="1" dirty="0">
                <a:solidFill>
                  <a:schemeClr val="bg1"/>
                </a:solidFill>
                <a:ea typeface="微软雅黑" panose="020B0503020204020204" pitchFamily="34" charset="-122"/>
              </a:rPr>
              <a:t>"There was a certain creditor who had two debtors. One owed five hundred denarii, and the other fifty.</a:t>
            </a:r>
          </a:p>
        </p:txBody>
      </p:sp>
    </p:spTree>
    <p:extLst>
      <p:ext uri="{BB962C8B-B14F-4D97-AF65-F5344CB8AC3E}">
        <p14:creationId xmlns:p14="http://schemas.microsoft.com/office/powerpoint/2010/main" val="15288994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7:36-50】</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42 </a:t>
            </a:r>
            <a:r>
              <a:rPr lang="zh-CN" altLang="en-US" sz="3600" b="1" dirty="0">
                <a:solidFill>
                  <a:schemeClr val="bg1"/>
                </a:solidFill>
                <a:ea typeface="微软雅黑" panose="020B0503020204020204" pitchFamily="34" charset="-122"/>
              </a:rPr>
              <a:t>因为他们无力偿还，债主就开恩免了他们两个人的债。这两个人哪一个更爱他呢？” </a:t>
            </a:r>
          </a:p>
          <a:p>
            <a:pPr algn="l">
              <a:lnSpc>
                <a:spcPct val="100000"/>
              </a:lnSpc>
            </a:pPr>
            <a:r>
              <a:rPr lang="en-US" altLang="zh-CN" sz="3600" b="1" dirty="0">
                <a:solidFill>
                  <a:schemeClr val="bg1"/>
                </a:solidFill>
                <a:ea typeface="微软雅黑" panose="020B0503020204020204" pitchFamily="34" charset="-122"/>
              </a:rPr>
              <a:t>And when they had nothing with which to repay, he freely forgave them both. Tell Me, therefore, which of them will love him more?"</a:t>
            </a:r>
          </a:p>
          <a:p>
            <a:pPr algn="l">
              <a:lnSpc>
                <a:spcPct val="100000"/>
              </a:lnSpc>
            </a:pPr>
            <a:r>
              <a:rPr lang="en-US" altLang="zh-CN" sz="3600" b="1" dirty="0">
                <a:solidFill>
                  <a:schemeClr val="bg1"/>
                </a:solidFill>
                <a:ea typeface="微软雅黑" panose="020B0503020204020204" pitchFamily="34" charset="-122"/>
              </a:rPr>
              <a:t>43 </a:t>
            </a:r>
            <a:r>
              <a:rPr lang="zh-CN" altLang="en-US" sz="3600" b="1" dirty="0">
                <a:solidFill>
                  <a:schemeClr val="bg1"/>
                </a:solidFill>
                <a:ea typeface="微软雅黑" panose="020B0503020204020204" pitchFamily="34" charset="-122"/>
              </a:rPr>
              <a:t>西门回答说：“我想是那多得恩免的人。”耶稣说：“你断的不错。” </a:t>
            </a:r>
          </a:p>
          <a:p>
            <a:pPr algn="l">
              <a:lnSpc>
                <a:spcPct val="100000"/>
              </a:lnSpc>
            </a:pPr>
            <a:r>
              <a:rPr lang="en-US" altLang="zh-CN" sz="3600" b="1" dirty="0">
                <a:solidFill>
                  <a:schemeClr val="bg1"/>
                </a:solidFill>
                <a:ea typeface="微软雅黑" panose="020B0503020204020204" pitchFamily="34" charset="-122"/>
              </a:rPr>
              <a:t>Simon answered and said, "I suppose the one whom he forgave more." And He said to him, "You have rightly judged."</a:t>
            </a:r>
          </a:p>
        </p:txBody>
      </p:sp>
    </p:spTree>
    <p:extLst>
      <p:ext uri="{BB962C8B-B14F-4D97-AF65-F5344CB8AC3E}">
        <p14:creationId xmlns:p14="http://schemas.microsoft.com/office/powerpoint/2010/main" val="34802671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7:36-50】</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44 </a:t>
            </a:r>
            <a:r>
              <a:rPr lang="zh-CN" altLang="en-US" sz="3600" b="1" dirty="0">
                <a:solidFill>
                  <a:schemeClr val="bg1"/>
                </a:solidFill>
                <a:ea typeface="微软雅黑" panose="020B0503020204020204" pitchFamily="34" charset="-122"/>
              </a:rPr>
              <a:t>于是转过来向着那女人，便对西门说：“你看见这女人吗？我进了你的家，你没有给我水洗脚，但这女人用眼泪湿了我的脚，用头发擦干；</a:t>
            </a:r>
          </a:p>
          <a:p>
            <a:pPr algn="l">
              <a:lnSpc>
                <a:spcPct val="114000"/>
              </a:lnSpc>
            </a:pPr>
            <a:r>
              <a:rPr lang="en-US" altLang="zh-CN" sz="3600" b="1" dirty="0">
                <a:solidFill>
                  <a:schemeClr val="bg1"/>
                </a:solidFill>
                <a:ea typeface="微软雅黑" panose="020B0503020204020204" pitchFamily="34" charset="-122"/>
              </a:rPr>
              <a:t>Then He turned to the woman and said to Simon, "Do you see this woman? I entered your house; you gave Me no water for My feet, but she has washed My feet with her tears and wiped them with the hair of her head.</a:t>
            </a:r>
          </a:p>
        </p:txBody>
      </p:sp>
    </p:spTree>
    <p:extLst>
      <p:ext uri="{BB962C8B-B14F-4D97-AF65-F5344CB8AC3E}">
        <p14:creationId xmlns:p14="http://schemas.microsoft.com/office/powerpoint/2010/main" val="25375983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7:36-50】</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45 </a:t>
            </a:r>
            <a:r>
              <a:rPr lang="zh-CN" altLang="en-US" sz="3600" b="1" dirty="0">
                <a:solidFill>
                  <a:schemeClr val="bg1"/>
                </a:solidFill>
                <a:ea typeface="微软雅黑" panose="020B0503020204020204" pitchFamily="34" charset="-122"/>
              </a:rPr>
              <a:t>你没有与我亲嘴，但这女人从我进来的时候就不住地用嘴亲我的脚；</a:t>
            </a:r>
          </a:p>
          <a:p>
            <a:pPr algn="l">
              <a:lnSpc>
                <a:spcPct val="114000"/>
              </a:lnSpc>
            </a:pPr>
            <a:r>
              <a:rPr lang="en-US" altLang="zh-CN" sz="3600" b="1" dirty="0">
                <a:solidFill>
                  <a:schemeClr val="bg1"/>
                </a:solidFill>
                <a:ea typeface="微软雅黑" panose="020B0503020204020204" pitchFamily="34" charset="-122"/>
              </a:rPr>
              <a:t>You gave Me no kiss, but this woman has not ceased to kiss My feet since the time I came in.</a:t>
            </a:r>
          </a:p>
          <a:p>
            <a:pPr algn="l">
              <a:lnSpc>
                <a:spcPct val="114000"/>
              </a:lnSpc>
            </a:pPr>
            <a:r>
              <a:rPr lang="en-US" altLang="zh-CN" sz="3600" b="1" dirty="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你没有用油抹我的头，但这女人用香膏抹我的脚。</a:t>
            </a:r>
          </a:p>
          <a:p>
            <a:pPr algn="l">
              <a:lnSpc>
                <a:spcPct val="114000"/>
              </a:lnSpc>
            </a:pPr>
            <a:r>
              <a:rPr lang="en-US" altLang="zh-CN" sz="3600" b="1" dirty="0">
                <a:solidFill>
                  <a:schemeClr val="bg1"/>
                </a:solidFill>
                <a:ea typeface="微软雅黑" panose="020B0503020204020204" pitchFamily="34" charset="-122"/>
              </a:rPr>
              <a:t>You did not anoint My head with oil, but this woman has anointed My feet with fragrant oil.</a:t>
            </a:r>
          </a:p>
        </p:txBody>
      </p:sp>
    </p:spTree>
    <p:extLst>
      <p:ext uri="{BB962C8B-B14F-4D97-AF65-F5344CB8AC3E}">
        <p14:creationId xmlns:p14="http://schemas.microsoft.com/office/powerpoint/2010/main" val="30086552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600" b="1" dirty="0">
                <a:solidFill>
                  <a:schemeClr val="bg1"/>
                </a:solidFill>
                <a:ea typeface="微软雅黑" panose="020B0503020204020204" pitchFamily="34" charset="-122"/>
              </a:rPr>
              <a:t>47 </a:t>
            </a:r>
            <a:r>
              <a:rPr lang="zh-CN" altLang="en-US" sz="3600" b="1" dirty="0">
                <a:solidFill>
                  <a:schemeClr val="bg1"/>
                </a:solidFill>
                <a:ea typeface="微软雅黑" panose="020B0503020204020204" pitchFamily="34" charset="-122"/>
              </a:rPr>
              <a:t>所以我告诉你，她许多的罪都赦免了，因为她的爱多；但那赦免少的，他的爱就少。” </a:t>
            </a:r>
          </a:p>
          <a:p>
            <a:pPr algn="l">
              <a:lnSpc>
                <a:spcPct val="114000"/>
              </a:lnSpc>
            </a:pPr>
            <a:r>
              <a:rPr lang="en-US" altLang="zh-CN" sz="3600" b="1" dirty="0">
                <a:solidFill>
                  <a:schemeClr val="bg1"/>
                </a:solidFill>
                <a:ea typeface="微软雅黑" panose="020B0503020204020204" pitchFamily="34" charset="-122"/>
              </a:rPr>
              <a:t>Therefore I say to you, her sins, which are many, are forgiven, for she loved much. But to whom little is forgiven, the same loves little."</a:t>
            </a:r>
          </a:p>
          <a:p>
            <a:pPr algn="l">
              <a:lnSpc>
                <a:spcPct val="114000"/>
              </a:lnSpc>
            </a:pPr>
            <a:r>
              <a:rPr lang="en-US" altLang="zh-CN" sz="3600" b="1" dirty="0">
                <a:solidFill>
                  <a:schemeClr val="bg1"/>
                </a:solidFill>
                <a:ea typeface="微软雅黑" panose="020B0503020204020204" pitchFamily="34" charset="-122"/>
              </a:rPr>
              <a:t>48 </a:t>
            </a:r>
            <a:r>
              <a:rPr lang="zh-CN" altLang="en-US" sz="3600" b="1" dirty="0">
                <a:solidFill>
                  <a:schemeClr val="bg1"/>
                </a:solidFill>
                <a:ea typeface="微软雅黑" panose="020B0503020204020204" pitchFamily="34" charset="-122"/>
              </a:rPr>
              <a:t>于是对那女人说：“你的罪赦免了。” </a:t>
            </a:r>
          </a:p>
          <a:p>
            <a:pPr algn="l">
              <a:lnSpc>
                <a:spcPct val="114000"/>
              </a:lnSpc>
            </a:pPr>
            <a:r>
              <a:rPr lang="en-US" altLang="zh-CN" sz="3600" b="1" dirty="0">
                <a:solidFill>
                  <a:schemeClr val="bg1"/>
                </a:solidFill>
                <a:ea typeface="微软雅黑" panose="020B0503020204020204" pitchFamily="34" charset="-122"/>
              </a:rPr>
              <a:t>Then He said to her, "Your sins are forgiven."</a:t>
            </a:r>
          </a:p>
        </p:txBody>
      </p:sp>
    </p:spTree>
    <p:extLst>
      <p:ext uri="{BB962C8B-B14F-4D97-AF65-F5344CB8AC3E}">
        <p14:creationId xmlns:p14="http://schemas.microsoft.com/office/powerpoint/2010/main" val="19878733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600" b="1" dirty="0">
                <a:solidFill>
                  <a:schemeClr val="bg1"/>
                </a:solidFill>
                <a:ea typeface="微软雅黑" panose="020B0503020204020204" pitchFamily="34" charset="-122"/>
              </a:rPr>
              <a:t>49 </a:t>
            </a:r>
            <a:r>
              <a:rPr lang="zh-CN" altLang="en-US" sz="3600" b="1" dirty="0">
                <a:solidFill>
                  <a:schemeClr val="bg1"/>
                </a:solidFill>
                <a:ea typeface="微软雅黑" panose="020B0503020204020204" pitchFamily="34" charset="-122"/>
              </a:rPr>
              <a:t>同席的人心里说：“这是什么人，竟赦免人的罪呢？” </a:t>
            </a:r>
          </a:p>
          <a:p>
            <a:pPr algn="l">
              <a:lnSpc>
                <a:spcPct val="114000"/>
              </a:lnSpc>
            </a:pPr>
            <a:r>
              <a:rPr lang="en-US" altLang="zh-CN" sz="3600" b="1" dirty="0">
                <a:solidFill>
                  <a:schemeClr val="bg1"/>
                </a:solidFill>
                <a:ea typeface="微软雅黑" panose="020B0503020204020204" pitchFamily="34" charset="-122"/>
              </a:rPr>
              <a:t>And those who sat at the table with Him began to say to themselves, "Who is this who even forgives sins?"</a:t>
            </a:r>
          </a:p>
          <a:p>
            <a:pPr algn="l">
              <a:lnSpc>
                <a:spcPct val="114000"/>
              </a:lnSpc>
            </a:pPr>
            <a:r>
              <a:rPr lang="en-US" altLang="zh-CN" sz="3600" b="1" dirty="0">
                <a:solidFill>
                  <a:schemeClr val="bg1"/>
                </a:solidFill>
                <a:ea typeface="微软雅黑" panose="020B0503020204020204" pitchFamily="34" charset="-122"/>
              </a:rPr>
              <a:t>50 </a:t>
            </a:r>
            <a:r>
              <a:rPr lang="zh-CN" altLang="en-US" sz="3600" b="1" dirty="0">
                <a:solidFill>
                  <a:schemeClr val="bg1"/>
                </a:solidFill>
                <a:ea typeface="微软雅黑" panose="020B0503020204020204" pitchFamily="34" charset="-122"/>
              </a:rPr>
              <a:t>耶稣对那女人说：“你的信救了你，平平安安地回去吧！”</a:t>
            </a:r>
          </a:p>
          <a:p>
            <a:pPr algn="l">
              <a:lnSpc>
                <a:spcPct val="114000"/>
              </a:lnSpc>
            </a:pPr>
            <a:r>
              <a:rPr lang="en-US" altLang="zh-CN" sz="3600" b="1" dirty="0">
                <a:solidFill>
                  <a:schemeClr val="bg1"/>
                </a:solidFill>
                <a:ea typeface="微软雅黑" panose="020B0503020204020204" pitchFamily="34" charset="-122"/>
              </a:rPr>
              <a:t>Then He said to the woman, "Your faith has saved you. Go in peace."</a:t>
            </a:r>
          </a:p>
        </p:txBody>
      </p:sp>
    </p:spTree>
    <p:extLst>
      <p:ext uri="{BB962C8B-B14F-4D97-AF65-F5344CB8AC3E}">
        <p14:creationId xmlns:p14="http://schemas.microsoft.com/office/powerpoint/2010/main" val="68648011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我当日所领受又传给你们的，第一，就是基督照圣经所说，为我们的罪死了，</a:t>
            </a:r>
          </a:p>
          <a:p>
            <a:pPr algn="l">
              <a:lnSpc>
                <a:spcPct val="114000"/>
              </a:lnSpc>
            </a:pPr>
            <a:r>
              <a:rPr lang="en-US" altLang="zh-CN" sz="3600" b="1" dirty="0">
                <a:solidFill>
                  <a:schemeClr val="bg1"/>
                </a:solidFill>
                <a:ea typeface="微软雅黑" panose="020B0503020204020204" pitchFamily="34" charset="-122"/>
              </a:rPr>
              <a:t>For I delivered to you first of all that which I also received: that Christ died for our sins according to the Scriptures,</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而且埋葬了，又照圣经所说，第三天复活了，</a:t>
            </a:r>
          </a:p>
          <a:p>
            <a:pPr algn="l">
              <a:lnSpc>
                <a:spcPct val="114000"/>
              </a:lnSpc>
            </a:pPr>
            <a:r>
              <a:rPr lang="en-US" altLang="zh-CN" sz="3600" b="1" dirty="0">
                <a:solidFill>
                  <a:schemeClr val="bg1"/>
                </a:solidFill>
                <a:ea typeface="微软雅黑" panose="020B0503020204020204" pitchFamily="34" charset="-122"/>
              </a:rPr>
              <a:t>and that He was buried, and that He rose again the third day according to the Scriptures,</a:t>
            </a:r>
          </a:p>
        </p:txBody>
      </p:sp>
    </p:spTree>
    <p:extLst>
      <p:ext uri="{BB962C8B-B14F-4D97-AF65-F5344CB8AC3E}">
        <p14:creationId xmlns:p14="http://schemas.microsoft.com/office/powerpoint/2010/main" val="17961036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若基督没有复活，我们所传的便是枉然，你们所信的也是枉然，</a:t>
            </a:r>
          </a:p>
          <a:p>
            <a:pPr algn="l">
              <a:lnSpc>
                <a:spcPct val="114000"/>
              </a:lnSpc>
            </a:pPr>
            <a:r>
              <a:rPr lang="en-US" altLang="zh-CN" sz="3600" b="1" dirty="0">
                <a:solidFill>
                  <a:schemeClr val="bg1"/>
                </a:solidFill>
                <a:ea typeface="微软雅黑" panose="020B0503020204020204" pitchFamily="34" charset="-122"/>
              </a:rPr>
              <a:t>And if Christ is not risen, then our preaching is empty and your faith is also empty.</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基督若没有复活，你们的信便是徒然，你们仍在罪里，</a:t>
            </a:r>
          </a:p>
          <a:p>
            <a:pPr algn="l">
              <a:lnSpc>
                <a:spcPct val="114000"/>
              </a:lnSpc>
            </a:pPr>
            <a:r>
              <a:rPr lang="en-US" altLang="zh-CN" sz="3600" b="1" dirty="0">
                <a:solidFill>
                  <a:schemeClr val="bg1"/>
                </a:solidFill>
                <a:ea typeface="微软雅黑" panose="020B0503020204020204" pitchFamily="34" charset="-122"/>
              </a:rPr>
              <a:t>And if Christ is not risen, your faith is futile; you are still in your sins!</a:t>
            </a:r>
          </a:p>
        </p:txBody>
      </p:sp>
    </p:spTree>
    <p:extLst>
      <p:ext uri="{BB962C8B-B14F-4D97-AF65-F5344CB8AC3E}">
        <p14:creationId xmlns:p14="http://schemas.microsoft.com/office/powerpoint/2010/main" val="17305783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我们若靠基督只在今生有指望，就算比众人更可怜。</a:t>
            </a:r>
          </a:p>
          <a:p>
            <a:pPr algn="l">
              <a:lnSpc>
                <a:spcPct val="114000"/>
              </a:lnSpc>
            </a:pPr>
            <a:r>
              <a:rPr lang="en-US" altLang="zh-CN" sz="3600" b="1" dirty="0">
                <a:solidFill>
                  <a:schemeClr val="bg1"/>
                </a:solidFill>
                <a:ea typeface="微软雅黑" panose="020B0503020204020204" pitchFamily="34" charset="-122"/>
              </a:rPr>
              <a:t>If in this life only we have hope in Christ, we are of all men the most pitiable.</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但基督已经从死里复活，成为睡了之人初熟的果子。</a:t>
            </a:r>
          </a:p>
          <a:p>
            <a:pPr algn="l">
              <a:lnSpc>
                <a:spcPct val="114000"/>
              </a:lnSpc>
            </a:pPr>
            <a:r>
              <a:rPr lang="en-US" altLang="zh-CN" sz="3600" b="1" dirty="0">
                <a:solidFill>
                  <a:schemeClr val="bg1"/>
                </a:solidFill>
                <a:ea typeface="微软雅黑" panose="020B0503020204020204" pitchFamily="34" charset="-122"/>
              </a:rPr>
              <a:t>But now Christ is risen from the dead, and has become the </a:t>
            </a:r>
            <a:r>
              <a:rPr lang="en-US" altLang="zh-CN" sz="3600" b="1" dirty="0" err="1">
                <a:solidFill>
                  <a:schemeClr val="bg1"/>
                </a:solidFill>
                <a:ea typeface="微软雅黑" panose="020B0503020204020204" pitchFamily="34" charset="-122"/>
              </a:rPr>
              <a:t>firstfruits</a:t>
            </a:r>
            <a:r>
              <a:rPr lang="en-US" altLang="zh-CN" sz="3600" b="1" dirty="0">
                <a:solidFill>
                  <a:schemeClr val="bg1"/>
                </a:solidFill>
                <a:ea typeface="微软雅黑" panose="020B0503020204020204" pitchFamily="34" charset="-122"/>
              </a:rPr>
              <a:t> of those who have fallen asleep.</a:t>
            </a:r>
          </a:p>
        </p:txBody>
      </p:sp>
    </p:spTree>
    <p:extLst>
      <p:ext uri="{BB962C8B-B14F-4D97-AF65-F5344CB8AC3E}">
        <p14:creationId xmlns:p14="http://schemas.microsoft.com/office/powerpoint/2010/main" val="1545523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28:1-10】</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看守的人就因他吓得浑身乱战，甚至和死人一样。</a:t>
            </a:r>
          </a:p>
          <a:p>
            <a:pPr algn="l">
              <a:lnSpc>
                <a:spcPct val="114000"/>
              </a:lnSpc>
            </a:pPr>
            <a:r>
              <a:rPr lang="en-US" altLang="zh-CN" sz="3600" b="1" dirty="0">
                <a:solidFill>
                  <a:schemeClr val="bg1"/>
                </a:solidFill>
                <a:ea typeface="微软雅黑" panose="020B0503020204020204" pitchFamily="34" charset="-122"/>
              </a:rPr>
              <a:t>And the guards shook for fear of him, and became like dead men.</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天使对妇女说：“不要害怕！我知道你们是寻找那钉十字架的耶稣。</a:t>
            </a:r>
          </a:p>
          <a:p>
            <a:pPr algn="l">
              <a:lnSpc>
                <a:spcPct val="114000"/>
              </a:lnSpc>
            </a:pPr>
            <a:r>
              <a:rPr lang="en-US" altLang="zh-CN" sz="3600" b="1" dirty="0">
                <a:solidFill>
                  <a:schemeClr val="bg1"/>
                </a:solidFill>
                <a:ea typeface="微软雅黑" panose="020B0503020204020204" pitchFamily="34" charset="-122"/>
              </a:rPr>
              <a:t>But the angel answered and said to the women, "Do not be afraid, for I know that you seek Jesus who was crucified.</a:t>
            </a:r>
          </a:p>
        </p:txBody>
      </p:sp>
    </p:spTree>
    <p:extLst>
      <p:ext uri="{BB962C8B-B14F-4D97-AF65-F5344CB8AC3E}">
        <p14:creationId xmlns:p14="http://schemas.microsoft.com/office/powerpoint/2010/main" val="1506575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死既是因一人而来，死人复活也是因一人而来。</a:t>
            </a:r>
          </a:p>
          <a:p>
            <a:pPr algn="l">
              <a:lnSpc>
                <a:spcPct val="114000"/>
              </a:lnSpc>
            </a:pPr>
            <a:r>
              <a:rPr lang="en-US" altLang="zh-CN" sz="3600" b="1" dirty="0">
                <a:solidFill>
                  <a:schemeClr val="bg1"/>
                </a:solidFill>
                <a:ea typeface="微软雅黑" panose="020B0503020204020204" pitchFamily="34" charset="-122"/>
              </a:rPr>
              <a:t>For since by man came death, by Man also came the resurrection of the dead.</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在亚当里众人都死了，照样，在基督里众人也都要复活。</a:t>
            </a:r>
          </a:p>
          <a:p>
            <a:pPr algn="l">
              <a:lnSpc>
                <a:spcPct val="114000"/>
              </a:lnSpc>
            </a:pPr>
            <a:r>
              <a:rPr lang="en-US" altLang="zh-CN" sz="3600" b="1" dirty="0">
                <a:solidFill>
                  <a:schemeClr val="bg1"/>
                </a:solidFill>
                <a:ea typeface="微软雅黑" panose="020B0503020204020204" pitchFamily="34" charset="-122"/>
              </a:rPr>
              <a:t>For as in Adam all die, even so in Christ all shall be made alive.</a:t>
            </a:r>
          </a:p>
        </p:txBody>
      </p:sp>
    </p:spTree>
    <p:extLst>
      <p:ext uri="{BB962C8B-B14F-4D97-AF65-F5344CB8AC3E}">
        <p14:creationId xmlns:p14="http://schemas.microsoft.com/office/powerpoint/2010/main" val="2484916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a:t>
            </a:r>
          </a:p>
          <a:p>
            <a:pPr algn="l">
              <a:lnSpc>
                <a:spcPct val="114000"/>
              </a:lnSpc>
            </a:pPr>
            <a:r>
              <a:rPr lang="en-US" altLang="zh-CN" sz="3600" b="1" dirty="0">
                <a:solidFill>
                  <a:schemeClr val="bg1"/>
                </a:solidFill>
                <a:ea typeface="微软雅黑" panose="020B0503020204020204" pitchFamily="34" charset="-122"/>
              </a:rPr>
              <a:t>51 </a:t>
            </a:r>
            <a:r>
              <a:rPr lang="zh-CN" altLang="en-US" sz="3600" b="1" dirty="0">
                <a:solidFill>
                  <a:schemeClr val="bg1"/>
                </a:solidFill>
                <a:ea typeface="微软雅黑" panose="020B0503020204020204" pitchFamily="34" charset="-122"/>
              </a:rPr>
              <a:t>我如今把一件奥秘的事告诉你们，我们不是都要睡觉，乃是都要改变，</a:t>
            </a:r>
          </a:p>
          <a:p>
            <a:pPr algn="l">
              <a:lnSpc>
                <a:spcPct val="114000"/>
              </a:lnSpc>
            </a:pPr>
            <a:r>
              <a:rPr lang="en-US" altLang="zh-CN" sz="3600" b="1" dirty="0">
                <a:solidFill>
                  <a:schemeClr val="bg1"/>
                </a:solidFill>
                <a:ea typeface="微软雅黑" panose="020B0503020204020204" pitchFamily="34" charset="-122"/>
              </a:rPr>
              <a:t>Behold, I tell you a mystery: We shall not all sleep, but we shall all be changed-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102378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a:t>
            </a:r>
          </a:p>
          <a:p>
            <a:pPr algn="l">
              <a:lnSpc>
                <a:spcPct val="114000"/>
              </a:lnSpc>
            </a:pPr>
            <a:r>
              <a:rPr lang="en-US" altLang="zh-CN" sz="3600" b="1" dirty="0" smtClean="0">
                <a:solidFill>
                  <a:schemeClr val="bg1"/>
                </a:solidFill>
                <a:ea typeface="微软雅黑" panose="020B0503020204020204" pitchFamily="34" charset="-122"/>
              </a:rPr>
              <a:t>52 </a:t>
            </a:r>
            <a:r>
              <a:rPr lang="zh-CN" altLang="en-US" sz="3600" b="1" dirty="0">
                <a:solidFill>
                  <a:schemeClr val="bg1"/>
                </a:solidFill>
                <a:ea typeface="微软雅黑" panose="020B0503020204020204" pitchFamily="34" charset="-122"/>
              </a:rPr>
              <a:t>就在一霎时，眨眼之间，号筒末次吹响的时候；因号筒要响，死人要复活，成为不朽坏的，我们也要改变。</a:t>
            </a:r>
          </a:p>
          <a:p>
            <a:pPr algn="l">
              <a:lnSpc>
                <a:spcPct val="114000"/>
              </a:lnSpc>
            </a:pPr>
            <a:r>
              <a:rPr lang="en-US" altLang="zh-CN" sz="3600" b="1" dirty="0">
                <a:solidFill>
                  <a:schemeClr val="bg1"/>
                </a:solidFill>
                <a:ea typeface="微软雅黑" panose="020B0503020204020204" pitchFamily="34" charset="-122"/>
              </a:rPr>
              <a:t>in a moment, in the twinkling of an eye, at the last trumpet. For the trumpet will sound, and the dead will be raised incorruptible, and we shall be changed.</a:t>
            </a:r>
          </a:p>
        </p:txBody>
      </p:sp>
    </p:spTree>
    <p:extLst>
      <p:ext uri="{BB962C8B-B14F-4D97-AF65-F5344CB8AC3E}">
        <p14:creationId xmlns:p14="http://schemas.microsoft.com/office/powerpoint/2010/main" val="35464062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a:t>
            </a:r>
          </a:p>
          <a:p>
            <a:pPr algn="l">
              <a:lnSpc>
                <a:spcPct val="114000"/>
              </a:lnSpc>
            </a:pPr>
            <a:r>
              <a:rPr lang="en-US" altLang="zh-CN" sz="3600" b="1" dirty="0">
                <a:solidFill>
                  <a:schemeClr val="bg1"/>
                </a:solidFill>
                <a:ea typeface="微软雅黑" panose="020B0503020204020204" pitchFamily="34" charset="-122"/>
              </a:rPr>
              <a:t>53 </a:t>
            </a:r>
            <a:r>
              <a:rPr lang="zh-CN" altLang="en-US" sz="3600" b="1" dirty="0">
                <a:solidFill>
                  <a:schemeClr val="bg1"/>
                </a:solidFill>
                <a:ea typeface="微软雅黑" panose="020B0503020204020204" pitchFamily="34" charset="-122"/>
              </a:rPr>
              <a:t>这必朽坏的总要变成不朽坏的（“变成”原文作“穿”。下同），这必死的总要变成不死的。</a:t>
            </a:r>
          </a:p>
          <a:p>
            <a:pPr algn="l">
              <a:lnSpc>
                <a:spcPct val="114000"/>
              </a:lnSpc>
            </a:pPr>
            <a:r>
              <a:rPr lang="en-US" altLang="zh-CN" sz="3600" b="1" dirty="0">
                <a:solidFill>
                  <a:schemeClr val="bg1"/>
                </a:solidFill>
                <a:ea typeface="微软雅黑" panose="020B0503020204020204" pitchFamily="34" charset="-122"/>
              </a:rPr>
              <a:t>For this corruptible must put on incorruption, and this mortal must put on immortality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259194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a:t>
            </a:r>
          </a:p>
          <a:p>
            <a:pPr algn="l">
              <a:lnSpc>
                <a:spcPct val="114000"/>
              </a:lnSpc>
            </a:pPr>
            <a:r>
              <a:rPr lang="en-US" altLang="zh-CN" sz="3600" b="1" dirty="0" smtClean="0">
                <a:solidFill>
                  <a:schemeClr val="bg1"/>
                </a:solidFill>
                <a:ea typeface="微软雅黑" panose="020B0503020204020204" pitchFamily="34" charset="-122"/>
              </a:rPr>
              <a:t>54 </a:t>
            </a:r>
            <a:r>
              <a:rPr lang="zh-CN" altLang="en-US" sz="3600" b="1" dirty="0">
                <a:solidFill>
                  <a:schemeClr val="bg1"/>
                </a:solidFill>
                <a:ea typeface="微软雅黑" panose="020B0503020204020204" pitchFamily="34" charset="-122"/>
              </a:rPr>
              <a:t>这必朽坏的既变成不朽坏的，这必死的既变成不死的，那时经上所记“死被得胜吞灭”的话就应验了。</a:t>
            </a:r>
          </a:p>
          <a:p>
            <a:pPr algn="l">
              <a:lnSpc>
                <a:spcPct val="114000"/>
              </a:lnSpc>
            </a:pPr>
            <a:r>
              <a:rPr lang="en-US" altLang="zh-CN" sz="3600" b="1" dirty="0">
                <a:solidFill>
                  <a:schemeClr val="bg1"/>
                </a:solidFill>
                <a:ea typeface="微软雅黑" panose="020B0503020204020204" pitchFamily="34" charset="-122"/>
              </a:rPr>
              <a:t>So when this corruptible has put on incorruption, and this mortal has put on immortality, then shall be brought to pass the saying that is written: "Death is swallowed up in victory."</a:t>
            </a:r>
          </a:p>
        </p:txBody>
      </p:sp>
    </p:spTree>
    <p:extLst>
      <p:ext uri="{BB962C8B-B14F-4D97-AF65-F5344CB8AC3E}">
        <p14:creationId xmlns:p14="http://schemas.microsoft.com/office/powerpoint/2010/main" val="28509320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28:1-10】</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祂不在这里，照祂所说的，已经复活了。你们来看安放主的地方。</a:t>
            </a:r>
          </a:p>
          <a:p>
            <a:pPr algn="l">
              <a:lnSpc>
                <a:spcPct val="114000"/>
              </a:lnSpc>
            </a:pPr>
            <a:r>
              <a:rPr lang="en-US" altLang="zh-CN" sz="3600" b="1" dirty="0">
                <a:solidFill>
                  <a:schemeClr val="bg1"/>
                </a:solidFill>
                <a:ea typeface="微软雅黑" panose="020B0503020204020204" pitchFamily="34" charset="-122"/>
              </a:rPr>
              <a:t>He is not here; for He is risen, as He said. Come, see the place where the Lord lay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834193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28:1-10】</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快去告诉祂的门徒，说祂从死里复活了，并且在你们以先往加利利去，在那里你们要见祂。看哪，我已经告诉你们了。” </a:t>
            </a:r>
          </a:p>
          <a:p>
            <a:pPr algn="l">
              <a:lnSpc>
                <a:spcPct val="114000"/>
              </a:lnSpc>
            </a:pPr>
            <a:r>
              <a:rPr lang="en-US" altLang="zh-CN" sz="3600" b="1" dirty="0">
                <a:solidFill>
                  <a:schemeClr val="bg1"/>
                </a:solidFill>
                <a:ea typeface="微软雅黑" panose="020B0503020204020204" pitchFamily="34" charset="-122"/>
              </a:rPr>
              <a:t>And go quickly and tell His disciples that He is risen from the dead, and indeed He is going before you into Galilee; there you will see Him. Behold, I have told you."</a:t>
            </a:r>
          </a:p>
        </p:txBody>
      </p:sp>
    </p:spTree>
    <p:extLst>
      <p:ext uri="{BB962C8B-B14F-4D97-AF65-F5344CB8AC3E}">
        <p14:creationId xmlns:p14="http://schemas.microsoft.com/office/powerpoint/2010/main" val="37219351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28:1-10】</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妇女们就急忙离开坟墓，又害怕，又大大地欢喜，跑去要报给祂的门徒。</a:t>
            </a:r>
          </a:p>
          <a:p>
            <a:pPr algn="l">
              <a:lnSpc>
                <a:spcPct val="114000"/>
              </a:lnSpc>
            </a:pPr>
            <a:r>
              <a:rPr lang="en-US" altLang="zh-CN" sz="3600" b="1" dirty="0">
                <a:solidFill>
                  <a:schemeClr val="bg1"/>
                </a:solidFill>
                <a:ea typeface="微软雅黑" panose="020B0503020204020204" pitchFamily="34" charset="-122"/>
              </a:rPr>
              <a:t>So they went out quickly from the tomb with fear and great joy, and ran to bring His disciples word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227227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28:1-10】</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忽然，耶稣遇见她们，说：“愿你们平安！”她们就上前抱住祂的脚拜祂。</a:t>
            </a:r>
          </a:p>
          <a:p>
            <a:pPr algn="l">
              <a:lnSpc>
                <a:spcPct val="114000"/>
              </a:lnSpc>
            </a:pPr>
            <a:r>
              <a:rPr lang="en-US" altLang="zh-CN" sz="3600" b="1" dirty="0">
                <a:solidFill>
                  <a:schemeClr val="bg1"/>
                </a:solidFill>
                <a:ea typeface="微软雅黑" panose="020B0503020204020204" pitchFamily="34" charset="-122"/>
              </a:rPr>
              <a:t>And as they went to tell His disciples, behold, Jesus met them, saying, "Rejoice!" So they came and held Him by the feet and worshiped Him.</a:t>
            </a:r>
          </a:p>
        </p:txBody>
      </p:sp>
    </p:spTree>
    <p:extLst>
      <p:ext uri="{BB962C8B-B14F-4D97-AF65-F5344CB8AC3E}">
        <p14:creationId xmlns:p14="http://schemas.microsoft.com/office/powerpoint/2010/main" val="32421440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28:1-10】</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耶稣对她们说：“不要害怕！你们去告诉我的弟兄，叫他们往加利利去，在那里必见我。”</a:t>
            </a:r>
          </a:p>
          <a:p>
            <a:pPr algn="l">
              <a:lnSpc>
                <a:spcPct val="114000"/>
              </a:lnSpc>
            </a:pPr>
            <a:r>
              <a:rPr lang="en-US" altLang="zh-CN" sz="3600" b="1" dirty="0">
                <a:solidFill>
                  <a:schemeClr val="bg1"/>
                </a:solidFill>
                <a:ea typeface="微软雅黑" panose="020B0503020204020204" pitchFamily="34" charset="-122"/>
              </a:rPr>
              <a:t>Then Jesus said to them, "Do not be afraid. Go and tell My brethren to go to Galilee, and there they will see Me."</a:t>
            </a:r>
          </a:p>
        </p:txBody>
      </p:sp>
    </p:spTree>
    <p:extLst>
      <p:ext uri="{BB962C8B-B14F-4D97-AF65-F5344CB8AC3E}">
        <p14:creationId xmlns:p14="http://schemas.microsoft.com/office/powerpoint/2010/main" val="17250762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16:9】</a:t>
            </a:r>
          </a:p>
          <a:p>
            <a:pPr algn="l">
              <a:lnSpc>
                <a:spcPct val="114000"/>
              </a:lnSpc>
            </a:pPr>
            <a:r>
              <a:rPr lang="zh-CN" altLang="en-US" sz="3600" b="1" dirty="0">
                <a:solidFill>
                  <a:schemeClr val="bg1"/>
                </a:solidFill>
                <a:ea typeface="微软雅黑" panose="020B0503020204020204" pitchFamily="34" charset="-122"/>
              </a:rPr>
              <a:t>在七日的第一日清早，耶稣复活了，就</a:t>
            </a:r>
            <a:r>
              <a:rPr lang="zh-CN" altLang="en-US" sz="3600" b="1" dirty="0">
                <a:solidFill>
                  <a:srgbClr val="FFFF00"/>
                </a:solidFill>
                <a:ea typeface="微软雅黑" panose="020B0503020204020204" pitchFamily="34" charset="-122"/>
              </a:rPr>
              <a:t>先向抹大拉的马利亚显现</a:t>
            </a:r>
            <a:r>
              <a:rPr lang="zh-CN" altLang="en-US" sz="3600" b="1" dirty="0">
                <a:solidFill>
                  <a:schemeClr val="bg1"/>
                </a:solidFill>
                <a:ea typeface="微软雅黑" panose="020B0503020204020204" pitchFamily="34" charset="-122"/>
              </a:rPr>
              <a:t>，耶稣从她身上曾赶出七个鬼。</a:t>
            </a:r>
          </a:p>
          <a:p>
            <a:pPr algn="l">
              <a:lnSpc>
                <a:spcPct val="114000"/>
              </a:lnSpc>
            </a:pPr>
            <a:r>
              <a:rPr lang="en-US" altLang="zh-CN" sz="3600" b="1" dirty="0">
                <a:solidFill>
                  <a:schemeClr val="bg1"/>
                </a:solidFill>
                <a:ea typeface="微软雅黑" panose="020B0503020204020204" pitchFamily="34" charset="-122"/>
              </a:rPr>
              <a:t>Now when He rose early on the first day of the week, He appeared first to Mary Magdalene, out of whom He had cast seven demons.</a:t>
            </a:r>
          </a:p>
        </p:txBody>
      </p:sp>
    </p:spTree>
    <p:extLst>
      <p:ext uri="{BB962C8B-B14F-4D97-AF65-F5344CB8AC3E}">
        <p14:creationId xmlns:p14="http://schemas.microsoft.com/office/powerpoint/2010/main" val="42519616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3695</TotalTime>
  <Words>2507</Words>
  <Application>Microsoft Office PowerPoint</Application>
  <PresentationFormat>全屏显示(4:3)</PresentationFormat>
  <Paragraphs>126</Paragraphs>
  <Slides>34</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34</vt:i4>
      </vt:variant>
    </vt:vector>
  </HeadingPairs>
  <TitlesOfParts>
    <vt:vector size="40"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398</cp:revision>
  <dcterms:created xsi:type="dcterms:W3CDTF">2018-02-16T18:09:56Z</dcterms:created>
  <dcterms:modified xsi:type="dcterms:W3CDTF">2019-10-20T10:19:57Z</dcterms:modified>
</cp:coreProperties>
</file>