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077" r:id="rId2"/>
    <p:sldId id="1733" r:id="rId3"/>
    <p:sldId id="1734" r:id="rId4"/>
    <p:sldId id="1749" r:id="rId5"/>
    <p:sldId id="1750" r:id="rId6"/>
    <p:sldId id="1698" r:id="rId7"/>
    <p:sldId id="1737" r:id="rId8"/>
    <p:sldId id="1738" r:id="rId9"/>
    <p:sldId id="1739" r:id="rId10"/>
    <p:sldId id="1740" r:id="rId11"/>
    <p:sldId id="1741" r:id="rId12"/>
    <p:sldId id="1699" r:id="rId13"/>
    <p:sldId id="1742" r:id="rId14"/>
    <p:sldId id="1743" r:id="rId15"/>
    <p:sldId id="1744" r:id="rId16"/>
    <p:sldId id="1745" r:id="rId17"/>
    <p:sldId id="1746" r:id="rId18"/>
    <p:sldId id="1747" r:id="rId19"/>
    <p:sldId id="1748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0" y="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45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5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04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35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23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18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7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36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96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2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40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8BE71-93B8-4E6C-B256-1FF6E6ECD4B6}" type="datetimeFigureOut">
              <a:rPr lang="zh-CN" altLang="en-US" smtClean="0"/>
              <a:t>2019/11/3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37F7B-FA3F-4D66-AD08-677F8825B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74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28:18-20】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18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耶稣进前来，对他们说：“天上地下所有的权柄都赐给我了。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Then Jesus came to them and said, "All authority in heaven and on earth has been given to me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.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93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28:18-20】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19 </a:t>
            </a:r>
            <a:r>
              <a:rPr lang="zh-CN" altLang="en-US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所以，你们要去，使万民作我的门徒，奉父、子、圣灵的名给他们施洗（或作“给他们施洗，归于父、子、圣灵的名”）。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Therefore go and make disciples of all nations, baptizing them in the name of the Father and of the Son and of the Holy Spirit,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28:18-20】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20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凡我所吩咐你们的，都教训他们遵守，我就常与你们同在，直到世界的末了。”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and teaching them to obey everything I have commanded you. And surely I am with you always, to the very end of the age."</a:t>
            </a:r>
          </a:p>
        </p:txBody>
      </p:sp>
    </p:spTree>
    <p:extLst>
      <p:ext uri="{BB962C8B-B14F-4D97-AF65-F5344CB8AC3E}">
        <p14:creationId xmlns:p14="http://schemas.microsoft.com/office/powerpoint/2010/main" val="15825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3:1-3】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 “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你要写信给撒狄教会的使者说，那有　神的七灵和七星的说：我知道你的行为，按名你是活的，其实是死的。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"And to the angel of the church in Sardis write, "These things says He who has the seven Spirits of God and the seven stars: "I know your works, that you have a name that you are alive, but you are dead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.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6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3:1-3】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2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你要警醒，坚固那剩下将要衰微的（“衰微”原文作“死”），因我见你的行为，在我　神面前，没有一样是完全的。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Be watchful, and strengthen the things which remain, that are ready to die, for I have not found your works perfect before God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.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1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3:1-3】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3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所以要回想你是怎样领受，怎样听见的，又要遵守，并要悔改。若不警醒，我必临到你那里，如同贼一样。我几时临到，你也决不能知道。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Remember therefore how you have received and heard; hold fast and repent. Therefore if you will not watch, I will come upon you as a thief, and you will not know what hour I will come upon you.</a:t>
            </a:r>
          </a:p>
        </p:txBody>
      </p:sp>
    </p:spTree>
    <p:extLst>
      <p:ext uri="{BB962C8B-B14F-4D97-AF65-F5344CB8AC3E}">
        <p14:creationId xmlns:p14="http://schemas.microsoft.com/office/powerpoint/2010/main" val="25983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3:14-19】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14 “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你要写信给老底嘉教会的使者说，那为阿们的，为诚信真实见证的，在　神创造万物之上为元首的，说：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"And to the angel of the church of the </a:t>
            </a:r>
            <a:r>
              <a:rPr lang="en-US" altLang="zh-CN" sz="3600" b="1" dirty="0" err="1">
                <a:solidFill>
                  <a:schemeClr val="bg1"/>
                </a:solidFill>
                <a:ea typeface="微软雅黑" panose="020B0503020204020204" pitchFamily="34" charset="-122"/>
              </a:rPr>
              <a:t>Laodiceans</a:t>
            </a: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 write, "These things says the Amen, the Faithful and True Witness, the Beginning of the creation of God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:.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61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3:14-19】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15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我知道你的行为，你也不冷也不热，我巴不得你或冷或热。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"I know your works, that you are neither cold nor hot. I could wish you were cold or hot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16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你既如温水，也不冷也不热，所以我必从我口中把你吐出去。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So then, because you are lukewarm, and neither cold nor hot, I will vomit you out of My mouth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.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7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3:14-19】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17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你说：我是富足，已经发了财，一样都不缺；却不知道你是那困苦、可怜、贫穷、瞎眼、赤身的。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Because you say, "I am rich, have become wealthy, and have need of nothing'--and do not know that you are wretched, miserable, poor, blind, and naked-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-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09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3:14-19】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18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我劝你向我买火炼的金子，叫你富足；又买白衣穿上，叫你赤身的羞耻不露出来；又买眼药擦你的眼睛，使你能看见。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I counsel you to buy from Me gold refined in the fire, that you may be rich; and white garments, that you may be clothed, that the shame of your nakedness may not be revealed; and anoint your eyes with eye salve, that you may see.</a:t>
            </a:r>
          </a:p>
        </p:txBody>
      </p:sp>
    </p:spTree>
    <p:extLst>
      <p:ext uri="{BB962C8B-B14F-4D97-AF65-F5344CB8AC3E}">
        <p14:creationId xmlns:p14="http://schemas.microsoft.com/office/powerpoint/2010/main" val="14278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启示录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Revelation 3:14-19】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19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凡我所疼爱的，我就责备管教他，所以你要发热心，也要悔改。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As many as I love, I rebuke and chasten. Therefore be zealous and repent.</a:t>
            </a:r>
          </a:p>
        </p:txBody>
      </p:sp>
    </p:spTree>
    <p:extLst>
      <p:ext uri="{BB962C8B-B14F-4D97-AF65-F5344CB8AC3E}">
        <p14:creationId xmlns:p14="http://schemas.microsoft.com/office/powerpoint/2010/main" val="6116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28:18-20】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19 </a:t>
            </a:r>
            <a:r>
              <a:rPr lang="zh-CN" altLang="en-US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所以，你们要去，使万民作我的门徒，奉父、子、圣灵的名给他们施洗（或作“给他们施洗，归于父、子、圣灵的名”）。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Therefore go and make disciples of all nations, baptizing them in the name of the Father and of the Son and of the Holy Spirit,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82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28:18-20】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20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凡我所吩咐你们的，都教训他们遵守，我就常与你们同在，直到世界的末了。”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and teaching them to obey everything I have commanded you. And surely I am with you always, to the very end of the age."</a:t>
            </a:r>
          </a:p>
        </p:txBody>
      </p:sp>
    </p:spTree>
    <p:extLst>
      <p:ext uri="{BB962C8B-B14F-4D97-AF65-F5344CB8AC3E}">
        <p14:creationId xmlns:p14="http://schemas.microsoft.com/office/powerpoint/2010/main" val="13600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1440212810197bc2603160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0696"/>
            <a:ext cx="9133338" cy="52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1441552810197bc2603501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0526"/>
            <a:ext cx="9144000" cy="525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11:16-19】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16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我可用什么比这世代呢？好像孩童坐在街市上招呼同伴，说：</a:t>
            </a:r>
          </a:p>
          <a:p>
            <a:pPr algn="l">
              <a:lnSpc>
                <a:spcPct val="100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"But to what shall I liken this generation? It is like children sitting in the marketplaces and calling to their companions,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17 ‘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我们向你们吹笛，你们不跳舞；我们向你们举哀，你们不捶胸。’</a:t>
            </a:r>
          </a:p>
          <a:p>
            <a:pPr algn="l">
              <a:lnSpc>
                <a:spcPct val="100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and </a:t>
            </a:r>
            <a:r>
              <a:rPr lang="en-US" altLang="zh-CN" sz="3600" b="1" dirty="0" err="1">
                <a:solidFill>
                  <a:schemeClr val="bg1"/>
                </a:solidFill>
                <a:ea typeface="微软雅黑" panose="020B0503020204020204" pitchFamily="34" charset="-122"/>
              </a:rPr>
              <a:t>saying:"We</a:t>
            </a: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 played the flute for you,  And you did not dance; We mourned to you,  And you did not lament.'</a:t>
            </a:r>
          </a:p>
        </p:txBody>
      </p:sp>
    </p:spTree>
    <p:extLst>
      <p:ext uri="{BB962C8B-B14F-4D97-AF65-F5344CB8AC3E}">
        <p14:creationId xmlns:p14="http://schemas.microsoft.com/office/powerpoint/2010/main" val="24399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11:16-19】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18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约翰来了，也不吃，也不喝，人就说他是被鬼附着的；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For John came neither eating nor drinking, and they say, "He has a demon.'</a:t>
            </a:r>
          </a:p>
        </p:txBody>
      </p:sp>
    </p:spTree>
    <p:extLst>
      <p:ext uri="{BB962C8B-B14F-4D97-AF65-F5344CB8AC3E}">
        <p14:creationId xmlns:p14="http://schemas.microsoft.com/office/powerpoint/2010/main" val="35018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11:16-19】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19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人子来了，也吃也喝，人又说他是贪食好酒的人，是税吏和罪人的朋友。但智慧之子，总以智慧为是（有古卷作“但智慧在行为上就显为是”）。”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The Son of Man came eating and drinking, and they say, "Look, a glutton and a winebibber, a friend of tax collectors and sinners!' But wisdom is justified by her children."</a:t>
            </a:r>
          </a:p>
        </p:txBody>
      </p:sp>
    </p:spTree>
    <p:extLst>
      <p:ext uri="{BB962C8B-B14F-4D97-AF65-F5344CB8AC3E}">
        <p14:creationId xmlns:p14="http://schemas.microsoft.com/office/powerpoint/2010/main" val="32928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5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900000" scaled="1"/>
            <a:tileRect/>
          </a:gradFill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【</a:t>
            </a:r>
            <a:r>
              <a:rPr lang="zh-CN" altLang="en-US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马太福音 </a:t>
            </a:r>
            <a:r>
              <a:rPr lang="en-US" altLang="zh-CN" sz="3600" b="1" u="sng" dirty="0">
                <a:solidFill>
                  <a:schemeClr val="bg1"/>
                </a:solidFill>
                <a:ea typeface="微软雅黑" panose="020B0503020204020204" pitchFamily="34" charset="-122"/>
              </a:rPr>
              <a:t>Matthew 28:18-20】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18 </a:t>
            </a:r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耶稣进前来，对他们说：“天上地下所有的权柄都赐给我了。</a:t>
            </a:r>
          </a:p>
          <a:p>
            <a:pPr algn="l">
              <a:lnSpc>
                <a:spcPct val="114000"/>
              </a:lnSpc>
            </a:pPr>
            <a:r>
              <a:rPr lang="en-US" altLang="zh-CN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Then Jesus came to them and said, "All authority in heaven and on earth has been given to me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.</a:t>
            </a:r>
            <a:endParaRPr lang="en-US" altLang="zh-CN" sz="3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48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3748</TotalTime>
  <Words>1054</Words>
  <Application>Microsoft Office PowerPoint</Application>
  <PresentationFormat>全屏显示(4:3)</PresentationFormat>
  <Paragraphs>55</Paragraphs>
  <Slides>19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Barnabas Feng</dc:creator>
  <cp:lastModifiedBy>Barnabas Feng</cp:lastModifiedBy>
  <cp:revision>405</cp:revision>
  <dcterms:created xsi:type="dcterms:W3CDTF">2018-02-16T18:09:56Z</dcterms:created>
  <dcterms:modified xsi:type="dcterms:W3CDTF">2019-11-03T14:48:45Z</dcterms:modified>
</cp:coreProperties>
</file>