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1077" r:id="rId2"/>
    <p:sldId id="1733" r:id="rId3"/>
    <p:sldId id="1734" r:id="rId4"/>
    <p:sldId id="1698" r:id="rId5"/>
    <p:sldId id="1749" r:id="rId6"/>
    <p:sldId id="1750" r:id="rId7"/>
    <p:sldId id="1751" r:id="rId8"/>
    <p:sldId id="1752" r:id="rId9"/>
    <p:sldId id="1753" r:id="rId10"/>
    <p:sldId id="1756" r:id="rId11"/>
    <p:sldId id="1754" r:id="rId12"/>
    <p:sldId id="1757" r:id="rId13"/>
    <p:sldId id="1755" r:id="rId14"/>
    <p:sldId id="1737" r:id="rId15"/>
    <p:sldId id="1738" r:id="rId16"/>
    <p:sldId id="1739" r:id="rId17"/>
    <p:sldId id="1758" r:id="rId18"/>
    <p:sldId id="1759" r:id="rId19"/>
    <p:sldId id="1760" r:id="rId20"/>
    <p:sldId id="1761" r:id="rId21"/>
    <p:sldId id="1762" r:id="rId22"/>
    <p:sldId id="1763" r:id="rId23"/>
    <p:sldId id="1764" r:id="rId24"/>
    <p:sldId id="1765" r:id="rId25"/>
    <p:sldId id="1766" r:id="rId26"/>
    <p:sldId id="1767" r:id="rId27"/>
    <p:sldId id="1768" r:id="rId28"/>
    <p:sldId id="1769" r:id="rId29"/>
    <p:sldId id="1770" r:id="rId30"/>
    <p:sldId id="1771" r:id="rId31"/>
    <p:sldId id="1772" r:id="rId32"/>
    <p:sldId id="1773" r:id="rId33"/>
    <p:sldId id="1774" r:id="rId34"/>
    <p:sldId id="1775" r:id="rId35"/>
    <p:sldId id="1776" r:id="rId36"/>
    <p:sldId id="1777" r:id="rId37"/>
    <p:sldId id="1740" r:id="rId38"/>
    <p:sldId id="1778" r:id="rId39"/>
    <p:sldId id="1779" r:id="rId40"/>
    <p:sldId id="1741" r:id="rId41"/>
    <p:sldId id="1780" r:id="rId42"/>
    <p:sldId id="1699" r:id="rId43"/>
    <p:sldId id="1742" r:id="rId44"/>
    <p:sldId id="1781" r:id="rId45"/>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215" autoAdjust="0"/>
    <p:restoredTop sz="94660"/>
  </p:normalViewPr>
  <p:slideViewPr>
    <p:cSldViewPr snapToGrid="0">
      <p:cViewPr varScale="1">
        <p:scale>
          <a:sx n="61" d="100"/>
          <a:sy n="61" d="100"/>
        </p:scale>
        <p:origin x="110" y="1224"/>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2019/11/10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2019/11/10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2019/11/10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2019/11/10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2019/11/10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2019/11/10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2019/11/10</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2019/11/10</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2019/11/10</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2019/11/10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2019/11/10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2019/11/10</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28:18-20】</a:t>
            </a:r>
          </a:p>
          <a:p>
            <a:pPr algn="l">
              <a:lnSpc>
                <a:spcPct val="114000"/>
              </a:lnSpc>
            </a:pPr>
            <a:r>
              <a:rPr lang="en-US" altLang="zh-CN" sz="3600" b="1" dirty="0">
                <a:solidFill>
                  <a:schemeClr val="bg1"/>
                </a:solidFill>
                <a:ea typeface="微软雅黑" panose="020B0503020204020204" pitchFamily="34" charset="-122"/>
              </a:rPr>
              <a:t>18 </a:t>
            </a:r>
            <a:r>
              <a:rPr lang="zh-CN" altLang="en-US" sz="3600" b="1" dirty="0">
                <a:solidFill>
                  <a:schemeClr val="bg1"/>
                </a:solidFill>
                <a:ea typeface="微软雅黑" panose="020B0503020204020204" pitchFamily="34" charset="-122"/>
              </a:rPr>
              <a:t>耶稣进前来，对他们说：“天上地下所有的权柄都赐给我了。</a:t>
            </a:r>
          </a:p>
          <a:p>
            <a:pPr algn="l">
              <a:lnSpc>
                <a:spcPct val="114000"/>
              </a:lnSpc>
            </a:pPr>
            <a:r>
              <a:rPr lang="en-US" altLang="zh-CN" sz="3600" b="1" dirty="0">
                <a:solidFill>
                  <a:schemeClr val="bg1"/>
                </a:solidFill>
                <a:ea typeface="微软雅黑" panose="020B0503020204020204" pitchFamily="34" charset="-122"/>
              </a:rPr>
              <a:t>Then Jesus came to them and said, "All authority in heaven and on earth has been given to me</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493482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11:16-19a】</a:t>
            </a:r>
          </a:p>
          <a:p>
            <a:pPr algn="l">
              <a:lnSpc>
                <a:spcPct val="114000"/>
              </a:lnSpc>
            </a:pPr>
            <a:r>
              <a:rPr lang="en-US" altLang="zh-CN" sz="3600" b="1" dirty="0">
                <a:solidFill>
                  <a:schemeClr val="bg1"/>
                </a:solidFill>
                <a:ea typeface="微软雅黑" panose="020B0503020204020204" pitchFamily="34" charset="-122"/>
              </a:rPr>
              <a:t>18 </a:t>
            </a:r>
            <a:r>
              <a:rPr lang="zh-CN" altLang="en-US" sz="3600" b="1" dirty="0">
                <a:solidFill>
                  <a:schemeClr val="bg1"/>
                </a:solidFill>
                <a:ea typeface="微软雅黑" panose="020B0503020204020204" pitchFamily="34" charset="-122"/>
              </a:rPr>
              <a:t>约翰来了，也不吃，也不喝，人就说他是被鬼附着的；</a:t>
            </a:r>
          </a:p>
          <a:p>
            <a:pPr algn="l">
              <a:lnSpc>
                <a:spcPct val="114000"/>
              </a:lnSpc>
            </a:pPr>
            <a:r>
              <a:rPr lang="en-US" altLang="zh-CN" sz="3600" b="1" dirty="0">
                <a:solidFill>
                  <a:schemeClr val="bg1"/>
                </a:solidFill>
                <a:ea typeface="微软雅黑" panose="020B0503020204020204" pitchFamily="34" charset="-122"/>
              </a:rPr>
              <a:t>For John came neither eating nor drinking, and they say, ‘He has a demon.’</a:t>
            </a:r>
          </a:p>
          <a:p>
            <a:pPr algn="l">
              <a:lnSpc>
                <a:spcPct val="114000"/>
              </a:lnSpc>
            </a:pPr>
            <a:r>
              <a:rPr lang="en-US" altLang="zh-CN" sz="3600" b="1" dirty="0">
                <a:solidFill>
                  <a:schemeClr val="bg1"/>
                </a:solidFill>
                <a:ea typeface="微软雅黑" panose="020B0503020204020204" pitchFamily="34" charset="-122"/>
              </a:rPr>
              <a:t>19a </a:t>
            </a:r>
            <a:r>
              <a:rPr lang="zh-CN" altLang="en-US" sz="3600" b="1" dirty="0">
                <a:solidFill>
                  <a:schemeClr val="bg1"/>
                </a:solidFill>
                <a:ea typeface="微软雅黑" panose="020B0503020204020204" pitchFamily="34" charset="-122"/>
              </a:rPr>
              <a:t>人子来了，也吃也喝，人又说祂是贪食好酒的人，是税吏和罪人的朋友</a:t>
            </a:r>
            <a:r>
              <a:rPr lang="en-US" altLang="zh-CN" sz="3600" b="1"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The Son of Man came eating and drinking, and they say, ‘Look, a glutton and a winebibber, a friend of tax collectors and sinners!’….</a:t>
            </a:r>
          </a:p>
        </p:txBody>
      </p:sp>
    </p:spTree>
    <p:extLst>
      <p:ext uri="{BB962C8B-B14F-4D97-AF65-F5344CB8AC3E}">
        <p14:creationId xmlns:p14="http://schemas.microsoft.com/office/powerpoint/2010/main" val="23502590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3:12</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我</a:t>
            </a:r>
            <a:r>
              <a:rPr lang="zh-CN" altLang="en-US" sz="3600" b="1" dirty="0">
                <a:solidFill>
                  <a:schemeClr val="bg1"/>
                </a:solidFill>
                <a:ea typeface="微软雅黑" panose="020B0503020204020204" pitchFamily="34" charset="-122"/>
              </a:rPr>
              <a:t>对你们说地上的事，你们尚且不信；若说天上的事，如何能信呢？</a:t>
            </a:r>
          </a:p>
          <a:p>
            <a:pPr algn="l">
              <a:lnSpc>
                <a:spcPct val="114000"/>
              </a:lnSpc>
            </a:pPr>
            <a:r>
              <a:rPr lang="en-US" altLang="zh-CN" sz="3600" b="1" dirty="0">
                <a:solidFill>
                  <a:schemeClr val="bg1"/>
                </a:solidFill>
                <a:ea typeface="微软雅黑" panose="020B0503020204020204" pitchFamily="34" charset="-122"/>
              </a:rPr>
              <a:t>If I have told you earthly things and you do not believe, how will you believe if I tell you heavenly things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69956245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17:17a</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耶稣</a:t>
            </a:r>
            <a:r>
              <a:rPr lang="zh-CN" altLang="en-US" sz="3600" b="1" dirty="0">
                <a:solidFill>
                  <a:schemeClr val="bg1"/>
                </a:solidFill>
                <a:ea typeface="微软雅黑" panose="020B0503020204020204" pitchFamily="34" charset="-122"/>
              </a:rPr>
              <a:t>说：“嗳！这又不信、又悖谬的世代啊，我在你们这里要到几时呢？我忍耐你们要到几时呢？</a:t>
            </a:r>
            <a:r>
              <a:rPr lang="en-US" altLang="zh-CN" sz="3600" b="1"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Then Jesus answered and said, “O faithless and perverse generation, how long shall I be with you? How long shall I bear with you? ….”</a:t>
            </a:r>
          </a:p>
        </p:txBody>
      </p:sp>
    </p:spTree>
    <p:extLst>
      <p:ext uri="{BB962C8B-B14F-4D97-AF65-F5344CB8AC3E}">
        <p14:creationId xmlns:p14="http://schemas.microsoft.com/office/powerpoint/2010/main" val="6901514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16:32】</a:t>
            </a:r>
          </a:p>
          <a:p>
            <a:pPr algn="l">
              <a:lnSpc>
                <a:spcPct val="114000"/>
              </a:lnSpc>
            </a:pPr>
            <a:r>
              <a:rPr lang="zh-CN" altLang="en-US" sz="3600" b="1" dirty="0">
                <a:solidFill>
                  <a:schemeClr val="bg1"/>
                </a:solidFill>
                <a:ea typeface="微软雅黑" panose="020B0503020204020204" pitchFamily="34" charset="-122"/>
              </a:rPr>
              <a:t>看哪，时候将到，且是已经到了，你们要分散，各归自己的地方去，留下我独自一人；其实我不是独自一人，因为有父与我同在。</a:t>
            </a:r>
          </a:p>
          <a:p>
            <a:pPr algn="l">
              <a:lnSpc>
                <a:spcPct val="114000"/>
              </a:lnSpc>
            </a:pPr>
            <a:r>
              <a:rPr lang="en-US" altLang="zh-CN" sz="3600" b="1" dirty="0">
                <a:solidFill>
                  <a:schemeClr val="bg1"/>
                </a:solidFill>
                <a:ea typeface="微软雅黑" panose="020B0503020204020204" pitchFamily="34" charset="-122"/>
              </a:rPr>
              <a:t>Indeed the hour is coming, yes, has now come, that you will be scattered, each to his own, and will leave Me alone. And yet I am not alone, because the Father is with Me.</a:t>
            </a:r>
          </a:p>
        </p:txBody>
      </p:sp>
    </p:spTree>
    <p:extLst>
      <p:ext uri="{BB962C8B-B14F-4D97-AF65-F5344CB8AC3E}">
        <p14:creationId xmlns:p14="http://schemas.microsoft.com/office/powerpoint/2010/main" val="308773165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20:21</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耶稣</a:t>
            </a:r>
            <a:r>
              <a:rPr lang="zh-CN" altLang="en-US" sz="3600" b="1" dirty="0">
                <a:solidFill>
                  <a:schemeClr val="bg1"/>
                </a:solidFill>
                <a:ea typeface="微软雅黑" panose="020B0503020204020204" pitchFamily="34" charset="-122"/>
              </a:rPr>
              <a:t>又对他们说：“愿你们平安！父怎样差遣了我，我也照样差遣你们。”</a:t>
            </a:r>
          </a:p>
          <a:p>
            <a:pPr algn="l">
              <a:lnSpc>
                <a:spcPct val="114000"/>
              </a:lnSpc>
            </a:pPr>
            <a:r>
              <a:rPr lang="en-US" altLang="zh-CN" sz="3600" b="1" dirty="0">
                <a:solidFill>
                  <a:schemeClr val="bg1"/>
                </a:solidFill>
                <a:ea typeface="微软雅黑" panose="020B0503020204020204" pitchFamily="34" charset="-122"/>
              </a:rPr>
              <a:t>So Jesus said to them again, “Peace to you! As the Father has sent Me, I also send you.”</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50184722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23:4</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我</a:t>
            </a:r>
            <a:r>
              <a:rPr lang="zh-CN" altLang="en-US" sz="3600" b="1" dirty="0">
                <a:solidFill>
                  <a:schemeClr val="bg1"/>
                </a:solidFill>
                <a:ea typeface="微软雅黑" panose="020B0503020204020204" pitchFamily="34" charset="-122"/>
              </a:rPr>
              <a:t>虽然行过死荫的幽谷，也不怕遭害，因为你与我同在；你的杖，你的竿，都安慰我。</a:t>
            </a:r>
          </a:p>
          <a:p>
            <a:pPr algn="l">
              <a:lnSpc>
                <a:spcPct val="114000"/>
              </a:lnSpc>
            </a:pPr>
            <a:r>
              <a:rPr lang="en-US" altLang="zh-CN" sz="3600" b="1" dirty="0">
                <a:solidFill>
                  <a:schemeClr val="bg1"/>
                </a:solidFill>
                <a:ea typeface="微软雅黑" panose="020B0503020204020204" pitchFamily="34" charset="-122"/>
              </a:rPr>
              <a:t>Yea, though I walk through the valley of the shadow of </a:t>
            </a:r>
            <a:r>
              <a:rPr lang="en-US" altLang="zh-CN" sz="3600" b="1" dirty="0" err="1">
                <a:solidFill>
                  <a:schemeClr val="bg1"/>
                </a:solidFill>
                <a:ea typeface="微软雅黑" panose="020B0503020204020204" pitchFamily="34" charset="-122"/>
              </a:rPr>
              <a:t>death,I</a:t>
            </a:r>
            <a:r>
              <a:rPr lang="en-US" altLang="zh-CN" sz="3600" b="1" dirty="0">
                <a:solidFill>
                  <a:schemeClr val="bg1"/>
                </a:solidFill>
                <a:ea typeface="微软雅黑" panose="020B0503020204020204" pitchFamily="34" charset="-122"/>
              </a:rPr>
              <a:t> will fear no </a:t>
            </a:r>
            <a:r>
              <a:rPr lang="en-US" altLang="zh-CN" sz="3600" b="1" dirty="0" err="1">
                <a:solidFill>
                  <a:schemeClr val="bg1"/>
                </a:solidFill>
                <a:ea typeface="微软雅黑" panose="020B0503020204020204" pitchFamily="34" charset="-122"/>
              </a:rPr>
              <a:t>evil;For</a:t>
            </a:r>
            <a:r>
              <a:rPr lang="en-US" altLang="zh-CN" sz="3600" b="1" dirty="0">
                <a:solidFill>
                  <a:schemeClr val="bg1"/>
                </a:solidFill>
                <a:ea typeface="微软雅黑" panose="020B0503020204020204" pitchFamily="34" charset="-122"/>
              </a:rPr>
              <a:t> You are with </a:t>
            </a:r>
            <a:r>
              <a:rPr lang="en-US" altLang="zh-CN" sz="3600" b="1" dirty="0" err="1">
                <a:solidFill>
                  <a:schemeClr val="bg1"/>
                </a:solidFill>
                <a:ea typeface="微软雅黑" panose="020B0503020204020204" pitchFamily="34" charset="-122"/>
              </a:rPr>
              <a:t>me;Your</a:t>
            </a:r>
            <a:r>
              <a:rPr lang="en-US" altLang="zh-CN" sz="3600" b="1" dirty="0">
                <a:solidFill>
                  <a:schemeClr val="bg1"/>
                </a:solidFill>
                <a:ea typeface="微软雅黑" panose="020B0503020204020204" pitchFamily="34" charset="-122"/>
              </a:rPr>
              <a:t> rod and Your staff, they comfort me.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29289989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但以理书 </a:t>
            </a:r>
            <a:r>
              <a:rPr lang="en-US" altLang="zh-CN" sz="3600" b="1" u="sng" dirty="0">
                <a:solidFill>
                  <a:schemeClr val="bg1"/>
                </a:solidFill>
                <a:ea typeface="微软雅黑" panose="020B0503020204020204" pitchFamily="34" charset="-122"/>
              </a:rPr>
              <a:t>Daniel 3:13-30】</a:t>
            </a:r>
          </a:p>
          <a:p>
            <a:pPr algn="l">
              <a:lnSpc>
                <a:spcPct val="114000"/>
              </a:lnSpc>
            </a:pPr>
            <a:r>
              <a:rPr lang="en-US" altLang="zh-CN" sz="3600" b="1" dirty="0">
                <a:solidFill>
                  <a:schemeClr val="bg1"/>
                </a:solidFill>
                <a:ea typeface="微软雅黑" panose="020B0503020204020204" pitchFamily="34" charset="-122"/>
              </a:rPr>
              <a:t>13 </a:t>
            </a:r>
            <a:r>
              <a:rPr lang="zh-CN" altLang="en-US" sz="3600" b="1" dirty="0">
                <a:solidFill>
                  <a:schemeClr val="bg1"/>
                </a:solidFill>
                <a:ea typeface="微软雅黑" panose="020B0503020204020204" pitchFamily="34" charset="-122"/>
              </a:rPr>
              <a:t>当时，尼布甲尼撒冲冲大怒，吩咐人把沙得拉、米煞、亚伯尼歌带过来，他们就把那些人带到王面前。</a:t>
            </a:r>
          </a:p>
          <a:p>
            <a:pPr algn="l">
              <a:lnSpc>
                <a:spcPct val="114000"/>
              </a:lnSpc>
            </a:pPr>
            <a:r>
              <a:rPr lang="en-US" altLang="zh-CN" sz="3600" b="1" dirty="0">
                <a:solidFill>
                  <a:schemeClr val="bg1"/>
                </a:solidFill>
                <a:ea typeface="微软雅黑" panose="020B0503020204020204" pitchFamily="34" charset="-122"/>
              </a:rPr>
              <a:t>Then Nebuchadnezzar, in rage and fury, gave the command to bring Shadrach, Meshach, and Abed-</a:t>
            </a:r>
            <a:r>
              <a:rPr lang="en-US" altLang="zh-CN" sz="3600" b="1" dirty="0" err="1">
                <a:solidFill>
                  <a:schemeClr val="bg1"/>
                </a:solidFill>
                <a:ea typeface="微软雅黑" panose="020B0503020204020204" pitchFamily="34" charset="-122"/>
              </a:rPr>
              <a:t>Nego</a:t>
            </a:r>
            <a:r>
              <a:rPr lang="en-US" altLang="zh-CN" sz="3600" b="1" dirty="0">
                <a:solidFill>
                  <a:schemeClr val="bg1"/>
                </a:solidFill>
                <a:ea typeface="微软雅黑" panose="020B0503020204020204" pitchFamily="34" charset="-122"/>
              </a:rPr>
              <a:t>. So they brought these men before the king.</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09481280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但以理书 </a:t>
            </a:r>
            <a:r>
              <a:rPr lang="en-US" altLang="zh-CN" sz="3600" b="1" u="sng" dirty="0">
                <a:solidFill>
                  <a:schemeClr val="bg1"/>
                </a:solidFill>
                <a:ea typeface="微软雅黑" panose="020B0503020204020204" pitchFamily="34" charset="-122"/>
              </a:rPr>
              <a:t>Daniel 3:13-30】</a:t>
            </a:r>
          </a:p>
          <a:p>
            <a:pPr algn="l">
              <a:lnSpc>
                <a:spcPct val="114000"/>
              </a:lnSpc>
            </a:pPr>
            <a:r>
              <a:rPr lang="en-US" altLang="zh-CN" sz="3600" b="1" dirty="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尼布甲尼撒问他们说：“沙得拉、米煞、亚伯尼歌，你们不侍奉我的神，也不敬拜我所立的金像，是故意的吗？</a:t>
            </a:r>
          </a:p>
          <a:p>
            <a:pPr algn="l">
              <a:lnSpc>
                <a:spcPct val="114000"/>
              </a:lnSpc>
            </a:pPr>
            <a:r>
              <a:rPr lang="en-US" altLang="zh-CN" sz="3600" b="1" dirty="0">
                <a:solidFill>
                  <a:schemeClr val="bg1"/>
                </a:solidFill>
                <a:ea typeface="微软雅黑" panose="020B0503020204020204" pitchFamily="34" charset="-122"/>
              </a:rPr>
              <a:t>Nebuchadnezzar spoke, saying to them, “Is it true, Shadrach, Meshach, and Abed-</a:t>
            </a:r>
            <a:r>
              <a:rPr lang="en-US" altLang="zh-CN" sz="3600" b="1" dirty="0" err="1">
                <a:solidFill>
                  <a:schemeClr val="bg1"/>
                </a:solidFill>
                <a:ea typeface="微软雅黑" panose="020B0503020204020204" pitchFamily="34" charset="-122"/>
              </a:rPr>
              <a:t>Nego</a:t>
            </a:r>
            <a:r>
              <a:rPr lang="en-US" altLang="zh-CN" sz="3600" b="1" dirty="0">
                <a:solidFill>
                  <a:schemeClr val="bg1"/>
                </a:solidFill>
                <a:ea typeface="微软雅黑" panose="020B0503020204020204" pitchFamily="34" charset="-122"/>
              </a:rPr>
              <a:t>, that you do not serve my gods or worship the gold image which I have set up?</a:t>
            </a:r>
          </a:p>
        </p:txBody>
      </p:sp>
    </p:spTree>
    <p:extLst>
      <p:ext uri="{BB962C8B-B14F-4D97-AF65-F5344CB8AC3E}">
        <p14:creationId xmlns:p14="http://schemas.microsoft.com/office/powerpoint/2010/main" val="100851404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但以理书 </a:t>
            </a:r>
            <a:r>
              <a:rPr lang="en-US" altLang="zh-CN" sz="3600" b="1" u="sng" dirty="0">
                <a:solidFill>
                  <a:schemeClr val="bg1"/>
                </a:solidFill>
                <a:ea typeface="微软雅黑" panose="020B0503020204020204" pitchFamily="34" charset="-122"/>
              </a:rPr>
              <a:t>Daniel 3:13-30】</a:t>
            </a:r>
          </a:p>
          <a:p>
            <a:pPr algn="l">
              <a:lnSpc>
                <a:spcPct val="100000"/>
              </a:lnSpc>
            </a:pPr>
            <a:r>
              <a:rPr lang="en-US" altLang="zh-CN" sz="3600" b="1" dirty="0">
                <a:solidFill>
                  <a:schemeClr val="bg1"/>
                </a:solidFill>
                <a:ea typeface="微软雅黑" panose="020B0503020204020204" pitchFamily="34" charset="-122"/>
              </a:rPr>
              <a:t>15 </a:t>
            </a:r>
            <a:r>
              <a:rPr lang="zh-CN" altLang="en-US" sz="3600" b="1" dirty="0">
                <a:solidFill>
                  <a:schemeClr val="bg1"/>
                </a:solidFill>
                <a:ea typeface="微软雅黑" panose="020B0503020204020204" pitchFamily="34" charset="-122"/>
              </a:rPr>
              <a:t>你们再听见角、笛、琵琶、琴、瑟、笙和各样乐器的声音，若俯伏敬拜我所造的像，却还可以；若不敬拜，必立时扔在烈火的窑中，有何神能救你们脱离我手呢？” </a:t>
            </a:r>
            <a:endParaRPr lang="zh-CN" altLang="en-US" sz="3200" b="1" dirty="0">
              <a:solidFill>
                <a:schemeClr val="bg1"/>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Now if you are ready at the time you hear the sound of the horn, flute, harp, lyre, and psaltery, in symphony with all kinds of music, and you fall down and worship the image which I have made, good! But if you do not worship, you shall be cast immediately into the midst of a burning fiery furnace. And who is the god who will deliver you from my hands?”</a:t>
            </a:r>
          </a:p>
        </p:txBody>
      </p:sp>
    </p:spTree>
    <p:extLst>
      <p:ext uri="{BB962C8B-B14F-4D97-AF65-F5344CB8AC3E}">
        <p14:creationId xmlns:p14="http://schemas.microsoft.com/office/powerpoint/2010/main" val="101629539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但以理书 </a:t>
            </a:r>
            <a:r>
              <a:rPr lang="en-US" altLang="zh-CN" sz="3600" b="1" u="sng" dirty="0">
                <a:solidFill>
                  <a:schemeClr val="bg1"/>
                </a:solidFill>
                <a:ea typeface="微软雅黑" panose="020B0503020204020204" pitchFamily="34" charset="-122"/>
              </a:rPr>
              <a:t>Daniel 3:13-30】</a:t>
            </a:r>
          </a:p>
          <a:p>
            <a:pPr algn="l">
              <a:lnSpc>
                <a:spcPct val="114000"/>
              </a:lnSpc>
            </a:pPr>
            <a:r>
              <a:rPr lang="en-US" altLang="zh-CN" sz="3600" b="1" dirty="0">
                <a:solidFill>
                  <a:schemeClr val="bg1"/>
                </a:solidFill>
                <a:ea typeface="微软雅黑" panose="020B0503020204020204" pitchFamily="34" charset="-122"/>
              </a:rPr>
              <a:t>16 </a:t>
            </a:r>
            <a:r>
              <a:rPr lang="zh-CN" altLang="en-US" sz="3600" b="1" dirty="0">
                <a:solidFill>
                  <a:schemeClr val="bg1"/>
                </a:solidFill>
                <a:ea typeface="微软雅黑" panose="020B0503020204020204" pitchFamily="34" charset="-122"/>
              </a:rPr>
              <a:t>沙得拉、米煞、亚伯尼歌对王说：“尼布甲尼撒啊，这件事我们不必回答你。</a:t>
            </a:r>
          </a:p>
          <a:p>
            <a:pPr algn="l">
              <a:lnSpc>
                <a:spcPct val="114000"/>
              </a:lnSpc>
            </a:pPr>
            <a:r>
              <a:rPr lang="en-US" altLang="zh-CN" sz="3600" b="1" dirty="0">
                <a:solidFill>
                  <a:schemeClr val="bg1"/>
                </a:solidFill>
                <a:ea typeface="微软雅黑" panose="020B0503020204020204" pitchFamily="34" charset="-122"/>
              </a:rPr>
              <a:t>Shadrach, Meshach, and Abed-</a:t>
            </a:r>
            <a:r>
              <a:rPr lang="en-US" altLang="zh-CN" sz="3600" b="1" dirty="0" err="1">
                <a:solidFill>
                  <a:schemeClr val="bg1"/>
                </a:solidFill>
                <a:ea typeface="微软雅黑" panose="020B0503020204020204" pitchFamily="34" charset="-122"/>
              </a:rPr>
              <a:t>Nego</a:t>
            </a:r>
            <a:r>
              <a:rPr lang="en-US" altLang="zh-CN" sz="3600" b="1" dirty="0">
                <a:solidFill>
                  <a:schemeClr val="bg1"/>
                </a:solidFill>
                <a:ea typeface="微软雅黑" panose="020B0503020204020204" pitchFamily="34" charset="-122"/>
              </a:rPr>
              <a:t> answered and said to the king, “O Nebuchadnezzar, we have no need to answer you in this matter</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0348375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28:18-20】</a:t>
            </a:r>
          </a:p>
          <a:p>
            <a:pPr algn="l">
              <a:lnSpc>
                <a:spcPct val="114000"/>
              </a:lnSpc>
            </a:pPr>
            <a:r>
              <a:rPr lang="en-US" altLang="zh-CN" sz="3600" b="1" dirty="0" smtClean="0">
                <a:solidFill>
                  <a:schemeClr val="bg1"/>
                </a:solidFill>
                <a:ea typeface="微软雅黑" panose="020B0503020204020204" pitchFamily="34" charset="-122"/>
              </a:rPr>
              <a:t>19 </a:t>
            </a:r>
            <a:r>
              <a:rPr lang="zh-CN" altLang="en-US" sz="3600" b="1" dirty="0" smtClean="0">
                <a:solidFill>
                  <a:schemeClr val="bg1"/>
                </a:solidFill>
                <a:ea typeface="微软雅黑" panose="020B0503020204020204" pitchFamily="34" charset="-122"/>
              </a:rPr>
              <a:t>所以，你们要去，使万民作我的门徒，奉父、子、圣灵的名给他们施洗（或作“给他们施洗，归于父、子、圣灵的名”）。</a:t>
            </a:r>
          </a:p>
          <a:p>
            <a:pPr algn="l">
              <a:lnSpc>
                <a:spcPct val="114000"/>
              </a:lnSpc>
            </a:pPr>
            <a:r>
              <a:rPr lang="en-US" altLang="zh-CN" sz="3600" b="1" dirty="0" smtClean="0">
                <a:solidFill>
                  <a:schemeClr val="bg1"/>
                </a:solidFill>
                <a:ea typeface="微软雅黑" panose="020B0503020204020204" pitchFamily="34" charset="-122"/>
              </a:rPr>
              <a:t>Therefore go and make disciples of all nations, baptizing them in the name of the Father and of the Son and of the Holy Spirit,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89829035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但以理书 </a:t>
            </a:r>
            <a:r>
              <a:rPr lang="en-US" altLang="zh-CN" sz="3600" b="1" u="sng" dirty="0">
                <a:solidFill>
                  <a:schemeClr val="bg1"/>
                </a:solidFill>
                <a:ea typeface="微软雅黑" panose="020B0503020204020204" pitchFamily="34" charset="-122"/>
              </a:rPr>
              <a:t>Daniel 3:13-30】</a:t>
            </a:r>
          </a:p>
          <a:p>
            <a:pPr algn="l">
              <a:lnSpc>
                <a:spcPct val="114000"/>
              </a:lnSpc>
            </a:pPr>
            <a:r>
              <a:rPr lang="en-US" altLang="zh-CN" sz="3600" b="1" dirty="0" smtClean="0">
                <a:solidFill>
                  <a:schemeClr val="bg1"/>
                </a:solidFill>
                <a:ea typeface="微软雅黑" panose="020B0503020204020204" pitchFamily="34" charset="-122"/>
              </a:rPr>
              <a:t>17 </a:t>
            </a:r>
            <a:r>
              <a:rPr lang="zh-CN" altLang="en-US" sz="3600" b="1" dirty="0">
                <a:solidFill>
                  <a:schemeClr val="bg1"/>
                </a:solidFill>
                <a:ea typeface="微软雅黑" panose="020B0503020204020204" pitchFamily="34" charset="-122"/>
              </a:rPr>
              <a:t>即便如此，我们所侍奉的　神，能将我们从烈火的窑中救出来。王啊，他也必救我们脱离你的手；</a:t>
            </a:r>
          </a:p>
          <a:p>
            <a:pPr algn="l">
              <a:lnSpc>
                <a:spcPct val="114000"/>
              </a:lnSpc>
            </a:pPr>
            <a:r>
              <a:rPr lang="en-US" altLang="zh-CN" sz="3600" b="1" dirty="0">
                <a:solidFill>
                  <a:schemeClr val="bg1"/>
                </a:solidFill>
                <a:ea typeface="微软雅黑" panose="020B0503020204020204" pitchFamily="34" charset="-122"/>
              </a:rPr>
              <a:t>If that is the case, our God whom we serve is able to deliver us from the burning fiery furnace, and He will deliver us from your hand, O king.</a:t>
            </a:r>
          </a:p>
        </p:txBody>
      </p:sp>
    </p:spTree>
    <p:extLst>
      <p:ext uri="{BB962C8B-B14F-4D97-AF65-F5344CB8AC3E}">
        <p14:creationId xmlns:p14="http://schemas.microsoft.com/office/powerpoint/2010/main" val="406195932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但以理书 </a:t>
            </a:r>
            <a:r>
              <a:rPr lang="en-US" altLang="zh-CN" sz="3600" b="1" u="sng" dirty="0">
                <a:solidFill>
                  <a:schemeClr val="bg1"/>
                </a:solidFill>
                <a:ea typeface="微软雅黑" panose="020B0503020204020204" pitchFamily="34" charset="-122"/>
              </a:rPr>
              <a:t>Daniel 3:13-30】</a:t>
            </a:r>
          </a:p>
          <a:p>
            <a:pPr algn="l">
              <a:lnSpc>
                <a:spcPct val="114000"/>
              </a:lnSpc>
            </a:pPr>
            <a:r>
              <a:rPr lang="en-US" altLang="zh-CN" sz="3600" b="1" dirty="0">
                <a:solidFill>
                  <a:schemeClr val="bg1"/>
                </a:solidFill>
                <a:ea typeface="微软雅黑" panose="020B0503020204020204" pitchFamily="34" charset="-122"/>
              </a:rPr>
              <a:t>18 </a:t>
            </a:r>
            <a:r>
              <a:rPr lang="zh-CN" altLang="en-US" sz="3600" b="1" dirty="0">
                <a:solidFill>
                  <a:schemeClr val="bg1"/>
                </a:solidFill>
                <a:ea typeface="微软雅黑" panose="020B0503020204020204" pitchFamily="34" charset="-122"/>
              </a:rPr>
              <a:t>即或不然，王啊，你当知道我们决不侍奉你的神，也不敬拜你所立的金像！” </a:t>
            </a:r>
          </a:p>
          <a:p>
            <a:pPr algn="l">
              <a:lnSpc>
                <a:spcPct val="114000"/>
              </a:lnSpc>
            </a:pPr>
            <a:r>
              <a:rPr lang="en-US" altLang="zh-CN" sz="3600" b="1" dirty="0">
                <a:solidFill>
                  <a:schemeClr val="bg1"/>
                </a:solidFill>
                <a:ea typeface="微软雅黑" panose="020B0503020204020204" pitchFamily="34" charset="-122"/>
              </a:rPr>
              <a:t>But if not, let it be known to you, O king, that we do not serve your gods, nor will we worship the gold image which you have set up.”</a:t>
            </a:r>
          </a:p>
        </p:txBody>
      </p:sp>
    </p:spTree>
    <p:extLst>
      <p:ext uri="{BB962C8B-B14F-4D97-AF65-F5344CB8AC3E}">
        <p14:creationId xmlns:p14="http://schemas.microsoft.com/office/powerpoint/2010/main" val="342291184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但以理书 </a:t>
            </a:r>
            <a:r>
              <a:rPr lang="en-US" altLang="zh-CN" sz="3600" b="1" u="sng" dirty="0">
                <a:solidFill>
                  <a:schemeClr val="bg1"/>
                </a:solidFill>
                <a:ea typeface="微软雅黑" panose="020B0503020204020204" pitchFamily="34" charset="-122"/>
              </a:rPr>
              <a:t>Daniel 3:13-30】</a:t>
            </a:r>
          </a:p>
          <a:p>
            <a:pPr algn="l">
              <a:lnSpc>
                <a:spcPct val="114000"/>
              </a:lnSpc>
            </a:pPr>
            <a:r>
              <a:rPr lang="en-US" altLang="zh-CN" sz="3600" b="1" dirty="0">
                <a:solidFill>
                  <a:schemeClr val="bg1"/>
                </a:solidFill>
                <a:ea typeface="微软雅黑" panose="020B0503020204020204" pitchFamily="34" charset="-122"/>
              </a:rPr>
              <a:t>19 </a:t>
            </a:r>
            <a:r>
              <a:rPr lang="zh-CN" altLang="en-US" sz="3600" b="1" dirty="0">
                <a:solidFill>
                  <a:schemeClr val="bg1"/>
                </a:solidFill>
                <a:ea typeface="微软雅黑" panose="020B0503020204020204" pitchFamily="34" charset="-122"/>
              </a:rPr>
              <a:t>当时尼布甲尼撒怒气填胸，向沙得拉、米煞、亚伯尼歌变了脸色，吩咐人把窑烧热，比寻常更加七倍。</a:t>
            </a:r>
          </a:p>
          <a:p>
            <a:pPr algn="l">
              <a:lnSpc>
                <a:spcPct val="114000"/>
              </a:lnSpc>
            </a:pPr>
            <a:r>
              <a:rPr lang="en-US" altLang="zh-CN" sz="3600" b="1" dirty="0">
                <a:solidFill>
                  <a:schemeClr val="bg1"/>
                </a:solidFill>
                <a:ea typeface="微软雅黑" panose="020B0503020204020204" pitchFamily="34" charset="-122"/>
              </a:rPr>
              <a:t>Then Nebuchadnezzar was full of fury, and the expression on his face changed toward Shadrach, Meshach, and Abed-</a:t>
            </a:r>
            <a:r>
              <a:rPr lang="en-US" altLang="zh-CN" sz="3600" b="1" dirty="0" err="1">
                <a:solidFill>
                  <a:schemeClr val="bg1"/>
                </a:solidFill>
                <a:ea typeface="微软雅黑" panose="020B0503020204020204" pitchFamily="34" charset="-122"/>
              </a:rPr>
              <a:t>Nego</a:t>
            </a:r>
            <a:r>
              <a:rPr lang="en-US" altLang="zh-CN" sz="3600" b="1" dirty="0">
                <a:solidFill>
                  <a:schemeClr val="bg1"/>
                </a:solidFill>
                <a:ea typeface="微软雅黑" panose="020B0503020204020204" pitchFamily="34" charset="-122"/>
              </a:rPr>
              <a:t>. He spoke and commanded that they heat the furnace seven times more than it was usually heated.</a:t>
            </a:r>
          </a:p>
        </p:txBody>
      </p:sp>
    </p:spTree>
    <p:extLst>
      <p:ext uri="{BB962C8B-B14F-4D97-AF65-F5344CB8AC3E}">
        <p14:creationId xmlns:p14="http://schemas.microsoft.com/office/powerpoint/2010/main" val="332194241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但以理书 </a:t>
            </a:r>
            <a:r>
              <a:rPr lang="en-US" altLang="zh-CN" sz="3600" b="1" u="sng" dirty="0">
                <a:solidFill>
                  <a:schemeClr val="bg1"/>
                </a:solidFill>
                <a:ea typeface="微软雅黑" panose="020B0503020204020204" pitchFamily="34" charset="-122"/>
              </a:rPr>
              <a:t>Daniel 3:13-30】</a:t>
            </a:r>
          </a:p>
          <a:p>
            <a:pPr algn="l">
              <a:lnSpc>
                <a:spcPct val="114000"/>
              </a:lnSpc>
            </a:pPr>
            <a:r>
              <a:rPr lang="en-US" altLang="zh-CN" sz="3600" b="1" dirty="0">
                <a:solidFill>
                  <a:schemeClr val="bg1"/>
                </a:solidFill>
                <a:ea typeface="微软雅黑" panose="020B0503020204020204" pitchFamily="34" charset="-122"/>
              </a:rPr>
              <a:t>20 </a:t>
            </a:r>
            <a:r>
              <a:rPr lang="zh-CN" altLang="en-US" sz="3600" b="1" dirty="0">
                <a:solidFill>
                  <a:schemeClr val="bg1"/>
                </a:solidFill>
                <a:ea typeface="微软雅黑" panose="020B0503020204020204" pitchFamily="34" charset="-122"/>
              </a:rPr>
              <a:t>又吩咐他军中的几个壮士，将沙得拉、米煞、亚伯尼歌捆起来，扔在烈火的窑中。</a:t>
            </a:r>
          </a:p>
          <a:p>
            <a:pPr algn="l">
              <a:lnSpc>
                <a:spcPct val="114000"/>
              </a:lnSpc>
            </a:pPr>
            <a:r>
              <a:rPr lang="en-US" altLang="zh-CN" sz="3600" b="1" dirty="0">
                <a:solidFill>
                  <a:schemeClr val="bg1"/>
                </a:solidFill>
                <a:ea typeface="微软雅黑" panose="020B0503020204020204" pitchFamily="34" charset="-122"/>
              </a:rPr>
              <a:t>And he commanded certain mighty men of valor who were in his army to bind Shadrach, Meshach, and Abed-</a:t>
            </a:r>
            <a:r>
              <a:rPr lang="en-US" altLang="zh-CN" sz="3600" b="1" dirty="0" err="1">
                <a:solidFill>
                  <a:schemeClr val="bg1"/>
                </a:solidFill>
                <a:ea typeface="微软雅黑" panose="020B0503020204020204" pitchFamily="34" charset="-122"/>
              </a:rPr>
              <a:t>Nego</a:t>
            </a:r>
            <a:r>
              <a:rPr lang="en-US" altLang="zh-CN" sz="3600" b="1" dirty="0">
                <a:solidFill>
                  <a:schemeClr val="bg1"/>
                </a:solidFill>
                <a:ea typeface="微软雅黑" panose="020B0503020204020204" pitchFamily="34" charset="-122"/>
              </a:rPr>
              <a:t>, and cast them into the burning fiery furnace</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61481209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但以理书 </a:t>
            </a:r>
            <a:r>
              <a:rPr lang="en-US" altLang="zh-CN" sz="3600" b="1" u="sng" dirty="0">
                <a:solidFill>
                  <a:schemeClr val="bg1"/>
                </a:solidFill>
                <a:ea typeface="微软雅黑" panose="020B0503020204020204" pitchFamily="34" charset="-122"/>
              </a:rPr>
              <a:t>Daniel 3:13-30】</a:t>
            </a:r>
          </a:p>
          <a:p>
            <a:pPr algn="l">
              <a:lnSpc>
                <a:spcPct val="114000"/>
              </a:lnSpc>
            </a:pPr>
            <a:r>
              <a:rPr lang="en-US" altLang="zh-CN" sz="3600" b="1" dirty="0" smtClean="0">
                <a:solidFill>
                  <a:schemeClr val="bg1"/>
                </a:solidFill>
                <a:ea typeface="微软雅黑" panose="020B0503020204020204" pitchFamily="34" charset="-122"/>
              </a:rPr>
              <a:t>21 </a:t>
            </a:r>
            <a:r>
              <a:rPr lang="zh-CN" altLang="en-US" sz="3600" b="1" dirty="0">
                <a:solidFill>
                  <a:schemeClr val="bg1"/>
                </a:solidFill>
                <a:ea typeface="微软雅黑" panose="020B0503020204020204" pitchFamily="34" charset="-122"/>
              </a:rPr>
              <a:t>这三人穿着裤子、内袍、外衣和别的衣服，被捆起来扔在烈火的窑中。</a:t>
            </a:r>
          </a:p>
          <a:p>
            <a:pPr algn="l">
              <a:lnSpc>
                <a:spcPct val="114000"/>
              </a:lnSpc>
            </a:pPr>
            <a:r>
              <a:rPr lang="en-US" altLang="zh-CN" sz="3600" b="1" dirty="0">
                <a:solidFill>
                  <a:schemeClr val="bg1"/>
                </a:solidFill>
                <a:ea typeface="微软雅黑" panose="020B0503020204020204" pitchFamily="34" charset="-122"/>
              </a:rPr>
              <a:t>Then these men were bound in their coats, their trousers, their turbans, and their other garments, and were cast into the midst of the burning fiery furnace.</a:t>
            </a:r>
          </a:p>
        </p:txBody>
      </p:sp>
    </p:spTree>
    <p:extLst>
      <p:ext uri="{BB962C8B-B14F-4D97-AF65-F5344CB8AC3E}">
        <p14:creationId xmlns:p14="http://schemas.microsoft.com/office/powerpoint/2010/main" val="140974867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但以理书 </a:t>
            </a:r>
            <a:r>
              <a:rPr lang="en-US" altLang="zh-CN" sz="3600" b="1" u="sng" dirty="0">
                <a:solidFill>
                  <a:schemeClr val="bg1"/>
                </a:solidFill>
                <a:ea typeface="微软雅黑" panose="020B0503020204020204" pitchFamily="34" charset="-122"/>
              </a:rPr>
              <a:t>Daniel 3:13-30】</a:t>
            </a:r>
          </a:p>
          <a:p>
            <a:pPr algn="l">
              <a:lnSpc>
                <a:spcPct val="114000"/>
              </a:lnSpc>
            </a:pPr>
            <a:r>
              <a:rPr lang="en-US" altLang="zh-CN" sz="3600" b="1" dirty="0">
                <a:solidFill>
                  <a:schemeClr val="bg1"/>
                </a:solidFill>
                <a:ea typeface="微软雅黑" panose="020B0503020204020204" pitchFamily="34" charset="-122"/>
              </a:rPr>
              <a:t>22 </a:t>
            </a:r>
            <a:r>
              <a:rPr lang="zh-CN" altLang="en-US" sz="3600" b="1" dirty="0">
                <a:solidFill>
                  <a:schemeClr val="bg1"/>
                </a:solidFill>
                <a:ea typeface="微软雅黑" panose="020B0503020204020204" pitchFamily="34" charset="-122"/>
              </a:rPr>
              <a:t>因为王命紧急，窑又甚热，那抬沙得拉、米煞、亚伯尼歌的人都被火焰烧死。</a:t>
            </a:r>
          </a:p>
          <a:p>
            <a:pPr algn="l"/>
            <a:r>
              <a:rPr lang="en-US" altLang="zh-CN" sz="3400" b="1" dirty="0">
                <a:solidFill>
                  <a:schemeClr val="bg1"/>
                </a:solidFill>
                <a:ea typeface="微软雅黑" panose="020B0503020204020204" pitchFamily="34" charset="-122"/>
              </a:rPr>
              <a:t>Therefore, because the king’s command was urgent, and the furnace exceedingly hot, the flame of the fire killed those men who took up Shadrach, Meshach, and Abed-</a:t>
            </a:r>
            <a:r>
              <a:rPr lang="en-US" altLang="zh-CN" sz="3400" b="1" dirty="0" err="1">
                <a:solidFill>
                  <a:schemeClr val="bg1"/>
                </a:solidFill>
                <a:ea typeface="微软雅黑" panose="020B0503020204020204" pitchFamily="34" charset="-122"/>
              </a:rPr>
              <a:t>Nego</a:t>
            </a:r>
            <a:r>
              <a:rPr lang="en-US" altLang="zh-CN" sz="3400" b="1" dirty="0">
                <a:solidFill>
                  <a:schemeClr val="bg1"/>
                </a:solidFill>
                <a:ea typeface="微软雅黑" panose="020B0503020204020204" pitchFamily="34" charset="-122"/>
              </a:rPr>
              <a:t>.</a:t>
            </a:r>
          </a:p>
          <a:p>
            <a:pPr algn="l">
              <a:lnSpc>
                <a:spcPct val="100000"/>
              </a:lnSpc>
            </a:pPr>
            <a:r>
              <a:rPr lang="en-US" altLang="zh-CN" sz="3600" b="1" dirty="0">
                <a:solidFill>
                  <a:schemeClr val="bg1"/>
                </a:solidFill>
                <a:ea typeface="微软雅黑" panose="020B0503020204020204" pitchFamily="34" charset="-122"/>
              </a:rPr>
              <a:t>23 </a:t>
            </a:r>
            <a:r>
              <a:rPr lang="zh-CN" altLang="en-US" sz="3600" b="1" dirty="0">
                <a:solidFill>
                  <a:schemeClr val="bg1"/>
                </a:solidFill>
                <a:ea typeface="微软雅黑" panose="020B0503020204020204" pitchFamily="34" charset="-122"/>
              </a:rPr>
              <a:t>沙得拉、米煞、亚伯尼歌这三个人都被捆着落在烈火的窑中。</a:t>
            </a:r>
            <a:endParaRPr lang="zh-CN" altLang="en-US" sz="3400" b="1" dirty="0">
              <a:solidFill>
                <a:schemeClr val="bg1"/>
              </a:solidFill>
              <a:ea typeface="微软雅黑" panose="020B0503020204020204" pitchFamily="34" charset="-122"/>
            </a:endParaRPr>
          </a:p>
          <a:p>
            <a:pPr algn="l">
              <a:lnSpc>
                <a:spcPct val="100000"/>
              </a:lnSpc>
            </a:pPr>
            <a:r>
              <a:rPr lang="en-US" altLang="zh-CN" sz="3400" b="1" dirty="0">
                <a:solidFill>
                  <a:schemeClr val="bg1"/>
                </a:solidFill>
                <a:ea typeface="微软雅黑" panose="020B0503020204020204" pitchFamily="34" charset="-122"/>
              </a:rPr>
              <a:t>And these three men, Shadrach, Meshach, and Abed-</a:t>
            </a:r>
            <a:r>
              <a:rPr lang="en-US" altLang="zh-CN" sz="3400" b="1" dirty="0" err="1">
                <a:solidFill>
                  <a:schemeClr val="bg1"/>
                </a:solidFill>
                <a:ea typeface="微软雅黑" panose="020B0503020204020204" pitchFamily="34" charset="-122"/>
              </a:rPr>
              <a:t>Nego</a:t>
            </a:r>
            <a:r>
              <a:rPr lang="en-US" altLang="zh-CN" sz="3400" b="1" dirty="0">
                <a:solidFill>
                  <a:schemeClr val="bg1"/>
                </a:solidFill>
                <a:ea typeface="微软雅黑" panose="020B0503020204020204" pitchFamily="34" charset="-122"/>
              </a:rPr>
              <a:t>, fell down bound into the midst of the burning fiery furnace.</a:t>
            </a:r>
          </a:p>
        </p:txBody>
      </p:sp>
    </p:spTree>
    <p:extLst>
      <p:ext uri="{BB962C8B-B14F-4D97-AF65-F5344CB8AC3E}">
        <p14:creationId xmlns:p14="http://schemas.microsoft.com/office/powerpoint/2010/main" val="64316586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但以理书 </a:t>
            </a:r>
            <a:r>
              <a:rPr lang="en-US" altLang="zh-CN" sz="3600" b="1" u="sng" dirty="0">
                <a:solidFill>
                  <a:schemeClr val="bg1"/>
                </a:solidFill>
                <a:ea typeface="微软雅黑" panose="020B0503020204020204" pitchFamily="34" charset="-122"/>
              </a:rPr>
              <a:t>Daniel 3:13-30】</a:t>
            </a:r>
          </a:p>
          <a:p>
            <a:pPr algn="l">
              <a:lnSpc>
                <a:spcPct val="114000"/>
              </a:lnSpc>
            </a:pPr>
            <a:r>
              <a:rPr lang="en-US" altLang="zh-CN" sz="3600" b="1" dirty="0">
                <a:solidFill>
                  <a:schemeClr val="bg1"/>
                </a:solidFill>
                <a:ea typeface="微软雅黑" panose="020B0503020204020204" pitchFamily="34" charset="-122"/>
              </a:rPr>
              <a:t>24 </a:t>
            </a:r>
            <a:r>
              <a:rPr lang="zh-CN" altLang="en-US" sz="3600" b="1" dirty="0">
                <a:solidFill>
                  <a:schemeClr val="bg1"/>
                </a:solidFill>
                <a:ea typeface="微软雅黑" panose="020B0503020204020204" pitchFamily="34" charset="-122"/>
              </a:rPr>
              <a:t>那时，尼布甲尼撒王惊奇，急忙起来，对谋士说：“我们捆起来扔在火里的不是三个人吗？”他们回答王说：“王啊，是。” </a:t>
            </a:r>
          </a:p>
          <a:p>
            <a:pPr algn="l">
              <a:lnSpc>
                <a:spcPct val="114000"/>
              </a:lnSpc>
            </a:pPr>
            <a:r>
              <a:rPr lang="en-US" altLang="zh-CN" sz="3600" b="1" dirty="0">
                <a:solidFill>
                  <a:schemeClr val="bg1"/>
                </a:solidFill>
                <a:ea typeface="微软雅黑" panose="020B0503020204020204" pitchFamily="34" charset="-122"/>
              </a:rPr>
              <a:t>Then King Nebuchadnezzar was astonished; and he rose in haste and spoke, saying to his counselors, “Did we not cast three men bound into the midst of the </a:t>
            </a:r>
            <a:r>
              <a:rPr lang="en-US" altLang="zh-CN" sz="3600" b="1" dirty="0" err="1">
                <a:solidFill>
                  <a:schemeClr val="bg1"/>
                </a:solidFill>
                <a:ea typeface="微软雅黑" panose="020B0503020204020204" pitchFamily="34" charset="-122"/>
              </a:rPr>
              <a:t>fire?”They</a:t>
            </a:r>
            <a:r>
              <a:rPr lang="en-US" altLang="zh-CN" sz="3600" b="1" dirty="0">
                <a:solidFill>
                  <a:schemeClr val="bg1"/>
                </a:solidFill>
                <a:ea typeface="微软雅黑" panose="020B0503020204020204" pitchFamily="34" charset="-122"/>
              </a:rPr>
              <a:t> answered and said to the king, “True, O king.”</a:t>
            </a:r>
          </a:p>
        </p:txBody>
      </p:sp>
    </p:spTree>
    <p:extLst>
      <p:ext uri="{BB962C8B-B14F-4D97-AF65-F5344CB8AC3E}">
        <p14:creationId xmlns:p14="http://schemas.microsoft.com/office/powerpoint/2010/main" val="290240195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但以理书 </a:t>
            </a:r>
            <a:r>
              <a:rPr lang="en-US" altLang="zh-CN" sz="3600" b="1" u="sng" dirty="0">
                <a:solidFill>
                  <a:schemeClr val="bg1"/>
                </a:solidFill>
                <a:ea typeface="微软雅黑" panose="020B0503020204020204" pitchFamily="34" charset="-122"/>
              </a:rPr>
              <a:t>Daniel 3:13-30】</a:t>
            </a:r>
          </a:p>
          <a:p>
            <a:pPr algn="l">
              <a:lnSpc>
                <a:spcPct val="114000"/>
              </a:lnSpc>
            </a:pPr>
            <a:r>
              <a:rPr lang="en-US" altLang="zh-CN" sz="3600" b="1" dirty="0">
                <a:solidFill>
                  <a:schemeClr val="bg1"/>
                </a:solidFill>
                <a:ea typeface="微软雅黑" panose="020B0503020204020204" pitchFamily="34" charset="-122"/>
              </a:rPr>
              <a:t>25 </a:t>
            </a:r>
            <a:r>
              <a:rPr lang="zh-CN" altLang="en-US" sz="3600" b="1" dirty="0">
                <a:solidFill>
                  <a:schemeClr val="bg1"/>
                </a:solidFill>
                <a:ea typeface="微软雅黑" panose="020B0503020204020204" pitchFamily="34" charset="-122"/>
              </a:rPr>
              <a:t>王说：“看哪，我见有四个人，并没有捆绑，在火中游行，也没有受伤，那第四个的相貌好像神子。” </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Look!” he answered, “I see four men loose, walking in the midst of the fire; and they are not hurt, and the form of the fourth is like the Son of God.”</a:t>
            </a:r>
          </a:p>
        </p:txBody>
      </p:sp>
    </p:spTree>
    <p:extLst>
      <p:ext uri="{BB962C8B-B14F-4D97-AF65-F5344CB8AC3E}">
        <p14:creationId xmlns:p14="http://schemas.microsoft.com/office/powerpoint/2010/main" val="253809953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但以理书 </a:t>
            </a:r>
            <a:r>
              <a:rPr lang="en-US" altLang="zh-CN" sz="3600" b="1" u="sng" dirty="0">
                <a:solidFill>
                  <a:schemeClr val="bg1"/>
                </a:solidFill>
                <a:ea typeface="微软雅黑" panose="020B0503020204020204" pitchFamily="34" charset="-122"/>
              </a:rPr>
              <a:t>Daniel 3:13-30】</a:t>
            </a:r>
          </a:p>
          <a:p>
            <a:pPr algn="l">
              <a:lnSpc>
                <a:spcPct val="114000"/>
              </a:lnSpc>
            </a:pPr>
            <a:r>
              <a:rPr lang="en-US" altLang="zh-CN" sz="3600" b="1" dirty="0">
                <a:solidFill>
                  <a:schemeClr val="bg1"/>
                </a:solidFill>
                <a:ea typeface="微软雅黑" panose="020B0503020204020204" pitchFamily="34" charset="-122"/>
              </a:rPr>
              <a:t>26 </a:t>
            </a:r>
            <a:r>
              <a:rPr lang="zh-CN" altLang="en-US" sz="3600" b="1" dirty="0">
                <a:solidFill>
                  <a:schemeClr val="bg1"/>
                </a:solidFill>
                <a:ea typeface="微软雅黑" panose="020B0503020204020204" pitchFamily="34" charset="-122"/>
              </a:rPr>
              <a:t>于是尼布甲尼撒就近烈火窑门，说：“至高　神的仆人沙得拉、米煞、亚伯尼歌出来，上这里来吧！”沙得拉、米煞、亚伯尼歌就从火中出来了。</a:t>
            </a:r>
          </a:p>
          <a:p>
            <a:pPr algn="l">
              <a:lnSpc>
                <a:spcPct val="100000"/>
              </a:lnSpc>
            </a:pPr>
            <a:r>
              <a:rPr lang="en-US" altLang="zh-CN" sz="3600" b="1" dirty="0">
                <a:solidFill>
                  <a:schemeClr val="bg1"/>
                </a:solidFill>
                <a:ea typeface="微软雅黑" panose="020B0503020204020204" pitchFamily="34" charset="-122"/>
              </a:rPr>
              <a:t>Then Nebuchadnezzar went near the mouth of the burning fiery furnace and spoke, saying, “Shadrach, Meshach, and Abed-</a:t>
            </a:r>
            <a:r>
              <a:rPr lang="en-US" altLang="zh-CN" sz="3600" b="1" dirty="0" err="1">
                <a:solidFill>
                  <a:schemeClr val="bg1"/>
                </a:solidFill>
                <a:ea typeface="微软雅黑" panose="020B0503020204020204" pitchFamily="34" charset="-122"/>
              </a:rPr>
              <a:t>Nego</a:t>
            </a:r>
            <a:r>
              <a:rPr lang="en-US" altLang="zh-CN" sz="3600" b="1" dirty="0">
                <a:solidFill>
                  <a:schemeClr val="bg1"/>
                </a:solidFill>
                <a:ea typeface="微软雅黑" panose="020B0503020204020204" pitchFamily="34" charset="-122"/>
              </a:rPr>
              <a:t>, servants of the Most High God, come out, and come here.” Then Shadrach, Meshach, and Abed-</a:t>
            </a:r>
            <a:r>
              <a:rPr lang="en-US" altLang="zh-CN" sz="3600" b="1" dirty="0" err="1">
                <a:solidFill>
                  <a:schemeClr val="bg1"/>
                </a:solidFill>
                <a:ea typeface="微软雅黑" panose="020B0503020204020204" pitchFamily="34" charset="-122"/>
              </a:rPr>
              <a:t>Nego</a:t>
            </a:r>
            <a:r>
              <a:rPr lang="en-US" altLang="zh-CN" sz="3600" b="1" dirty="0">
                <a:solidFill>
                  <a:schemeClr val="bg1"/>
                </a:solidFill>
                <a:ea typeface="微软雅黑" panose="020B0503020204020204" pitchFamily="34" charset="-122"/>
              </a:rPr>
              <a:t> came from the midst of the fire.</a:t>
            </a:r>
          </a:p>
        </p:txBody>
      </p:sp>
    </p:spTree>
    <p:extLst>
      <p:ext uri="{BB962C8B-B14F-4D97-AF65-F5344CB8AC3E}">
        <p14:creationId xmlns:p14="http://schemas.microsoft.com/office/powerpoint/2010/main" val="348560181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但以理书 </a:t>
            </a:r>
            <a:r>
              <a:rPr lang="en-US" altLang="zh-CN" sz="3600" b="1" u="sng" dirty="0">
                <a:solidFill>
                  <a:schemeClr val="bg1"/>
                </a:solidFill>
                <a:ea typeface="微软雅黑" panose="020B0503020204020204" pitchFamily="34" charset="-122"/>
              </a:rPr>
              <a:t>Daniel 3:13-30】</a:t>
            </a:r>
          </a:p>
          <a:p>
            <a:pPr algn="l">
              <a:lnSpc>
                <a:spcPct val="114000"/>
              </a:lnSpc>
            </a:pPr>
            <a:r>
              <a:rPr lang="en-US" altLang="zh-CN" sz="3600" b="1" dirty="0">
                <a:solidFill>
                  <a:schemeClr val="bg1"/>
                </a:solidFill>
                <a:ea typeface="微软雅黑" panose="020B0503020204020204" pitchFamily="34" charset="-122"/>
              </a:rPr>
              <a:t>27 </a:t>
            </a:r>
            <a:r>
              <a:rPr lang="zh-CN" altLang="en-US" sz="3600" b="1" dirty="0">
                <a:solidFill>
                  <a:schemeClr val="bg1"/>
                </a:solidFill>
                <a:ea typeface="微软雅黑" panose="020B0503020204020204" pitchFamily="34" charset="-122"/>
              </a:rPr>
              <a:t>那些总督、钦差、巡抚和王的谋士，一同聚集看这三个人，见火无力伤他们的身体，头发也没有烧焦，衣裳也没有变色，并没有火燎的气味。</a:t>
            </a:r>
          </a:p>
          <a:p>
            <a:pPr algn="l">
              <a:lnSpc>
                <a:spcPct val="100000"/>
              </a:lnSpc>
            </a:pPr>
            <a:r>
              <a:rPr lang="en-US" altLang="zh-CN" sz="3600" b="1" dirty="0">
                <a:solidFill>
                  <a:schemeClr val="bg1"/>
                </a:solidFill>
                <a:ea typeface="微软雅黑" panose="020B0503020204020204" pitchFamily="34" charset="-122"/>
              </a:rPr>
              <a:t>And the satraps, administrators, governors, and the king’s counselors gathered together, and they saw these men on whose bodies the fire had no power; the hair of their head was not singed nor were their garments affected, and the smell of fire was not on them.</a:t>
            </a:r>
          </a:p>
        </p:txBody>
      </p:sp>
    </p:spTree>
    <p:extLst>
      <p:ext uri="{BB962C8B-B14F-4D97-AF65-F5344CB8AC3E}">
        <p14:creationId xmlns:p14="http://schemas.microsoft.com/office/powerpoint/2010/main" val="28915952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28:18-20】</a:t>
            </a:r>
          </a:p>
          <a:p>
            <a:pPr algn="l">
              <a:lnSpc>
                <a:spcPct val="114000"/>
              </a:lnSpc>
            </a:pPr>
            <a:r>
              <a:rPr lang="en-US" altLang="zh-CN" sz="3600" b="1" dirty="0" smtClean="0">
                <a:solidFill>
                  <a:schemeClr val="bg1"/>
                </a:solidFill>
                <a:ea typeface="微软雅黑" panose="020B0503020204020204" pitchFamily="34" charset="-122"/>
              </a:rPr>
              <a:t>20 </a:t>
            </a:r>
            <a:r>
              <a:rPr lang="zh-CN" altLang="en-US" sz="3600" b="1" dirty="0">
                <a:solidFill>
                  <a:schemeClr val="bg1"/>
                </a:solidFill>
                <a:ea typeface="微软雅黑" panose="020B0503020204020204" pitchFamily="34" charset="-122"/>
              </a:rPr>
              <a:t>凡我所吩咐你们的，都教训他们遵守，我就常与你们同在，直到世界的末了。”</a:t>
            </a:r>
          </a:p>
          <a:p>
            <a:pPr algn="l">
              <a:lnSpc>
                <a:spcPct val="114000"/>
              </a:lnSpc>
            </a:pPr>
            <a:r>
              <a:rPr lang="en-US" altLang="zh-CN" sz="3600" b="1" dirty="0">
                <a:solidFill>
                  <a:schemeClr val="bg1"/>
                </a:solidFill>
                <a:ea typeface="微软雅黑" panose="020B0503020204020204" pitchFamily="34" charset="-122"/>
              </a:rPr>
              <a:t>and teaching them to obey everything I have commanded you. And surely I am with you always, to the very end of the age."</a:t>
            </a:r>
          </a:p>
        </p:txBody>
      </p:sp>
    </p:spTree>
    <p:extLst>
      <p:ext uri="{BB962C8B-B14F-4D97-AF65-F5344CB8AC3E}">
        <p14:creationId xmlns:p14="http://schemas.microsoft.com/office/powerpoint/2010/main" val="136002606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但以理书 </a:t>
            </a:r>
            <a:r>
              <a:rPr lang="en-US" altLang="zh-CN" sz="3600" b="1" u="sng" dirty="0">
                <a:solidFill>
                  <a:schemeClr val="bg1"/>
                </a:solidFill>
                <a:ea typeface="微软雅黑" panose="020B0503020204020204" pitchFamily="34" charset="-122"/>
              </a:rPr>
              <a:t>Daniel 3:13-30】</a:t>
            </a:r>
          </a:p>
          <a:p>
            <a:pPr algn="l">
              <a:lnSpc>
                <a:spcPct val="114000"/>
              </a:lnSpc>
            </a:pPr>
            <a:r>
              <a:rPr lang="en-US" altLang="zh-CN" sz="3600" b="1" dirty="0">
                <a:solidFill>
                  <a:schemeClr val="bg1"/>
                </a:solidFill>
                <a:ea typeface="微软雅黑" panose="020B0503020204020204" pitchFamily="34" charset="-122"/>
              </a:rPr>
              <a:t>28 </a:t>
            </a:r>
            <a:r>
              <a:rPr lang="zh-CN" altLang="en-US" sz="3600" b="1" dirty="0">
                <a:solidFill>
                  <a:schemeClr val="bg1"/>
                </a:solidFill>
                <a:ea typeface="微软雅黑" panose="020B0503020204020204" pitchFamily="34" charset="-122"/>
              </a:rPr>
              <a:t>尼布甲尼撒说：“沙得拉、米煞、亚伯尼歌的　神是应当称颂的。他差遣使者救护倚靠他的仆人，他们不遵王命，舍去己身，在他们　神以外不肯侍奉敬拜别神。</a:t>
            </a:r>
          </a:p>
          <a:p>
            <a:pPr algn="l"/>
            <a:r>
              <a:rPr lang="en-US" altLang="zh-CN" sz="3600" b="1" dirty="0">
                <a:solidFill>
                  <a:schemeClr val="bg1"/>
                </a:solidFill>
                <a:ea typeface="微软雅黑" panose="020B0503020204020204" pitchFamily="34" charset="-122"/>
              </a:rPr>
              <a:t>Nebuchadnezzar spoke, saying, “Blessed be the God of Shadrach, Meshach, and Abed-</a:t>
            </a:r>
            <a:r>
              <a:rPr lang="en-US" altLang="zh-CN" sz="3600" b="1" dirty="0" err="1">
                <a:solidFill>
                  <a:schemeClr val="bg1"/>
                </a:solidFill>
                <a:ea typeface="微软雅黑" panose="020B0503020204020204" pitchFamily="34" charset="-122"/>
              </a:rPr>
              <a:t>Nego</a:t>
            </a:r>
            <a:r>
              <a:rPr lang="en-US" altLang="zh-CN" sz="3600" b="1" dirty="0">
                <a:solidFill>
                  <a:schemeClr val="bg1"/>
                </a:solidFill>
                <a:ea typeface="微软雅黑" panose="020B0503020204020204" pitchFamily="34" charset="-122"/>
              </a:rPr>
              <a:t>, who sent His Angel and delivered His servants who trusted in Him, and they have frustrated the king’s word, and yielded their bodies, that they should not serve nor worship any god except their own God!</a:t>
            </a:r>
          </a:p>
        </p:txBody>
      </p:sp>
    </p:spTree>
    <p:extLst>
      <p:ext uri="{BB962C8B-B14F-4D97-AF65-F5344CB8AC3E}">
        <p14:creationId xmlns:p14="http://schemas.microsoft.com/office/powerpoint/2010/main" val="388699135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但以理书 </a:t>
            </a:r>
            <a:r>
              <a:rPr lang="en-US" altLang="zh-CN" sz="3600" b="1" u="sng" dirty="0">
                <a:solidFill>
                  <a:schemeClr val="bg1"/>
                </a:solidFill>
                <a:ea typeface="微软雅黑" panose="020B0503020204020204" pitchFamily="34" charset="-122"/>
              </a:rPr>
              <a:t>Daniel 3:13-30】</a:t>
            </a:r>
          </a:p>
          <a:p>
            <a:pPr algn="l">
              <a:lnSpc>
                <a:spcPct val="114000"/>
              </a:lnSpc>
            </a:pPr>
            <a:r>
              <a:rPr lang="en-US" altLang="zh-CN" sz="3600" b="1" dirty="0">
                <a:solidFill>
                  <a:schemeClr val="bg1"/>
                </a:solidFill>
                <a:ea typeface="微软雅黑" panose="020B0503020204020204" pitchFamily="34" charset="-122"/>
              </a:rPr>
              <a:t>29 </a:t>
            </a:r>
            <a:r>
              <a:rPr lang="zh-CN" altLang="en-US" sz="3600" b="1" dirty="0">
                <a:solidFill>
                  <a:schemeClr val="bg1"/>
                </a:solidFill>
                <a:ea typeface="微软雅黑" panose="020B0503020204020204" pitchFamily="34" charset="-122"/>
              </a:rPr>
              <a:t>现在我降旨，无论何方、何国、何族的人，谤讟沙得拉、米煞、亚伯尼歌之　神的，必被凌迟，他的房屋必成粪堆，因为没有别神能这样施行拯救。” </a:t>
            </a:r>
          </a:p>
          <a:p>
            <a:pPr algn="l">
              <a:lnSpc>
                <a:spcPct val="100000"/>
              </a:lnSpc>
            </a:pPr>
            <a:r>
              <a:rPr lang="en-US" altLang="zh-CN" sz="3600" b="1" dirty="0">
                <a:solidFill>
                  <a:schemeClr val="bg1"/>
                </a:solidFill>
                <a:ea typeface="微软雅黑" panose="020B0503020204020204" pitchFamily="34" charset="-122"/>
              </a:rPr>
              <a:t>Therefore I make a decree that any people, nation, or language which speaks anything amiss against the God of Shadrach, Meshach, and Abed-</a:t>
            </a:r>
            <a:r>
              <a:rPr lang="en-US" altLang="zh-CN" sz="3600" b="1" dirty="0" err="1">
                <a:solidFill>
                  <a:schemeClr val="bg1"/>
                </a:solidFill>
                <a:ea typeface="微软雅黑" panose="020B0503020204020204" pitchFamily="34" charset="-122"/>
              </a:rPr>
              <a:t>Nego</a:t>
            </a:r>
            <a:r>
              <a:rPr lang="en-US" altLang="zh-CN" sz="3600" b="1" dirty="0">
                <a:solidFill>
                  <a:schemeClr val="bg1"/>
                </a:solidFill>
                <a:ea typeface="微软雅黑" panose="020B0503020204020204" pitchFamily="34" charset="-122"/>
              </a:rPr>
              <a:t> shall be cut in pieces, and their houses shall be made an ash heap; because there is no other God who can deliver like this.”</a:t>
            </a:r>
          </a:p>
        </p:txBody>
      </p:sp>
    </p:spTree>
    <p:extLst>
      <p:ext uri="{BB962C8B-B14F-4D97-AF65-F5344CB8AC3E}">
        <p14:creationId xmlns:p14="http://schemas.microsoft.com/office/powerpoint/2010/main" val="196018069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但以理书 </a:t>
            </a:r>
            <a:r>
              <a:rPr lang="en-US" altLang="zh-CN" sz="3600" b="1" u="sng" dirty="0">
                <a:solidFill>
                  <a:schemeClr val="bg1"/>
                </a:solidFill>
                <a:ea typeface="微软雅黑" panose="020B0503020204020204" pitchFamily="34" charset="-122"/>
              </a:rPr>
              <a:t>Daniel 3:13-30】</a:t>
            </a:r>
          </a:p>
          <a:p>
            <a:pPr algn="l">
              <a:lnSpc>
                <a:spcPct val="114000"/>
              </a:lnSpc>
            </a:pPr>
            <a:r>
              <a:rPr lang="en-US" altLang="zh-CN" sz="3600" b="1" dirty="0">
                <a:solidFill>
                  <a:schemeClr val="bg1"/>
                </a:solidFill>
                <a:ea typeface="微软雅黑" panose="020B0503020204020204" pitchFamily="34" charset="-122"/>
              </a:rPr>
              <a:t>30 </a:t>
            </a:r>
            <a:r>
              <a:rPr lang="zh-CN" altLang="en-US" sz="3600" b="1" dirty="0">
                <a:solidFill>
                  <a:schemeClr val="bg1"/>
                </a:solidFill>
                <a:ea typeface="微软雅黑" panose="020B0503020204020204" pitchFamily="34" charset="-122"/>
              </a:rPr>
              <a:t>那时王在巴比伦省，高升了沙得拉、米煞、亚伯尼歌。</a:t>
            </a:r>
          </a:p>
          <a:p>
            <a:pPr algn="l">
              <a:lnSpc>
                <a:spcPct val="114000"/>
              </a:lnSpc>
            </a:pPr>
            <a:r>
              <a:rPr lang="en-US" altLang="zh-CN" sz="3600" b="1" dirty="0">
                <a:solidFill>
                  <a:schemeClr val="bg1"/>
                </a:solidFill>
                <a:ea typeface="微软雅黑" panose="020B0503020204020204" pitchFamily="34" charset="-122"/>
              </a:rPr>
              <a:t>Then the king promoted Shadrach, Meshach, and Abed-</a:t>
            </a:r>
            <a:r>
              <a:rPr lang="en-US" altLang="zh-CN" sz="3600" b="1" dirty="0" err="1">
                <a:solidFill>
                  <a:schemeClr val="bg1"/>
                </a:solidFill>
                <a:ea typeface="微软雅黑" panose="020B0503020204020204" pitchFamily="34" charset="-122"/>
              </a:rPr>
              <a:t>Nego</a:t>
            </a:r>
            <a:r>
              <a:rPr lang="en-US" altLang="zh-CN" sz="3600" b="1" dirty="0">
                <a:solidFill>
                  <a:schemeClr val="bg1"/>
                </a:solidFill>
                <a:ea typeface="微软雅黑" panose="020B0503020204020204" pitchFamily="34" charset="-122"/>
              </a:rPr>
              <a:t> in the province of Babylon.</a:t>
            </a:r>
          </a:p>
        </p:txBody>
      </p:sp>
    </p:spTree>
    <p:extLst>
      <p:ext uri="{BB962C8B-B14F-4D97-AF65-F5344CB8AC3E}">
        <p14:creationId xmlns:p14="http://schemas.microsoft.com/office/powerpoint/2010/main" val="127905472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马可福音 </a:t>
            </a:r>
            <a:r>
              <a:rPr lang="en-US" altLang="zh-CN" sz="3600" b="1" u="sng" dirty="0">
                <a:solidFill>
                  <a:schemeClr val="bg1"/>
                </a:solidFill>
                <a:ea typeface="微软雅黑" panose="020B0503020204020204" pitchFamily="34" charset="-122"/>
              </a:rPr>
              <a:t>Mark 4:35-41】</a:t>
            </a:r>
          </a:p>
          <a:p>
            <a:pPr algn="l">
              <a:lnSpc>
                <a:spcPct val="114000"/>
              </a:lnSpc>
            </a:pPr>
            <a:r>
              <a:rPr lang="en-US" altLang="zh-CN" sz="3600" b="1" dirty="0">
                <a:solidFill>
                  <a:schemeClr val="bg1"/>
                </a:solidFill>
                <a:ea typeface="微软雅黑" panose="020B0503020204020204" pitchFamily="34" charset="-122"/>
              </a:rPr>
              <a:t>35 </a:t>
            </a:r>
            <a:r>
              <a:rPr lang="zh-CN" altLang="en-US" sz="3600" b="1" dirty="0">
                <a:solidFill>
                  <a:schemeClr val="bg1"/>
                </a:solidFill>
                <a:ea typeface="微软雅黑" panose="020B0503020204020204" pitchFamily="34" charset="-122"/>
              </a:rPr>
              <a:t>当那天晚上，耶稣对门徒说：“我们渡到那边去吧！” </a:t>
            </a:r>
          </a:p>
          <a:p>
            <a:pPr algn="l">
              <a:lnSpc>
                <a:spcPct val="114000"/>
              </a:lnSpc>
            </a:pPr>
            <a:r>
              <a:rPr lang="en-US" altLang="zh-CN" sz="3400" b="1" dirty="0">
                <a:solidFill>
                  <a:schemeClr val="bg1"/>
                </a:solidFill>
                <a:ea typeface="微软雅黑" panose="020B0503020204020204" pitchFamily="34" charset="-122"/>
              </a:rPr>
              <a:t>On the same day, when evening had come, He said to them, “Let us cross over to the other side.”</a:t>
            </a:r>
          </a:p>
          <a:p>
            <a:pPr algn="l">
              <a:lnSpc>
                <a:spcPct val="114000"/>
              </a:lnSpc>
            </a:pPr>
            <a:r>
              <a:rPr lang="en-US" altLang="zh-CN" sz="3600" b="1" dirty="0">
                <a:solidFill>
                  <a:schemeClr val="bg1"/>
                </a:solidFill>
                <a:ea typeface="微软雅黑" panose="020B0503020204020204" pitchFamily="34" charset="-122"/>
              </a:rPr>
              <a:t>36 </a:t>
            </a:r>
            <a:r>
              <a:rPr lang="zh-CN" altLang="en-US" sz="3600" b="1" dirty="0">
                <a:solidFill>
                  <a:schemeClr val="bg1"/>
                </a:solidFill>
                <a:ea typeface="微软雅黑" panose="020B0503020204020204" pitchFamily="34" charset="-122"/>
              </a:rPr>
              <a:t>门徒离开众人，耶稣仍在船上，他们就把祂一同带去，也有别的船和祂同行。</a:t>
            </a:r>
          </a:p>
          <a:p>
            <a:pPr algn="l">
              <a:lnSpc>
                <a:spcPct val="114000"/>
              </a:lnSpc>
            </a:pPr>
            <a:r>
              <a:rPr lang="en-US" altLang="zh-CN" sz="3600" b="1" dirty="0">
                <a:solidFill>
                  <a:schemeClr val="bg1"/>
                </a:solidFill>
                <a:ea typeface="微软雅黑" panose="020B0503020204020204" pitchFamily="34" charset="-122"/>
              </a:rPr>
              <a:t>Now when they had left the multitude, they took Him along in the boat as He was. And other little boats were also with Him.</a:t>
            </a:r>
          </a:p>
        </p:txBody>
      </p:sp>
    </p:spTree>
    <p:extLst>
      <p:ext uri="{BB962C8B-B14F-4D97-AF65-F5344CB8AC3E}">
        <p14:creationId xmlns:p14="http://schemas.microsoft.com/office/powerpoint/2010/main" val="399668864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马可福音 </a:t>
            </a:r>
            <a:r>
              <a:rPr lang="en-US" altLang="zh-CN" sz="3600" b="1" u="sng" dirty="0">
                <a:solidFill>
                  <a:schemeClr val="bg1"/>
                </a:solidFill>
                <a:ea typeface="微软雅黑" panose="020B0503020204020204" pitchFamily="34" charset="-122"/>
              </a:rPr>
              <a:t>Mark 4:35-41】</a:t>
            </a:r>
          </a:p>
          <a:p>
            <a:pPr algn="l">
              <a:lnSpc>
                <a:spcPct val="114000"/>
              </a:lnSpc>
            </a:pPr>
            <a:r>
              <a:rPr lang="en-US" altLang="zh-CN" sz="3600" b="1" dirty="0">
                <a:solidFill>
                  <a:schemeClr val="bg1"/>
                </a:solidFill>
                <a:ea typeface="微软雅黑" panose="020B0503020204020204" pitchFamily="34" charset="-122"/>
              </a:rPr>
              <a:t>37 </a:t>
            </a:r>
            <a:r>
              <a:rPr lang="zh-CN" altLang="en-US" sz="3600" b="1" dirty="0">
                <a:solidFill>
                  <a:schemeClr val="bg1"/>
                </a:solidFill>
                <a:ea typeface="微软雅黑" panose="020B0503020204020204" pitchFamily="34" charset="-122"/>
              </a:rPr>
              <a:t>忽然起了暴风，波浪打入船内，甚至船要满了水。</a:t>
            </a:r>
          </a:p>
          <a:p>
            <a:pPr algn="l">
              <a:lnSpc>
                <a:spcPct val="114000"/>
              </a:lnSpc>
            </a:pPr>
            <a:r>
              <a:rPr lang="en-US" altLang="zh-CN" sz="3600" b="1" dirty="0">
                <a:solidFill>
                  <a:schemeClr val="bg1"/>
                </a:solidFill>
                <a:ea typeface="微软雅黑" panose="020B0503020204020204" pitchFamily="34" charset="-122"/>
              </a:rPr>
              <a:t>And a great windstorm arose, and the waves beat into the boat, so that it was already filling.</a:t>
            </a:r>
          </a:p>
          <a:p>
            <a:pPr algn="l">
              <a:lnSpc>
                <a:spcPct val="114000"/>
              </a:lnSpc>
            </a:pPr>
            <a:r>
              <a:rPr lang="en-US" altLang="zh-CN" sz="3600" b="1" dirty="0">
                <a:solidFill>
                  <a:schemeClr val="bg1"/>
                </a:solidFill>
                <a:ea typeface="微软雅黑" panose="020B0503020204020204" pitchFamily="34" charset="-122"/>
              </a:rPr>
              <a:t>38 </a:t>
            </a:r>
            <a:r>
              <a:rPr lang="zh-CN" altLang="en-US" sz="3600" b="1" dirty="0">
                <a:solidFill>
                  <a:schemeClr val="bg1"/>
                </a:solidFill>
                <a:ea typeface="微软雅黑" panose="020B0503020204020204" pitchFamily="34" charset="-122"/>
              </a:rPr>
              <a:t>耶稣在船尾上，枕着枕头睡觉。门徒叫醒了祂，说：“夫子，我们丧命，你不顾吗？” </a:t>
            </a:r>
          </a:p>
          <a:p>
            <a:pPr algn="l">
              <a:lnSpc>
                <a:spcPct val="114000"/>
              </a:lnSpc>
            </a:pPr>
            <a:r>
              <a:rPr lang="en-US" altLang="zh-CN" sz="3600" b="1" dirty="0">
                <a:solidFill>
                  <a:schemeClr val="bg1"/>
                </a:solidFill>
                <a:ea typeface="微软雅黑" panose="020B0503020204020204" pitchFamily="34" charset="-122"/>
              </a:rPr>
              <a:t>But He was in the stern, asleep on a pillow. And they awoke Him and said to Him, “Teacher, do You not care that we are perishing?”</a:t>
            </a:r>
          </a:p>
        </p:txBody>
      </p:sp>
    </p:spTree>
    <p:extLst>
      <p:ext uri="{BB962C8B-B14F-4D97-AF65-F5344CB8AC3E}">
        <p14:creationId xmlns:p14="http://schemas.microsoft.com/office/powerpoint/2010/main" val="288656327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马可福音 </a:t>
            </a:r>
            <a:r>
              <a:rPr lang="en-US" altLang="zh-CN" sz="3600" b="1" u="sng" dirty="0">
                <a:solidFill>
                  <a:schemeClr val="bg1"/>
                </a:solidFill>
                <a:ea typeface="微软雅黑" panose="020B0503020204020204" pitchFamily="34" charset="-122"/>
              </a:rPr>
              <a:t>Mark 4:35-41】</a:t>
            </a:r>
          </a:p>
          <a:p>
            <a:pPr algn="l">
              <a:lnSpc>
                <a:spcPct val="114000"/>
              </a:lnSpc>
            </a:pPr>
            <a:r>
              <a:rPr lang="en-US" altLang="zh-CN" sz="3600" b="1" dirty="0">
                <a:solidFill>
                  <a:schemeClr val="bg1"/>
                </a:solidFill>
                <a:ea typeface="微软雅黑" panose="020B0503020204020204" pitchFamily="34" charset="-122"/>
              </a:rPr>
              <a:t>39 </a:t>
            </a:r>
            <a:r>
              <a:rPr lang="zh-CN" altLang="en-US" sz="3600" b="1" dirty="0">
                <a:solidFill>
                  <a:schemeClr val="bg1"/>
                </a:solidFill>
                <a:ea typeface="微软雅黑" panose="020B0503020204020204" pitchFamily="34" charset="-122"/>
              </a:rPr>
              <a:t>耶稣醒了，斥责风，向海说：“住了吧！静了吧！”风就止住，大大地平静了。</a:t>
            </a:r>
          </a:p>
          <a:p>
            <a:pPr algn="l">
              <a:lnSpc>
                <a:spcPct val="114000"/>
              </a:lnSpc>
            </a:pPr>
            <a:r>
              <a:rPr lang="en-US" altLang="zh-CN" sz="3600" b="1" dirty="0">
                <a:solidFill>
                  <a:schemeClr val="bg1"/>
                </a:solidFill>
                <a:ea typeface="微软雅黑" panose="020B0503020204020204" pitchFamily="34" charset="-122"/>
              </a:rPr>
              <a:t>Then He arose and rebuked the wind, and said to the sea, “Peace, be still!” And the wind ceased and there was a great calm.</a:t>
            </a:r>
          </a:p>
          <a:p>
            <a:pPr algn="l">
              <a:lnSpc>
                <a:spcPct val="114000"/>
              </a:lnSpc>
            </a:pPr>
            <a:r>
              <a:rPr lang="en-US" altLang="zh-CN" sz="3600" b="1" dirty="0">
                <a:solidFill>
                  <a:schemeClr val="bg1"/>
                </a:solidFill>
                <a:ea typeface="微软雅黑" panose="020B0503020204020204" pitchFamily="34" charset="-122"/>
              </a:rPr>
              <a:t>40 </a:t>
            </a:r>
            <a:r>
              <a:rPr lang="zh-CN" altLang="en-US" sz="3600" b="1" dirty="0">
                <a:solidFill>
                  <a:schemeClr val="bg1"/>
                </a:solidFill>
                <a:ea typeface="微软雅黑" panose="020B0503020204020204" pitchFamily="34" charset="-122"/>
              </a:rPr>
              <a:t>耶稣对他们说：“为什么胆怯？你们还没有信心吗？” </a:t>
            </a:r>
          </a:p>
          <a:p>
            <a:pPr algn="l">
              <a:lnSpc>
                <a:spcPct val="114000"/>
              </a:lnSpc>
            </a:pPr>
            <a:r>
              <a:rPr lang="en-US" altLang="zh-CN" sz="3600" b="1" dirty="0">
                <a:solidFill>
                  <a:schemeClr val="bg1"/>
                </a:solidFill>
                <a:ea typeface="微软雅黑" panose="020B0503020204020204" pitchFamily="34" charset="-122"/>
              </a:rPr>
              <a:t>But He said to them, “Why are you so fearful? How is it that you have no faith?”</a:t>
            </a:r>
          </a:p>
        </p:txBody>
      </p:sp>
    </p:spTree>
    <p:extLst>
      <p:ext uri="{BB962C8B-B14F-4D97-AF65-F5344CB8AC3E}">
        <p14:creationId xmlns:p14="http://schemas.microsoft.com/office/powerpoint/2010/main" val="281179122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马可福音 </a:t>
            </a:r>
            <a:r>
              <a:rPr lang="en-US" altLang="zh-CN" sz="3600" b="1" u="sng" dirty="0">
                <a:solidFill>
                  <a:schemeClr val="bg1"/>
                </a:solidFill>
                <a:ea typeface="微软雅黑" panose="020B0503020204020204" pitchFamily="34" charset="-122"/>
              </a:rPr>
              <a:t>Mark 4:35-41】</a:t>
            </a:r>
          </a:p>
          <a:p>
            <a:pPr algn="l">
              <a:lnSpc>
                <a:spcPct val="114000"/>
              </a:lnSpc>
            </a:pPr>
            <a:r>
              <a:rPr lang="en-US" altLang="zh-CN" sz="3600" b="1" dirty="0">
                <a:solidFill>
                  <a:schemeClr val="bg1"/>
                </a:solidFill>
                <a:ea typeface="微软雅黑" panose="020B0503020204020204" pitchFamily="34" charset="-122"/>
              </a:rPr>
              <a:t>41 </a:t>
            </a:r>
            <a:r>
              <a:rPr lang="zh-CN" altLang="en-US" sz="3600" b="1" dirty="0">
                <a:solidFill>
                  <a:schemeClr val="bg1"/>
                </a:solidFill>
                <a:ea typeface="微软雅黑" panose="020B0503020204020204" pitchFamily="34" charset="-122"/>
              </a:rPr>
              <a:t>他们就大大地惧怕，彼此说：“这到底是谁，连风和海也听从祂了？”</a:t>
            </a:r>
          </a:p>
          <a:p>
            <a:pPr algn="l">
              <a:lnSpc>
                <a:spcPct val="114000"/>
              </a:lnSpc>
            </a:pPr>
            <a:r>
              <a:rPr lang="en-US" altLang="zh-CN" sz="3600" b="1" dirty="0">
                <a:solidFill>
                  <a:schemeClr val="bg1"/>
                </a:solidFill>
                <a:ea typeface="微软雅黑" panose="020B0503020204020204" pitchFamily="34" charset="-122"/>
              </a:rPr>
              <a:t>And they feared exceedingly, and said to one another, “Who can this be, that even the wind and the sea obey Him!”</a:t>
            </a:r>
          </a:p>
        </p:txBody>
      </p:sp>
    </p:spTree>
    <p:extLst>
      <p:ext uri="{BB962C8B-B14F-4D97-AF65-F5344CB8AC3E}">
        <p14:creationId xmlns:p14="http://schemas.microsoft.com/office/powerpoint/2010/main" val="206333666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10:35-39】</a:t>
            </a:r>
          </a:p>
          <a:p>
            <a:pPr algn="l">
              <a:lnSpc>
                <a:spcPct val="114000"/>
              </a:lnSpc>
            </a:pPr>
            <a:r>
              <a:rPr lang="en-US" altLang="zh-CN" sz="3600" b="1" dirty="0">
                <a:solidFill>
                  <a:schemeClr val="bg1"/>
                </a:solidFill>
                <a:ea typeface="微软雅黑" panose="020B0503020204020204" pitchFamily="34" charset="-122"/>
              </a:rPr>
              <a:t>35 </a:t>
            </a:r>
            <a:r>
              <a:rPr lang="zh-CN" altLang="en-US" sz="3600" b="1" dirty="0">
                <a:solidFill>
                  <a:schemeClr val="bg1"/>
                </a:solidFill>
                <a:ea typeface="微软雅黑" panose="020B0503020204020204" pitchFamily="34" charset="-122"/>
              </a:rPr>
              <a:t>所以，你们不可丢弃勇敢的心，存这样的心必得大赏赐。</a:t>
            </a:r>
          </a:p>
          <a:p>
            <a:pPr algn="l">
              <a:lnSpc>
                <a:spcPct val="114000"/>
              </a:lnSpc>
            </a:pPr>
            <a:r>
              <a:rPr lang="en-US" altLang="zh-CN" sz="3600" b="1" dirty="0">
                <a:solidFill>
                  <a:schemeClr val="bg1"/>
                </a:solidFill>
                <a:ea typeface="微软雅黑" panose="020B0503020204020204" pitchFamily="34" charset="-122"/>
              </a:rPr>
              <a:t>Therefore do not cast away your confidence, which has great reward.</a:t>
            </a:r>
          </a:p>
          <a:p>
            <a:pPr algn="l">
              <a:lnSpc>
                <a:spcPct val="114000"/>
              </a:lnSpc>
            </a:pPr>
            <a:r>
              <a:rPr lang="en-US" altLang="zh-CN" sz="3600" b="1" dirty="0">
                <a:solidFill>
                  <a:schemeClr val="bg1"/>
                </a:solidFill>
                <a:ea typeface="微软雅黑" panose="020B0503020204020204" pitchFamily="34" charset="-122"/>
              </a:rPr>
              <a:t>36 </a:t>
            </a:r>
            <a:r>
              <a:rPr lang="zh-CN" altLang="en-US" sz="3600" b="1" dirty="0">
                <a:solidFill>
                  <a:schemeClr val="bg1"/>
                </a:solidFill>
                <a:ea typeface="微软雅黑" panose="020B0503020204020204" pitchFamily="34" charset="-122"/>
              </a:rPr>
              <a:t>你们必须忍耐，使你们行完了　神的旨意，就可以得着所应许的。</a:t>
            </a:r>
          </a:p>
          <a:p>
            <a:pPr algn="l">
              <a:lnSpc>
                <a:spcPct val="114000"/>
              </a:lnSpc>
            </a:pPr>
            <a:r>
              <a:rPr lang="en-US" altLang="zh-CN" sz="3600" b="1" dirty="0">
                <a:solidFill>
                  <a:schemeClr val="bg1"/>
                </a:solidFill>
                <a:ea typeface="微软雅黑" panose="020B0503020204020204" pitchFamily="34" charset="-122"/>
              </a:rPr>
              <a:t>For you have need of endurance, so that after you have done the will of God, you may receive the promise: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7596853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10:35-39】</a:t>
            </a:r>
          </a:p>
          <a:p>
            <a:pPr algn="l">
              <a:lnSpc>
                <a:spcPct val="114000"/>
              </a:lnSpc>
            </a:pPr>
            <a:r>
              <a:rPr lang="en-US" altLang="zh-CN" sz="3600" b="1" dirty="0">
                <a:solidFill>
                  <a:schemeClr val="bg1"/>
                </a:solidFill>
                <a:ea typeface="微软雅黑" panose="020B0503020204020204" pitchFamily="34" charset="-122"/>
              </a:rPr>
              <a:t>37 “</a:t>
            </a:r>
            <a:r>
              <a:rPr lang="zh-CN" altLang="en-US" sz="3600" b="1" dirty="0">
                <a:solidFill>
                  <a:schemeClr val="bg1"/>
                </a:solidFill>
                <a:ea typeface="微软雅黑" panose="020B0503020204020204" pitchFamily="34" charset="-122"/>
              </a:rPr>
              <a:t>因为还有一点点时候，那要来的就来，并不迟延。</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For yet a little </a:t>
            </a:r>
            <a:r>
              <a:rPr lang="en-US" altLang="zh-CN" sz="3600" b="1" dirty="0" err="1">
                <a:solidFill>
                  <a:schemeClr val="bg1"/>
                </a:solidFill>
                <a:ea typeface="微软雅黑" panose="020B0503020204020204" pitchFamily="34" charset="-122"/>
              </a:rPr>
              <a:t>while,And</a:t>
            </a:r>
            <a:r>
              <a:rPr lang="en-US" altLang="zh-CN" sz="3600" b="1" dirty="0">
                <a:solidFill>
                  <a:schemeClr val="bg1"/>
                </a:solidFill>
                <a:ea typeface="微软雅黑" panose="020B0503020204020204" pitchFamily="34" charset="-122"/>
              </a:rPr>
              <a:t> He who is coming will come and will not tarry.</a:t>
            </a:r>
          </a:p>
          <a:p>
            <a:pPr algn="l">
              <a:lnSpc>
                <a:spcPct val="114000"/>
              </a:lnSpc>
            </a:pPr>
            <a:r>
              <a:rPr lang="en-US" altLang="zh-CN" sz="3600" b="1" dirty="0">
                <a:solidFill>
                  <a:schemeClr val="bg1"/>
                </a:solidFill>
                <a:ea typeface="微软雅黑" panose="020B0503020204020204" pitchFamily="34" charset="-122"/>
              </a:rPr>
              <a:t>38 </a:t>
            </a:r>
            <a:r>
              <a:rPr lang="zh-CN" altLang="en-US" sz="3600" b="1" dirty="0">
                <a:solidFill>
                  <a:schemeClr val="bg1"/>
                </a:solidFill>
                <a:ea typeface="微软雅黑" panose="020B0503020204020204" pitchFamily="34" charset="-122"/>
              </a:rPr>
              <a:t>只是义人必因信得生（“义人”有古卷作“我的义人”），他若退后，我心里就不喜欢他。” </a:t>
            </a:r>
          </a:p>
          <a:p>
            <a:pPr algn="l">
              <a:lnSpc>
                <a:spcPct val="114000"/>
              </a:lnSpc>
            </a:pPr>
            <a:r>
              <a:rPr lang="en-US" altLang="zh-CN" sz="3600" b="1" dirty="0">
                <a:solidFill>
                  <a:schemeClr val="bg1"/>
                </a:solidFill>
                <a:ea typeface="微软雅黑" panose="020B0503020204020204" pitchFamily="34" charset="-122"/>
              </a:rPr>
              <a:t>Now the just shall live by </a:t>
            </a:r>
            <a:r>
              <a:rPr lang="en-US" altLang="zh-CN" sz="3600" b="1" dirty="0" err="1">
                <a:solidFill>
                  <a:schemeClr val="bg1"/>
                </a:solidFill>
                <a:ea typeface="微软雅黑" panose="020B0503020204020204" pitchFamily="34" charset="-122"/>
              </a:rPr>
              <a:t>faith;But</a:t>
            </a:r>
            <a:r>
              <a:rPr lang="en-US" altLang="zh-CN" sz="3600" b="1" dirty="0">
                <a:solidFill>
                  <a:schemeClr val="bg1"/>
                </a:solidFill>
                <a:ea typeface="微软雅黑" panose="020B0503020204020204" pitchFamily="34" charset="-122"/>
              </a:rPr>
              <a:t> if anyone draws </a:t>
            </a:r>
            <a:r>
              <a:rPr lang="en-US" altLang="zh-CN" sz="3600" b="1" dirty="0" err="1">
                <a:solidFill>
                  <a:schemeClr val="bg1"/>
                </a:solidFill>
                <a:ea typeface="微软雅黑" panose="020B0503020204020204" pitchFamily="34" charset="-122"/>
              </a:rPr>
              <a:t>back,My</a:t>
            </a:r>
            <a:r>
              <a:rPr lang="en-US" altLang="zh-CN" sz="3600" b="1" dirty="0">
                <a:solidFill>
                  <a:schemeClr val="bg1"/>
                </a:solidFill>
                <a:ea typeface="微软雅黑" panose="020B0503020204020204" pitchFamily="34" charset="-122"/>
              </a:rPr>
              <a:t> soul has no pleasure in him.”</a:t>
            </a:r>
          </a:p>
        </p:txBody>
      </p:sp>
    </p:spTree>
    <p:extLst>
      <p:ext uri="{BB962C8B-B14F-4D97-AF65-F5344CB8AC3E}">
        <p14:creationId xmlns:p14="http://schemas.microsoft.com/office/powerpoint/2010/main" val="114508061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10:35-39】</a:t>
            </a:r>
          </a:p>
          <a:p>
            <a:pPr algn="l">
              <a:lnSpc>
                <a:spcPct val="114000"/>
              </a:lnSpc>
            </a:pPr>
            <a:r>
              <a:rPr lang="en-US" altLang="zh-CN" sz="3600" b="1" dirty="0">
                <a:solidFill>
                  <a:schemeClr val="bg1"/>
                </a:solidFill>
                <a:ea typeface="微软雅黑" panose="020B0503020204020204" pitchFamily="34" charset="-122"/>
              </a:rPr>
              <a:t>39 </a:t>
            </a:r>
            <a:r>
              <a:rPr lang="zh-CN" altLang="en-US" sz="3600" b="1" dirty="0">
                <a:solidFill>
                  <a:schemeClr val="bg1"/>
                </a:solidFill>
                <a:ea typeface="微软雅黑" panose="020B0503020204020204" pitchFamily="34" charset="-122"/>
              </a:rPr>
              <a:t>我们却不是退后入沉沦的那等人，乃是有信心以致灵魂得救的人。</a:t>
            </a:r>
          </a:p>
          <a:p>
            <a:pPr algn="l">
              <a:lnSpc>
                <a:spcPct val="114000"/>
              </a:lnSpc>
            </a:pPr>
            <a:r>
              <a:rPr lang="en-US" altLang="zh-CN" sz="3600" b="1" dirty="0">
                <a:solidFill>
                  <a:schemeClr val="bg1"/>
                </a:solidFill>
                <a:ea typeface="微软雅黑" panose="020B0503020204020204" pitchFamily="34" charset="-122"/>
              </a:rPr>
              <a:t>But we are not of those who draw back to perdition, but of those who believe to the saving of the soul.</a:t>
            </a:r>
          </a:p>
        </p:txBody>
      </p:sp>
    </p:spTree>
    <p:extLst>
      <p:ext uri="{BB962C8B-B14F-4D97-AF65-F5344CB8AC3E}">
        <p14:creationId xmlns:p14="http://schemas.microsoft.com/office/powerpoint/2010/main" val="7879691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使徒行传 </a:t>
            </a:r>
            <a:r>
              <a:rPr lang="en-US" altLang="zh-CN" sz="3600" b="1" u="sng" dirty="0">
                <a:solidFill>
                  <a:schemeClr val="bg1"/>
                </a:solidFill>
                <a:ea typeface="微软雅黑" panose="020B0503020204020204" pitchFamily="34" charset="-122"/>
              </a:rPr>
              <a:t>Acts 18】</a:t>
            </a:r>
          </a:p>
          <a:p>
            <a:pPr algn="l">
              <a:lnSpc>
                <a:spcPct val="114000"/>
              </a:lnSpc>
            </a:pPr>
            <a:r>
              <a:rPr lang="en-US" altLang="zh-CN" sz="3600" b="1" dirty="0">
                <a:solidFill>
                  <a:schemeClr val="bg1"/>
                </a:solidFill>
                <a:ea typeface="微软雅黑" panose="020B0503020204020204" pitchFamily="34" charset="-122"/>
              </a:rPr>
              <a:t>1 </a:t>
            </a:r>
            <a:r>
              <a:rPr lang="zh-CN" altLang="en-US" sz="3600" b="1" dirty="0">
                <a:solidFill>
                  <a:schemeClr val="bg1"/>
                </a:solidFill>
                <a:ea typeface="微软雅黑" panose="020B0503020204020204" pitchFamily="34" charset="-122"/>
              </a:rPr>
              <a:t>这事以后，保罗离了雅典，来到哥林多。</a:t>
            </a:r>
          </a:p>
          <a:p>
            <a:pPr algn="l">
              <a:lnSpc>
                <a:spcPct val="114000"/>
              </a:lnSpc>
            </a:pPr>
            <a:r>
              <a:rPr lang="en-US" altLang="zh-CN" sz="3600" b="1" dirty="0">
                <a:solidFill>
                  <a:schemeClr val="bg1"/>
                </a:solidFill>
                <a:ea typeface="微软雅黑" panose="020B0503020204020204" pitchFamily="34" charset="-122"/>
              </a:rPr>
              <a:t>After these things Paul departed from Athens and went to Corinth.</a:t>
            </a:r>
          </a:p>
          <a:p>
            <a:pPr algn="l">
              <a:lnSpc>
                <a:spcPct val="114000"/>
              </a:lnSpc>
            </a:pPr>
            <a:r>
              <a:rPr lang="en-US" altLang="zh-CN" sz="3600" b="1" dirty="0">
                <a:solidFill>
                  <a:schemeClr val="bg1"/>
                </a:solidFill>
                <a:ea typeface="微软雅黑" panose="020B0503020204020204" pitchFamily="34" charset="-122"/>
              </a:rPr>
              <a:t>4 </a:t>
            </a:r>
            <a:r>
              <a:rPr lang="zh-CN" altLang="en-US" sz="3600" b="1" dirty="0">
                <a:solidFill>
                  <a:schemeClr val="bg1"/>
                </a:solidFill>
                <a:ea typeface="微软雅黑" panose="020B0503020204020204" pitchFamily="34" charset="-122"/>
              </a:rPr>
              <a:t>每逢安息日，保罗在会堂里辩论，劝化犹太人和希腊人。</a:t>
            </a:r>
          </a:p>
          <a:p>
            <a:pPr algn="l">
              <a:lnSpc>
                <a:spcPct val="114000"/>
              </a:lnSpc>
            </a:pPr>
            <a:r>
              <a:rPr lang="en-US" altLang="zh-CN" sz="3600" b="1" dirty="0">
                <a:solidFill>
                  <a:schemeClr val="bg1"/>
                </a:solidFill>
                <a:ea typeface="微软雅黑" panose="020B0503020204020204" pitchFamily="34" charset="-122"/>
              </a:rPr>
              <a:t>And he reasoned in the synagogue every Sabbath, and persuaded both Jews and Greeks.</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43994890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13:5-6】</a:t>
            </a:r>
          </a:p>
          <a:p>
            <a:pPr algn="l">
              <a:lnSpc>
                <a:spcPct val="114000"/>
              </a:lnSpc>
            </a:pPr>
            <a:r>
              <a:rPr lang="en-US" altLang="zh-CN" sz="3600" b="1" dirty="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你们存心不可贪爱钱财，要以自己所有的为足。因为主曾说：“我总不撇下你，也不丢弃你。” </a:t>
            </a:r>
          </a:p>
          <a:p>
            <a:pPr algn="l">
              <a:lnSpc>
                <a:spcPct val="114000"/>
              </a:lnSpc>
            </a:pPr>
            <a:r>
              <a:rPr lang="en-US" altLang="zh-CN" sz="3600" b="1" dirty="0">
                <a:solidFill>
                  <a:schemeClr val="bg1"/>
                </a:solidFill>
                <a:ea typeface="微软雅黑" panose="020B0503020204020204" pitchFamily="34" charset="-122"/>
              </a:rPr>
              <a:t>Let your conduct be without covetousness; be content with such things as you have. For He Himself has said, “I will never leave you nor forsake you</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58258906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13:5-6】</a:t>
            </a:r>
          </a:p>
          <a:p>
            <a:pPr algn="l">
              <a:lnSpc>
                <a:spcPct val="114000"/>
              </a:lnSpc>
            </a:pPr>
            <a:r>
              <a:rPr lang="en-US" altLang="zh-CN" sz="3600" b="1" dirty="0" smtClean="0">
                <a:solidFill>
                  <a:schemeClr val="bg1"/>
                </a:solidFill>
                <a:ea typeface="微软雅黑" panose="020B0503020204020204" pitchFamily="34" charset="-122"/>
              </a:rPr>
              <a:t>6 </a:t>
            </a:r>
            <a:r>
              <a:rPr lang="zh-CN" altLang="en-US" sz="3600" b="1" dirty="0">
                <a:solidFill>
                  <a:schemeClr val="bg1"/>
                </a:solidFill>
                <a:ea typeface="微软雅黑" panose="020B0503020204020204" pitchFamily="34" charset="-122"/>
              </a:rPr>
              <a:t>所以我们可以放胆说：“主是帮助我的，我必不惧怕，人能把我怎么样呢？”</a:t>
            </a:r>
          </a:p>
          <a:p>
            <a:pPr algn="l">
              <a:lnSpc>
                <a:spcPct val="114000"/>
              </a:lnSpc>
            </a:pPr>
            <a:r>
              <a:rPr lang="en-US" altLang="zh-CN" sz="3600" b="1" dirty="0">
                <a:solidFill>
                  <a:schemeClr val="bg1"/>
                </a:solidFill>
                <a:ea typeface="微软雅黑" panose="020B0503020204020204" pitchFamily="34" charset="-122"/>
              </a:rPr>
              <a:t>So we may boldly </a:t>
            </a:r>
            <a:r>
              <a:rPr lang="en-US" altLang="zh-CN" sz="3600" b="1" dirty="0" err="1">
                <a:solidFill>
                  <a:schemeClr val="bg1"/>
                </a:solidFill>
                <a:ea typeface="微软雅黑" panose="020B0503020204020204" pitchFamily="34" charset="-122"/>
              </a:rPr>
              <a:t>say:“The</a:t>
            </a:r>
            <a:r>
              <a:rPr lang="en-US" altLang="zh-CN" sz="3600" b="1" dirty="0">
                <a:solidFill>
                  <a:schemeClr val="bg1"/>
                </a:solidFill>
                <a:ea typeface="微软雅黑" panose="020B0503020204020204" pitchFamily="34" charset="-122"/>
              </a:rPr>
              <a:t> Lord is my </a:t>
            </a:r>
            <a:r>
              <a:rPr lang="en-US" altLang="zh-CN" sz="3600" b="1" dirty="0" err="1">
                <a:solidFill>
                  <a:schemeClr val="bg1"/>
                </a:solidFill>
                <a:ea typeface="微软雅黑" panose="020B0503020204020204" pitchFamily="34" charset="-122"/>
              </a:rPr>
              <a:t>helper;I</a:t>
            </a:r>
            <a:r>
              <a:rPr lang="en-US" altLang="zh-CN" sz="3600" b="1" dirty="0">
                <a:solidFill>
                  <a:schemeClr val="bg1"/>
                </a:solidFill>
                <a:ea typeface="微软雅黑" panose="020B0503020204020204" pitchFamily="34" charset="-122"/>
              </a:rPr>
              <a:t> will not </a:t>
            </a:r>
            <a:r>
              <a:rPr lang="en-US" altLang="zh-CN" sz="3600" b="1" dirty="0" err="1">
                <a:solidFill>
                  <a:schemeClr val="bg1"/>
                </a:solidFill>
                <a:ea typeface="微软雅黑" panose="020B0503020204020204" pitchFamily="34" charset="-122"/>
              </a:rPr>
              <a:t>fear.What</a:t>
            </a:r>
            <a:r>
              <a:rPr lang="en-US" altLang="zh-CN" sz="3600" b="1" dirty="0">
                <a:solidFill>
                  <a:schemeClr val="bg1"/>
                </a:solidFill>
                <a:ea typeface="微软雅黑" panose="020B0503020204020204" pitchFamily="34" charset="-122"/>
              </a:rPr>
              <a:t> can man do to me?”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73871324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彼得前书 </a:t>
            </a:r>
            <a:r>
              <a:rPr lang="en-US" altLang="zh-CN" sz="3600" b="1" u="sng" dirty="0">
                <a:solidFill>
                  <a:schemeClr val="bg1"/>
                </a:solidFill>
                <a:ea typeface="微软雅黑" panose="020B0503020204020204" pitchFamily="34" charset="-122"/>
              </a:rPr>
              <a:t>1 Peter 1:5-9】</a:t>
            </a:r>
          </a:p>
          <a:p>
            <a:pPr algn="l">
              <a:lnSpc>
                <a:spcPct val="114000"/>
              </a:lnSpc>
            </a:pPr>
            <a:r>
              <a:rPr lang="en-US" altLang="zh-CN" sz="3600" b="1" dirty="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你们这因信蒙　神能力保守的人，必能得着所预备、到末世要显现的救恩。</a:t>
            </a:r>
          </a:p>
          <a:p>
            <a:pPr algn="l">
              <a:lnSpc>
                <a:spcPct val="100000"/>
              </a:lnSpc>
            </a:pPr>
            <a:r>
              <a:rPr lang="en-US" altLang="zh-CN" sz="3500" b="1" dirty="0">
                <a:solidFill>
                  <a:schemeClr val="bg1"/>
                </a:solidFill>
                <a:ea typeface="微软雅黑" panose="020B0503020204020204" pitchFamily="34" charset="-122"/>
              </a:rPr>
              <a:t>who are kept by the power of God through faith for salvation ready to be revealed in the last time.</a:t>
            </a:r>
          </a:p>
          <a:p>
            <a:pPr algn="l">
              <a:lnSpc>
                <a:spcPct val="114000"/>
              </a:lnSpc>
            </a:pPr>
            <a:r>
              <a:rPr lang="en-US" altLang="zh-CN" sz="3600" b="1" dirty="0">
                <a:solidFill>
                  <a:schemeClr val="bg1"/>
                </a:solidFill>
                <a:ea typeface="微软雅黑" panose="020B0503020204020204" pitchFamily="34" charset="-122"/>
              </a:rPr>
              <a:t>6 </a:t>
            </a:r>
            <a:r>
              <a:rPr lang="zh-CN" altLang="en-US" sz="3600" b="1" dirty="0">
                <a:solidFill>
                  <a:schemeClr val="bg1"/>
                </a:solidFill>
                <a:ea typeface="微软雅黑" panose="020B0503020204020204" pitchFamily="34" charset="-122"/>
              </a:rPr>
              <a:t>因此，你们是大有喜乐。但如今在百般的试炼中暂时忧愁，</a:t>
            </a:r>
          </a:p>
          <a:p>
            <a:pPr algn="l">
              <a:lnSpc>
                <a:spcPct val="100000"/>
              </a:lnSpc>
            </a:pPr>
            <a:r>
              <a:rPr lang="en-US" altLang="zh-CN" sz="3500" b="1" dirty="0">
                <a:solidFill>
                  <a:schemeClr val="bg1"/>
                </a:solidFill>
                <a:ea typeface="微软雅黑" panose="020B0503020204020204" pitchFamily="34" charset="-122"/>
              </a:rPr>
              <a:t>In this you greatly rejoice, though now for a little while, if need be, you have been grieved by various trials,</a:t>
            </a:r>
            <a:endParaRPr lang="en-US" altLang="zh-CN" sz="35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5065753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彼得前书 </a:t>
            </a:r>
            <a:r>
              <a:rPr lang="en-US" altLang="zh-CN" sz="3600" b="1" u="sng" dirty="0">
                <a:solidFill>
                  <a:schemeClr val="bg1"/>
                </a:solidFill>
                <a:ea typeface="微软雅黑" panose="020B0503020204020204" pitchFamily="34" charset="-122"/>
              </a:rPr>
              <a:t>1 Peter 1:5-9】</a:t>
            </a:r>
          </a:p>
          <a:p>
            <a:pPr algn="l">
              <a:lnSpc>
                <a:spcPct val="114000"/>
              </a:lnSpc>
            </a:pPr>
            <a:r>
              <a:rPr lang="en-US" altLang="zh-CN" sz="3600" b="1" dirty="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叫你们的信心既被试验，就比那被火试验仍然能坏的金子更显宝贵，可以在耶稣基督显现的时候，得着称赞、荣耀、尊贵。</a:t>
            </a:r>
          </a:p>
          <a:p>
            <a:pPr algn="l">
              <a:lnSpc>
                <a:spcPct val="114000"/>
              </a:lnSpc>
            </a:pPr>
            <a:r>
              <a:rPr lang="en-US" altLang="zh-CN" sz="3600" b="1" dirty="0">
                <a:solidFill>
                  <a:schemeClr val="bg1"/>
                </a:solidFill>
                <a:ea typeface="微软雅黑" panose="020B0503020204020204" pitchFamily="34" charset="-122"/>
              </a:rPr>
              <a:t>that the genuineness of your faith, being much more precious than gold that perishes, though it is tested by fire, may be found to praise, honor, and glory at the revelation of Jesus Christ,</a:t>
            </a:r>
          </a:p>
        </p:txBody>
      </p:sp>
    </p:spTree>
    <p:extLst>
      <p:ext uri="{BB962C8B-B14F-4D97-AF65-F5344CB8AC3E}">
        <p14:creationId xmlns:p14="http://schemas.microsoft.com/office/powerpoint/2010/main" val="157515234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彼得前书 </a:t>
            </a:r>
            <a:r>
              <a:rPr lang="en-US" altLang="zh-CN" sz="3600" b="1" u="sng" dirty="0">
                <a:solidFill>
                  <a:schemeClr val="bg1"/>
                </a:solidFill>
                <a:ea typeface="微软雅黑" panose="020B0503020204020204" pitchFamily="34" charset="-122"/>
              </a:rPr>
              <a:t>1 Peter 1:5-9】</a:t>
            </a:r>
          </a:p>
          <a:p>
            <a:pPr algn="l">
              <a:lnSpc>
                <a:spcPct val="114000"/>
              </a:lnSpc>
            </a:pPr>
            <a:r>
              <a:rPr lang="en-US" altLang="zh-CN" sz="3600" b="1" dirty="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你们虽然没有见过他，却是爱他。如今虽不得看见，却因信他就有说不出来、满有荣光的大喜乐，</a:t>
            </a:r>
          </a:p>
          <a:p>
            <a:pPr algn="l">
              <a:lnSpc>
                <a:spcPct val="114000"/>
              </a:lnSpc>
            </a:pPr>
            <a:r>
              <a:rPr lang="en-US" altLang="zh-CN" sz="3600" b="1" dirty="0">
                <a:solidFill>
                  <a:schemeClr val="bg1"/>
                </a:solidFill>
                <a:ea typeface="微软雅黑" panose="020B0503020204020204" pitchFamily="34" charset="-122"/>
              </a:rPr>
              <a:t>whom having not seen you love. Though now you do not see Him, yet believing, you rejoice with joy inexpressible and full of glory,</a:t>
            </a:r>
          </a:p>
          <a:p>
            <a:pPr algn="l">
              <a:lnSpc>
                <a:spcPct val="114000"/>
              </a:lnSpc>
            </a:pPr>
            <a:r>
              <a:rPr lang="en-US" altLang="zh-CN" sz="3600" b="1" dirty="0">
                <a:solidFill>
                  <a:schemeClr val="bg1"/>
                </a:solidFill>
                <a:ea typeface="微软雅黑" panose="020B0503020204020204" pitchFamily="34" charset="-122"/>
              </a:rPr>
              <a:t>9 </a:t>
            </a:r>
            <a:r>
              <a:rPr lang="zh-CN" altLang="en-US" sz="3600" b="1" dirty="0">
                <a:solidFill>
                  <a:schemeClr val="bg1"/>
                </a:solidFill>
                <a:ea typeface="微软雅黑" panose="020B0503020204020204" pitchFamily="34" charset="-122"/>
              </a:rPr>
              <a:t>并且得着你们信心的果效，就是灵魂的救恩</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receiving </a:t>
            </a:r>
            <a:r>
              <a:rPr lang="en-US" altLang="zh-CN" sz="3600" b="1" dirty="0">
                <a:solidFill>
                  <a:schemeClr val="bg1"/>
                </a:solidFill>
                <a:ea typeface="微软雅黑" panose="020B0503020204020204" pitchFamily="34" charset="-122"/>
              </a:rPr>
              <a:t>the end of your faith—the salvation of your souls.</a:t>
            </a:r>
          </a:p>
        </p:txBody>
      </p:sp>
    </p:spTree>
    <p:extLst>
      <p:ext uri="{BB962C8B-B14F-4D97-AF65-F5344CB8AC3E}">
        <p14:creationId xmlns:p14="http://schemas.microsoft.com/office/powerpoint/2010/main" val="41800648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使徒行传 </a:t>
            </a:r>
            <a:r>
              <a:rPr lang="en-US" altLang="zh-CN" sz="3600" b="1" u="sng" dirty="0">
                <a:solidFill>
                  <a:schemeClr val="bg1"/>
                </a:solidFill>
                <a:ea typeface="微软雅黑" panose="020B0503020204020204" pitchFamily="34" charset="-122"/>
              </a:rPr>
              <a:t>Acts 18】</a:t>
            </a:r>
          </a:p>
          <a:p>
            <a:pPr algn="l">
              <a:lnSpc>
                <a:spcPct val="114000"/>
              </a:lnSpc>
            </a:pPr>
            <a:r>
              <a:rPr lang="en-US" altLang="zh-CN" sz="3600" b="1" dirty="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西拉和提摩太从马其顿来的时候，保罗为道迫切，向犹太人证明耶稣是基督。</a:t>
            </a:r>
          </a:p>
          <a:p>
            <a:pPr algn="l">
              <a:lnSpc>
                <a:spcPct val="114000"/>
              </a:lnSpc>
            </a:pPr>
            <a:r>
              <a:rPr lang="en-US" altLang="zh-CN" sz="3600" b="1" dirty="0">
                <a:solidFill>
                  <a:schemeClr val="bg1"/>
                </a:solidFill>
                <a:ea typeface="微软雅黑" panose="020B0503020204020204" pitchFamily="34" charset="-122"/>
              </a:rPr>
              <a:t>When Silas and Timothy had come from Macedonia, Paul was compelled by the Spirit, and testified to the Jews that Jesus is the Christ</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7334159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使徒行传 </a:t>
            </a:r>
            <a:r>
              <a:rPr lang="en-US" altLang="zh-CN" sz="3600" b="1" u="sng" dirty="0">
                <a:solidFill>
                  <a:schemeClr val="bg1"/>
                </a:solidFill>
                <a:ea typeface="微软雅黑" panose="020B0503020204020204" pitchFamily="34" charset="-122"/>
              </a:rPr>
              <a:t>Acts 18】</a:t>
            </a:r>
          </a:p>
          <a:p>
            <a:pPr algn="l">
              <a:lnSpc>
                <a:spcPct val="114000"/>
              </a:lnSpc>
            </a:pPr>
            <a:r>
              <a:rPr lang="en-US" altLang="zh-CN" sz="3600" b="1" dirty="0" smtClean="0">
                <a:solidFill>
                  <a:schemeClr val="bg1"/>
                </a:solidFill>
                <a:ea typeface="微软雅黑" panose="020B0503020204020204" pitchFamily="34" charset="-122"/>
              </a:rPr>
              <a:t>6 </a:t>
            </a:r>
            <a:r>
              <a:rPr lang="zh-CN" altLang="en-US" sz="3600" b="1" dirty="0">
                <a:solidFill>
                  <a:schemeClr val="bg1"/>
                </a:solidFill>
                <a:ea typeface="微软雅黑" panose="020B0503020204020204" pitchFamily="34" charset="-122"/>
              </a:rPr>
              <a:t>他们既抗拒、毁谤，保罗就抖着衣裳，说：“你们的罪归到你们自己头上（“罪”原文作“血”），与我无干（原文作“我却干净”）。从今以后，我要往外邦人那里去。” </a:t>
            </a:r>
          </a:p>
          <a:p>
            <a:pPr algn="l">
              <a:lnSpc>
                <a:spcPct val="114000"/>
              </a:lnSpc>
            </a:pPr>
            <a:r>
              <a:rPr lang="en-US" altLang="zh-CN" sz="3600" b="1" dirty="0">
                <a:solidFill>
                  <a:schemeClr val="bg1"/>
                </a:solidFill>
                <a:ea typeface="微软雅黑" panose="020B0503020204020204" pitchFamily="34" charset="-122"/>
              </a:rPr>
              <a:t>But when they opposed him and blasphemed, he shook his garments and said to them, “Your blood be upon your own heads; I am clean. From now on I will go to the Gentiles.”</a:t>
            </a:r>
          </a:p>
        </p:txBody>
      </p:sp>
    </p:spTree>
    <p:extLst>
      <p:ext uri="{BB962C8B-B14F-4D97-AF65-F5344CB8AC3E}">
        <p14:creationId xmlns:p14="http://schemas.microsoft.com/office/powerpoint/2010/main" val="34866957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使徒行传 </a:t>
            </a:r>
            <a:r>
              <a:rPr lang="en-US" altLang="zh-CN" sz="3600" b="1" u="sng" dirty="0">
                <a:solidFill>
                  <a:schemeClr val="bg1"/>
                </a:solidFill>
                <a:ea typeface="微软雅黑" panose="020B0503020204020204" pitchFamily="34" charset="-122"/>
              </a:rPr>
              <a:t>Acts 18】</a:t>
            </a:r>
          </a:p>
          <a:p>
            <a:pPr algn="l">
              <a:lnSpc>
                <a:spcPct val="114000"/>
              </a:lnSpc>
            </a:pPr>
            <a:r>
              <a:rPr lang="en-US" altLang="zh-CN" sz="3600" b="1" dirty="0">
                <a:solidFill>
                  <a:schemeClr val="bg1"/>
                </a:solidFill>
                <a:ea typeface="微软雅黑" panose="020B0503020204020204" pitchFamily="34" charset="-122"/>
              </a:rPr>
              <a:t>9 </a:t>
            </a:r>
            <a:r>
              <a:rPr lang="zh-CN" altLang="en-US" sz="3600" b="1" dirty="0">
                <a:solidFill>
                  <a:schemeClr val="bg1"/>
                </a:solidFill>
                <a:ea typeface="微软雅黑" panose="020B0503020204020204" pitchFamily="34" charset="-122"/>
              </a:rPr>
              <a:t>夜间，主在异象中对保罗说：“不要怕，只管讲，不要闭口。</a:t>
            </a:r>
          </a:p>
          <a:p>
            <a:pPr algn="l">
              <a:lnSpc>
                <a:spcPct val="114000"/>
              </a:lnSpc>
            </a:pPr>
            <a:r>
              <a:rPr lang="en-US" altLang="zh-CN" sz="3600" b="1" dirty="0">
                <a:solidFill>
                  <a:schemeClr val="bg1"/>
                </a:solidFill>
                <a:ea typeface="微软雅黑" panose="020B0503020204020204" pitchFamily="34" charset="-122"/>
              </a:rPr>
              <a:t>Now the Lord spoke to Paul in the night by a vision, “Do not be afraid, but speak, and do not keep silent;</a:t>
            </a:r>
          </a:p>
          <a:p>
            <a:pPr algn="l">
              <a:lnSpc>
                <a:spcPct val="114000"/>
              </a:lnSpc>
            </a:pPr>
            <a:r>
              <a:rPr lang="en-US" altLang="zh-CN" sz="3600" b="1" dirty="0">
                <a:solidFill>
                  <a:schemeClr val="bg1"/>
                </a:solidFill>
                <a:ea typeface="微软雅黑" panose="020B0503020204020204" pitchFamily="34" charset="-122"/>
              </a:rPr>
              <a:t>10 </a:t>
            </a:r>
            <a:r>
              <a:rPr lang="zh-CN" altLang="en-US" sz="3600" b="1" dirty="0">
                <a:solidFill>
                  <a:schemeClr val="bg1"/>
                </a:solidFill>
                <a:ea typeface="微软雅黑" panose="020B0503020204020204" pitchFamily="34" charset="-122"/>
              </a:rPr>
              <a:t>有我与你同在，必没有人下手害你，因为在这城里我有许多的百姓。” </a:t>
            </a:r>
          </a:p>
          <a:p>
            <a:pPr algn="l">
              <a:lnSpc>
                <a:spcPct val="114000"/>
              </a:lnSpc>
            </a:pPr>
            <a:r>
              <a:rPr lang="en-US" altLang="zh-CN" sz="3600" b="1" dirty="0">
                <a:solidFill>
                  <a:schemeClr val="bg1"/>
                </a:solidFill>
                <a:ea typeface="微软雅黑" panose="020B0503020204020204" pitchFamily="34" charset="-122"/>
              </a:rPr>
              <a:t>for I am with you, and no one will attack you to hurt you; for I have many people in this city</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1560781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使徒行传 </a:t>
            </a:r>
            <a:r>
              <a:rPr lang="en-US" altLang="zh-CN" sz="3600" b="1" u="sng" dirty="0">
                <a:solidFill>
                  <a:schemeClr val="bg1"/>
                </a:solidFill>
                <a:ea typeface="微软雅黑" panose="020B0503020204020204" pitchFamily="34" charset="-122"/>
              </a:rPr>
              <a:t>Acts 18】</a:t>
            </a:r>
          </a:p>
          <a:p>
            <a:pPr algn="l">
              <a:lnSpc>
                <a:spcPct val="114000"/>
              </a:lnSpc>
            </a:pPr>
            <a:r>
              <a:rPr lang="en-US" altLang="zh-CN" sz="3600" b="1" dirty="0">
                <a:solidFill>
                  <a:schemeClr val="bg1"/>
                </a:solidFill>
                <a:ea typeface="微软雅黑" panose="020B0503020204020204" pitchFamily="34" charset="-122"/>
              </a:rPr>
              <a:t>11 </a:t>
            </a:r>
            <a:r>
              <a:rPr lang="zh-CN" altLang="en-US" sz="3600" b="1" dirty="0">
                <a:solidFill>
                  <a:schemeClr val="bg1"/>
                </a:solidFill>
                <a:ea typeface="微软雅黑" panose="020B0503020204020204" pitchFamily="34" charset="-122"/>
              </a:rPr>
              <a:t>保罗在那里住了一年零六个月，将　神的道教训他们。</a:t>
            </a:r>
          </a:p>
          <a:p>
            <a:pPr algn="l">
              <a:lnSpc>
                <a:spcPct val="114000"/>
              </a:lnSpc>
            </a:pPr>
            <a:r>
              <a:rPr lang="en-US" altLang="zh-CN" sz="3600" b="1" dirty="0">
                <a:solidFill>
                  <a:schemeClr val="bg1"/>
                </a:solidFill>
                <a:ea typeface="微软雅黑" panose="020B0503020204020204" pitchFamily="34" charset="-122"/>
              </a:rPr>
              <a:t>And he continued there a year and six months, teaching the word of God among them.</a:t>
            </a:r>
          </a:p>
        </p:txBody>
      </p:sp>
    </p:spTree>
    <p:extLst>
      <p:ext uri="{BB962C8B-B14F-4D97-AF65-F5344CB8AC3E}">
        <p14:creationId xmlns:p14="http://schemas.microsoft.com/office/powerpoint/2010/main" val="31059559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11:16-19a】</a:t>
            </a:r>
          </a:p>
          <a:p>
            <a:pPr algn="l">
              <a:lnSpc>
                <a:spcPct val="114000"/>
              </a:lnSpc>
            </a:pPr>
            <a:r>
              <a:rPr lang="en-US" altLang="zh-CN" sz="3600" b="1" dirty="0">
                <a:solidFill>
                  <a:schemeClr val="bg1"/>
                </a:solidFill>
                <a:ea typeface="微软雅黑" panose="020B0503020204020204" pitchFamily="34" charset="-122"/>
              </a:rPr>
              <a:t>16 </a:t>
            </a:r>
            <a:r>
              <a:rPr lang="zh-CN" altLang="en-US" sz="3600" b="1" dirty="0">
                <a:solidFill>
                  <a:schemeClr val="bg1"/>
                </a:solidFill>
                <a:ea typeface="微软雅黑" panose="020B0503020204020204" pitchFamily="34" charset="-122"/>
              </a:rPr>
              <a:t>我可用什么比这世代呢？好像孩童坐在街市上招呼同伴，说：</a:t>
            </a:r>
          </a:p>
          <a:p>
            <a:pPr algn="l">
              <a:lnSpc>
                <a:spcPct val="100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But to what shall I liken this generation? It is like children sitting in the marketplaces and calling to their companions,</a:t>
            </a:r>
          </a:p>
          <a:p>
            <a:pPr algn="l">
              <a:lnSpc>
                <a:spcPct val="100000"/>
              </a:lnSpc>
            </a:pPr>
            <a:r>
              <a:rPr lang="en-US" altLang="zh-CN" sz="3600" b="1" dirty="0">
                <a:solidFill>
                  <a:schemeClr val="bg1"/>
                </a:solidFill>
                <a:ea typeface="微软雅黑" panose="020B0503020204020204" pitchFamily="34" charset="-122"/>
              </a:rPr>
              <a:t>17 ‘</a:t>
            </a:r>
            <a:r>
              <a:rPr lang="zh-CN" altLang="en-US" sz="3600" b="1" dirty="0">
                <a:solidFill>
                  <a:schemeClr val="bg1"/>
                </a:solidFill>
                <a:ea typeface="微软雅黑" panose="020B0503020204020204" pitchFamily="34" charset="-122"/>
              </a:rPr>
              <a:t>我们向你们吹笛，你们不跳舞；我们向你们举哀，你们不捶胸。’</a:t>
            </a:r>
          </a:p>
          <a:p>
            <a:pPr algn="l">
              <a:lnSpc>
                <a:spcPct val="100000"/>
              </a:lnSpc>
            </a:pPr>
            <a:r>
              <a:rPr lang="en-US" altLang="zh-CN" sz="3600" b="1" dirty="0">
                <a:solidFill>
                  <a:schemeClr val="bg1"/>
                </a:solidFill>
                <a:ea typeface="微软雅黑" panose="020B0503020204020204" pitchFamily="34" charset="-122"/>
              </a:rPr>
              <a:t>and </a:t>
            </a:r>
            <a:r>
              <a:rPr lang="en-US" altLang="zh-CN" sz="3600" b="1" dirty="0" err="1">
                <a:solidFill>
                  <a:schemeClr val="bg1"/>
                </a:solidFill>
                <a:ea typeface="微软雅黑" panose="020B0503020204020204" pitchFamily="34" charset="-122"/>
              </a:rPr>
              <a:t>saying:‘We</a:t>
            </a:r>
            <a:r>
              <a:rPr lang="en-US" altLang="zh-CN" sz="3600" b="1" dirty="0">
                <a:solidFill>
                  <a:schemeClr val="bg1"/>
                </a:solidFill>
                <a:ea typeface="微软雅黑" panose="020B0503020204020204" pitchFamily="34" charset="-122"/>
              </a:rPr>
              <a:t> played the flute for </a:t>
            </a:r>
            <a:r>
              <a:rPr lang="en-US" altLang="zh-CN" sz="3600" b="1" dirty="0" err="1">
                <a:solidFill>
                  <a:schemeClr val="bg1"/>
                </a:solidFill>
                <a:ea typeface="微软雅黑" panose="020B0503020204020204" pitchFamily="34" charset="-122"/>
              </a:rPr>
              <a:t>you,And</a:t>
            </a:r>
            <a:r>
              <a:rPr lang="en-US" altLang="zh-CN" sz="3600" b="1" dirty="0">
                <a:solidFill>
                  <a:schemeClr val="bg1"/>
                </a:solidFill>
                <a:ea typeface="微软雅黑" panose="020B0503020204020204" pitchFamily="34" charset="-122"/>
              </a:rPr>
              <a:t> you did not </a:t>
            </a:r>
            <a:r>
              <a:rPr lang="en-US" altLang="zh-CN" sz="3600" b="1" dirty="0" err="1">
                <a:solidFill>
                  <a:schemeClr val="bg1"/>
                </a:solidFill>
                <a:ea typeface="微软雅黑" panose="020B0503020204020204" pitchFamily="34" charset="-122"/>
              </a:rPr>
              <a:t>dance;We</a:t>
            </a:r>
            <a:r>
              <a:rPr lang="en-US" altLang="zh-CN" sz="3600" b="1" dirty="0">
                <a:solidFill>
                  <a:schemeClr val="bg1"/>
                </a:solidFill>
                <a:ea typeface="微软雅黑" panose="020B0503020204020204" pitchFamily="34" charset="-122"/>
              </a:rPr>
              <a:t> mourned to </a:t>
            </a:r>
            <a:r>
              <a:rPr lang="en-US" altLang="zh-CN" sz="3600" b="1" dirty="0" err="1">
                <a:solidFill>
                  <a:schemeClr val="bg1"/>
                </a:solidFill>
                <a:ea typeface="微软雅黑" panose="020B0503020204020204" pitchFamily="34" charset="-122"/>
              </a:rPr>
              <a:t>you,And</a:t>
            </a:r>
            <a:r>
              <a:rPr lang="en-US" altLang="zh-CN" sz="3600" b="1" dirty="0">
                <a:solidFill>
                  <a:schemeClr val="bg1"/>
                </a:solidFill>
                <a:ea typeface="微软雅黑" panose="020B0503020204020204" pitchFamily="34" charset="-122"/>
              </a:rPr>
              <a:t> you did not lament.’</a:t>
            </a:r>
          </a:p>
        </p:txBody>
      </p:sp>
    </p:spTree>
    <p:extLst>
      <p:ext uri="{BB962C8B-B14F-4D97-AF65-F5344CB8AC3E}">
        <p14:creationId xmlns:p14="http://schemas.microsoft.com/office/powerpoint/2010/main" val="37375745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3772</TotalTime>
  <Words>2966</Words>
  <Application>Microsoft Office PowerPoint</Application>
  <PresentationFormat>全屏显示(4:3)</PresentationFormat>
  <Paragraphs>155</Paragraphs>
  <Slides>44</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44</vt:i4>
      </vt:variant>
    </vt:vector>
  </HeadingPairs>
  <TitlesOfParts>
    <vt:vector size="50" baseType="lpstr">
      <vt:lpstr>宋体</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412</cp:revision>
  <dcterms:created xsi:type="dcterms:W3CDTF">2018-02-16T18:09:56Z</dcterms:created>
  <dcterms:modified xsi:type="dcterms:W3CDTF">2019-11-10T09:17:01Z</dcterms:modified>
</cp:coreProperties>
</file>