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1077" r:id="rId2"/>
    <p:sldId id="1860" r:id="rId3"/>
    <p:sldId id="1861" r:id="rId4"/>
    <p:sldId id="1862" r:id="rId5"/>
    <p:sldId id="1863" r:id="rId6"/>
    <p:sldId id="1877" r:id="rId7"/>
    <p:sldId id="1878" r:id="rId8"/>
    <p:sldId id="1882" r:id="rId9"/>
    <p:sldId id="1879" r:id="rId10"/>
    <p:sldId id="1880" r:id="rId11"/>
    <p:sldId id="1881" r:id="rId12"/>
    <p:sldId id="1883" r:id="rId13"/>
    <p:sldId id="1884" r:id="rId14"/>
    <p:sldId id="1885" r:id="rId15"/>
    <p:sldId id="1886" r:id="rId16"/>
    <p:sldId id="1893" r:id="rId17"/>
    <p:sldId id="1887" r:id="rId18"/>
    <p:sldId id="1888" r:id="rId19"/>
    <p:sldId id="1889" r:id="rId20"/>
    <p:sldId id="1890" r:id="rId21"/>
    <p:sldId id="1891" r:id="rId22"/>
    <p:sldId id="1892" r:id="rId23"/>
    <p:sldId id="1864" r:id="rId24"/>
    <p:sldId id="1894" r:id="rId25"/>
    <p:sldId id="1865" r:id="rId26"/>
    <p:sldId id="1895" r:id="rId27"/>
    <p:sldId id="1896" r:id="rId28"/>
    <p:sldId id="1897" r:id="rId29"/>
    <p:sldId id="1901" r:id="rId30"/>
    <p:sldId id="1902" r:id="rId31"/>
    <p:sldId id="1903" r:id="rId32"/>
    <p:sldId id="1904" r:id="rId33"/>
    <p:sldId id="1905" r:id="rId34"/>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32215" autoAdjust="0"/>
    <p:restoredTop sz="94660"/>
  </p:normalViewPr>
  <p:slideViewPr>
    <p:cSldViewPr snapToGrid="0">
      <p:cViewPr varScale="1">
        <p:scale>
          <a:sx n="48" d="100"/>
          <a:sy n="48" d="100"/>
        </p:scale>
        <p:origin x="86" y="835"/>
      </p:cViewPr>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2019/12/21</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5204598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2019/12/21</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1279505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2019/12/21</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00490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2019/12/21</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7473520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fld id="{7D48BE71-93B8-4E6C-B256-1FF6E6ECD4B6}" type="datetimeFigureOut">
              <a:rPr lang="zh-CN" altLang="en-US" smtClean="0"/>
              <a:t>2019/12/21</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582396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fld id="{7D48BE71-93B8-4E6C-B256-1FF6E6ECD4B6}" type="datetimeFigureOut">
              <a:rPr lang="zh-CN" altLang="en-US" smtClean="0"/>
              <a:t>2019/12/21</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8751895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fld id="{7D48BE71-93B8-4E6C-B256-1FF6E6ECD4B6}" type="datetimeFigureOut">
              <a:rPr lang="zh-CN" altLang="en-US" smtClean="0"/>
              <a:t>2019/12/21</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9537786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fld id="{7D48BE71-93B8-4E6C-B256-1FF6E6ECD4B6}" type="datetimeFigureOut">
              <a:rPr lang="zh-CN" altLang="en-US" smtClean="0"/>
              <a:t>2019/12/21</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783610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48BE71-93B8-4E6C-B256-1FF6E6ECD4B6}" type="datetimeFigureOut">
              <a:rPr lang="zh-CN" altLang="en-US" smtClean="0"/>
              <a:t>2019/12/21</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59669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2019/12/21</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9744283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2019/12/21</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654060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5">
            <a:lumMod val="50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48BE71-93B8-4E6C-B256-1FF6E6ECD4B6}" type="datetimeFigureOut">
              <a:rPr lang="zh-CN" altLang="en-US" smtClean="0"/>
              <a:t>2019/12/21</a:t>
            </a:fld>
            <a:endParaRPr lang="zh-CN"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68374442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路加福音 </a:t>
            </a:r>
            <a:r>
              <a:rPr lang="en-US" altLang="zh-CN" sz="3600" b="1" u="sng" dirty="0">
                <a:solidFill>
                  <a:schemeClr val="bg1"/>
                </a:solidFill>
                <a:ea typeface="微软雅黑" panose="020B0503020204020204" pitchFamily="34" charset="-122"/>
              </a:rPr>
              <a:t>Luke 1:26-33】</a:t>
            </a:r>
          </a:p>
          <a:p>
            <a:pPr algn="l">
              <a:lnSpc>
                <a:spcPct val="114000"/>
              </a:lnSpc>
            </a:pPr>
            <a:r>
              <a:rPr lang="en-US" altLang="zh-CN" sz="3600" b="1" dirty="0">
                <a:solidFill>
                  <a:schemeClr val="bg1"/>
                </a:solidFill>
                <a:ea typeface="微软雅黑" panose="020B0503020204020204" pitchFamily="34" charset="-122"/>
              </a:rPr>
              <a:t>26 </a:t>
            </a:r>
            <a:r>
              <a:rPr lang="zh-CN" altLang="en-US" sz="3600" b="1" dirty="0">
                <a:solidFill>
                  <a:schemeClr val="bg1"/>
                </a:solidFill>
                <a:ea typeface="微软雅黑" panose="020B0503020204020204" pitchFamily="34" charset="-122"/>
              </a:rPr>
              <a:t>到了第六个月，天使加百列奉　神的差遣，往加利利的一座城去，这城名叫拿撒勒。</a:t>
            </a:r>
          </a:p>
          <a:p>
            <a:pPr algn="l">
              <a:lnSpc>
                <a:spcPct val="100000"/>
              </a:lnSpc>
            </a:pPr>
            <a:r>
              <a:rPr lang="en-US" altLang="zh-CN" sz="3600" b="1" dirty="0">
                <a:solidFill>
                  <a:schemeClr val="bg1"/>
                </a:solidFill>
                <a:ea typeface="微软雅黑" panose="020B0503020204020204" pitchFamily="34" charset="-122"/>
              </a:rPr>
              <a:t>Now in the sixth month the angel Gabriel was sent by God to a city of Galilee named Nazareth,</a:t>
            </a:r>
          </a:p>
          <a:p>
            <a:pPr algn="l">
              <a:lnSpc>
                <a:spcPct val="114000"/>
              </a:lnSpc>
            </a:pPr>
            <a:r>
              <a:rPr lang="en-US" altLang="zh-CN" sz="3600" b="1" dirty="0">
                <a:solidFill>
                  <a:schemeClr val="bg1"/>
                </a:solidFill>
                <a:ea typeface="微软雅黑" panose="020B0503020204020204" pitchFamily="34" charset="-122"/>
              </a:rPr>
              <a:t>27 </a:t>
            </a:r>
            <a:r>
              <a:rPr lang="zh-CN" altLang="en-US" sz="3600" b="1" dirty="0">
                <a:solidFill>
                  <a:schemeClr val="bg1"/>
                </a:solidFill>
                <a:ea typeface="微软雅黑" panose="020B0503020204020204" pitchFamily="34" charset="-122"/>
              </a:rPr>
              <a:t>到一个童女那里，是已经许配大卫家的一个人，名叫约瑟，童女的名字叫马利亚。</a:t>
            </a:r>
          </a:p>
          <a:p>
            <a:pPr algn="l">
              <a:lnSpc>
                <a:spcPct val="100000"/>
              </a:lnSpc>
            </a:pPr>
            <a:r>
              <a:rPr lang="en-US" altLang="zh-CN" sz="3600" b="1" dirty="0">
                <a:solidFill>
                  <a:schemeClr val="bg1"/>
                </a:solidFill>
                <a:ea typeface="微软雅黑" panose="020B0503020204020204" pitchFamily="34" charset="-122"/>
              </a:rPr>
              <a:t>to a virgin betrothed to a man whose name was Joseph, of the house of David. The virgin’s name was Mary.</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424934823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约翰福音 </a:t>
            </a:r>
            <a:r>
              <a:rPr lang="en-US" altLang="zh-CN" sz="3600" b="1" u="sng" dirty="0">
                <a:solidFill>
                  <a:schemeClr val="bg1"/>
                </a:solidFill>
                <a:ea typeface="微软雅黑" panose="020B0503020204020204" pitchFamily="34" charset="-122"/>
              </a:rPr>
              <a:t>John </a:t>
            </a:r>
            <a:r>
              <a:rPr lang="en-US" altLang="zh-CN" sz="3600" b="1" u="sng" dirty="0" smtClean="0">
                <a:solidFill>
                  <a:schemeClr val="bg1"/>
                </a:solidFill>
                <a:ea typeface="微软雅黑" panose="020B0503020204020204" pitchFamily="34" charset="-122"/>
              </a:rPr>
              <a:t>18:37】</a:t>
            </a:r>
            <a:endParaRPr lang="en-US" altLang="zh-CN" sz="3600" b="1" u="sng" dirty="0">
              <a:solidFill>
                <a:schemeClr val="bg1"/>
              </a:solidFill>
              <a:ea typeface="微软雅黑" panose="020B0503020204020204" pitchFamily="34" charset="-122"/>
            </a:endParaRPr>
          </a:p>
          <a:p>
            <a:pPr algn="l">
              <a:lnSpc>
                <a:spcPct val="114000"/>
              </a:lnSpc>
            </a:pPr>
            <a:r>
              <a:rPr lang="zh-CN" altLang="en-US" sz="3600" b="1" dirty="0">
                <a:solidFill>
                  <a:schemeClr val="bg1"/>
                </a:solidFill>
                <a:ea typeface="微软雅黑" panose="020B0503020204020204" pitchFamily="34" charset="-122"/>
              </a:rPr>
              <a:t>彼拉多就对祂说：“这样，你是王吗？”耶稣回答说：“你说</a:t>
            </a:r>
            <a:r>
              <a:rPr lang="zh-CN" altLang="en-US" sz="3600" b="1" dirty="0">
                <a:solidFill>
                  <a:srgbClr val="FFFF00"/>
                </a:solidFill>
                <a:ea typeface="微软雅黑" panose="020B0503020204020204" pitchFamily="34" charset="-122"/>
              </a:rPr>
              <a:t>我是王。我为此而生</a:t>
            </a:r>
            <a:r>
              <a:rPr lang="zh-CN" altLang="en-US" sz="3600" b="1" dirty="0">
                <a:solidFill>
                  <a:schemeClr val="bg1"/>
                </a:solidFill>
                <a:ea typeface="微软雅黑" panose="020B0503020204020204" pitchFamily="34" charset="-122"/>
              </a:rPr>
              <a:t>，也为此来到世间，特为给真理作见证；凡属真理的人就听我的话。”</a:t>
            </a:r>
          </a:p>
          <a:p>
            <a:pPr algn="l">
              <a:lnSpc>
                <a:spcPct val="100000"/>
              </a:lnSpc>
            </a:pPr>
            <a:r>
              <a:rPr lang="en-US" altLang="zh-CN" sz="3600" b="1" dirty="0">
                <a:solidFill>
                  <a:schemeClr val="bg1"/>
                </a:solidFill>
                <a:ea typeface="微软雅黑" panose="020B0503020204020204" pitchFamily="34" charset="-122"/>
              </a:rPr>
              <a:t>Pilate therefore said to Him, “Are You a king then</a:t>
            </a:r>
            <a:r>
              <a:rPr lang="en-US" altLang="zh-CN" sz="3600" b="1" dirty="0" smtClean="0">
                <a:solidFill>
                  <a:schemeClr val="bg1"/>
                </a:solidFill>
                <a:ea typeface="微软雅黑" panose="020B0503020204020204" pitchFamily="34" charset="-122"/>
              </a:rPr>
              <a:t>?” Jesus </a:t>
            </a:r>
            <a:r>
              <a:rPr lang="en-US" altLang="zh-CN" sz="3600" b="1" dirty="0">
                <a:solidFill>
                  <a:schemeClr val="bg1"/>
                </a:solidFill>
                <a:ea typeface="微软雅黑" panose="020B0503020204020204" pitchFamily="34" charset="-122"/>
              </a:rPr>
              <a:t>answered, “You say rightly that </a:t>
            </a:r>
            <a:r>
              <a:rPr lang="en-US" altLang="zh-CN" sz="3600" b="1" dirty="0">
                <a:solidFill>
                  <a:srgbClr val="FFFF00"/>
                </a:solidFill>
                <a:ea typeface="微软雅黑" panose="020B0503020204020204" pitchFamily="34" charset="-122"/>
              </a:rPr>
              <a:t>I am a king. For this cause I was born</a:t>
            </a:r>
            <a:r>
              <a:rPr lang="en-US" altLang="zh-CN" sz="3600" b="1" dirty="0">
                <a:solidFill>
                  <a:schemeClr val="bg1"/>
                </a:solidFill>
                <a:ea typeface="微软雅黑" panose="020B0503020204020204" pitchFamily="34" charset="-122"/>
              </a:rPr>
              <a:t>, and for this cause I have come into the world, that I should bear witness to the truth. Everyone who is of the truth hears My voice.”</a:t>
            </a:r>
          </a:p>
        </p:txBody>
      </p:sp>
    </p:spTree>
    <p:extLst>
      <p:ext uri="{BB962C8B-B14F-4D97-AF65-F5344CB8AC3E}">
        <p14:creationId xmlns:p14="http://schemas.microsoft.com/office/powerpoint/2010/main" val="73288899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申命记 </a:t>
            </a:r>
            <a:r>
              <a:rPr lang="en-US" altLang="zh-CN" sz="3600" b="1" u="sng" dirty="0">
                <a:solidFill>
                  <a:schemeClr val="bg1"/>
                </a:solidFill>
                <a:ea typeface="微软雅黑" panose="020B0503020204020204" pitchFamily="34" charset="-122"/>
              </a:rPr>
              <a:t>Deuteronomy 4:5-8】</a:t>
            </a:r>
          </a:p>
          <a:p>
            <a:pPr algn="l">
              <a:lnSpc>
                <a:spcPct val="114000"/>
              </a:lnSpc>
            </a:pPr>
            <a:r>
              <a:rPr lang="en-US" altLang="zh-CN" sz="3600" b="1" dirty="0">
                <a:solidFill>
                  <a:schemeClr val="bg1"/>
                </a:solidFill>
                <a:ea typeface="微软雅黑" panose="020B0503020204020204" pitchFamily="34" charset="-122"/>
              </a:rPr>
              <a:t>5 </a:t>
            </a:r>
            <a:r>
              <a:rPr lang="zh-CN" altLang="en-US" sz="3600" b="1" dirty="0">
                <a:solidFill>
                  <a:schemeClr val="bg1"/>
                </a:solidFill>
                <a:ea typeface="微软雅黑" panose="020B0503020204020204" pitchFamily="34" charset="-122"/>
              </a:rPr>
              <a:t>我照着耶和华我　神所吩咐的，将律例、典章教训你们，使你们在所要进去得为业的地上遵行。</a:t>
            </a:r>
          </a:p>
          <a:p>
            <a:pPr algn="l">
              <a:lnSpc>
                <a:spcPct val="114000"/>
              </a:lnSpc>
            </a:pPr>
            <a:r>
              <a:rPr lang="zh-CN" altLang="en-US" sz="3600" b="1" dirty="0">
                <a:solidFill>
                  <a:schemeClr val="bg1"/>
                </a:solidFill>
                <a:ea typeface="微软雅黑" panose="020B0503020204020204" pitchFamily="34" charset="-122"/>
              </a:rPr>
              <a:t>“</a:t>
            </a:r>
            <a:r>
              <a:rPr lang="en-US" altLang="zh-CN" sz="3600" b="1" dirty="0">
                <a:solidFill>
                  <a:schemeClr val="bg1"/>
                </a:solidFill>
                <a:ea typeface="微软雅黑" panose="020B0503020204020204" pitchFamily="34" charset="-122"/>
              </a:rPr>
              <a:t>Surely I have taught you statutes and judgments, just as the Lord my God commanded me, that you should act according to them in the land which you go to possess.</a:t>
            </a:r>
          </a:p>
        </p:txBody>
      </p:sp>
    </p:spTree>
    <p:extLst>
      <p:ext uri="{BB962C8B-B14F-4D97-AF65-F5344CB8AC3E}">
        <p14:creationId xmlns:p14="http://schemas.microsoft.com/office/powerpoint/2010/main" val="373437940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申命记 </a:t>
            </a:r>
            <a:r>
              <a:rPr lang="en-US" altLang="zh-CN" sz="3600" b="1" u="sng" dirty="0">
                <a:solidFill>
                  <a:schemeClr val="bg1"/>
                </a:solidFill>
                <a:ea typeface="微软雅黑" panose="020B0503020204020204" pitchFamily="34" charset="-122"/>
              </a:rPr>
              <a:t>Deuteronomy 4:5-8】</a:t>
            </a:r>
          </a:p>
          <a:p>
            <a:pPr algn="l">
              <a:lnSpc>
                <a:spcPct val="114000"/>
              </a:lnSpc>
            </a:pPr>
            <a:r>
              <a:rPr lang="en-US" altLang="zh-CN" sz="3600" b="1" dirty="0">
                <a:solidFill>
                  <a:schemeClr val="bg1"/>
                </a:solidFill>
                <a:ea typeface="微软雅黑" panose="020B0503020204020204" pitchFamily="34" charset="-122"/>
              </a:rPr>
              <a:t>6 </a:t>
            </a:r>
            <a:r>
              <a:rPr lang="zh-CN" altLang="en-US" sz="3600" b="1" dirty="0">
                <a:solidFill>
                  <a:schemeClr val="bg1"/>
                </a:solidFill>
                <a:ea typeface="微软雅黑" panose="020B0503020204020204" pitchFamily="34" charset="-122"/>
              </a:rPr>
              <a:t>所以你们要谨守遵行。这就是你们在万民眼前的智慧、聪明。他们听见这一切律例，必说：‘这大国的人真是有智慧、有聪明。’</a:t>
            </a:r>
          </a:p>
          <a:p>
            <a:pPr algn="l">
              <a:lnSpc>
                <a:spcPct val="114000"/>
              </a:lnSpc>
            </a:pPr>
            <a:r>
              <a:rPr lang="en-US" altLang="zh-CN" sz="3600" b="1" dirty="0">
                <a:solidFill>
                  <a:schemeClr val="bg1"/>
                </a:solidFill>
                <a:ea typeface="微软雅黑" panose="020B0503020204020204" pitchFamily="34" charset="-122"/>
              </a:rPr>
              <a:t>Therefore be careful to observe them; for this is your wisdom and your understanding in the sight of the peoples who will hear all these statutes, and say, ‘Surely this great nation is a wise and understanding people.’</a:t>
            </a:r>
          </a:p>
        </p:txBody>
      </p:sp>
    </p:spTree>
    <p:extLst>
      <p:ext uri="{BB962C8B-B14F-4D97-AF65-F5344CB8AC3E}">
        <p14:creationId xmlns:p14="http://schemas.microsoft.com/office/powerpoint/2010/main" val="267756754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申命记 </a:t>
            </a:r>
            <a:r>
              <a:rPr lang="en-US" altLang="zh-CN" sz="3600" b="1" u="sng" dirty="0">
                <a:solidFill>
                  <a:schemeClr val="bg1"/>
                </a:solidFill>
                <a:ea typeface="微软雅黑" panose="020B0503020204020204" pitchFamily="34" charset="-122"/>
              </a:rPr>
              <a:t>Deuteronomy 4:5-8】</a:t>
            </a:r>
          </a:p>
          <a:p>
            <a:pPr algn="l">
              <a:lnSpc>
                <a:spcPct val="114000"/>
              </a:lnSpc>
            </a:pPr>
            <a:r>
              <a:rPr lang="en-US" altLang="zh-CN" sz="3600" b="1" dirty="0">
                <a:solidFill>
                  <a:schemeClr val="bg1"/>
                </a:solidFill>
                <a:ea typeface="微软雅黑" panose="020B0503020204020204" pitchFamily="34" charset="-122"/>
              </a:rPr>
              <a:t>7 </a:t>
            </a:r>
            <a:r>
              <a:rPr lang="zh-CN" altLang="en-US" sz="3600" b="1" dirty="0">
                <a:solidFill>
                  <a:schemeClr val="bg1"/>
                </a:solidFill>
                <a:ea typeface="微软雅黑" panose="020B0503020204020204" pitchFamily="34" charset="-122"/>
              </a:rPr>
              <a:t>哪一大国的人有神与他们相近，像耶和华我们的　神、在我们求告祂的时候与我们相近呢？“</a:t>
            </a:r>
          </a:p>
          <a:p>
            <a:pPr algn="l">
              <a:lnSpc>
                <a:spcPct val="114000"/>
              </a:lnSpc>
            </a:pPr>
            <a:r>
              <a:rPr lang="en-US" altLang="zh-CN" sz="3600" b="1" dirty="0">
                <a:solidFill>
                  <a:schemeClr val="bg1"/>
                </a:solidFill>
                <a:ea typeface="微软雅黑" panose="020B0503020204020204" pitchFamily="34" charset="-122"/>
              </a:rPr>
              <a:t>For what great nation is there that has God so near to it, as the Lord our God is to us, for whatever reason we may call upon Him</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90435280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申命记 </a:t>
            </a:r>
            <a:r>
              <a:rPr lang="en-US" altLang="zh-CN" sz="3600" b="1" u="sng" dirty="0">
                <a:solidFill>
                  <a:schemeClr val="bg1"/>
                </a:solidFill>
                <a:ea typeface="微软雅黑" panose="020B0503020204020204" pitchFamily="34" charset="-122"/>
              </a:rPr>
              <a:t>Deuteronomy 4:5-8】</a:t>
            </a:r>
          </a:p>
          <a:p>
            <a:pPr algn="l">
              <a:lnSpc>
                <a:spcPct val="114000"/>
              </a:lnSpc>
            </a:pPr>
            <a:r>
              <a:rPr lang="en-US" altLang="zh-CN" sz="3600" b="1" dirty="0" smtClean="0">
                <a:solidFill>
                  <a:schemeClr val="bg1"/>
                </a:solidFill>
                <a:ea typeface="微软雅黑" panose="020B0503020204020204" pitchFamily="34" charset="-122"/>
              </a:rPr>
              <a:t>8 </a:t>
            </a:r>
            <a:r>
              <a:rPr lang="zh-CN" altLang="en-US" sz="3600" b="1" dirty="0">
                <a:solidFill>
                  <a:schemeClr val="bg1"/>
                </a:solidFill>
                <a:ea typeface="微软雅黑" panose="020B0503020204020204" pitchFamily="34" charset="-122"/>
              </a:rPr>
              <a:t>又哪一大国有这样公义的律例、典章，像我今日在你们面前所陈明的这一切律法呢？</a:t>
            </a:r>
          </a:p>
          <a:p>
            <a:pPr algn="l">
              <a:lnSpc>
                <a:spcPct val="114000"/>
              </a:lnSpc>
            </a:pPr>
            <a:r>
              <a:rPr lang="en-US" altLang="zh-CN" sz="3600" b="1" dirty="0">
                <a:solidFill>
                  <a:schemeClr val="bg1"/>
                </a:solidFill>
                <a:ea typeface="微软雅黑" panose="020B0503020204020204" pitchFamily="34" charset="-122"/>
              </a:rPr>
              <a:t>And what great nation is there that has such statutes and righteous judgments as are in all this law which I set before you this day?</a:t>
            </a:r>
          </a:p>
        </p:txBody>
      </p:sp>
    </p:spTree>
    <p:extLst>
      <p:ext uri="{BB962C8B-B14F-4D97-AF65-F5344CB8AC3E}">
        <p14:creationId xmlns:p14="http://schemas.microsoft.com/office/powerpoint/2010/main" val="343841472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诗篇 </a:t>
            </a:r>
            <a:r>
              <a:rPr lang="en-US" altLang="zh-CN" sz="3600" b="1" u="sng" dirty="0">
                <a:solidFill>
                  <a:schemeClr val="bg1"/>
                </a:solidFill>
                <a:ea typeface="微软雅黑" panose="020B0503020204020204" pitchFamily="34" charset="-122"/>
              </a:rPr>
              <a:t>Psalms 2:1-3】</a:t>
            </a:r>
          </a:p>
          <a:p>
            <a:pPr algn="l">
              <a:lnSpc>
                <a:spcPct val="114000"/>
              </a:lnSpc>
            </a:pPr>
            <a:r>
              <a:rPr lang="en-US" altLang="zh-CN" sz="3600" b="1" dirty="0">
                <a:solidFill>
                  <a:schemeClr val="bg1"/>
                </a:solidFill>
                <a:ea typeface="微软雅黑" panose="020B0503020204020204" pitchFamily="34" charset="-122"/>
              </a:rPr>
              <a:t>1 </a:t>
            </a:r>
            <a:r>
              <a:rPr lang="zh-CN" altLang="en-US" sz="3600" b="1" dirty="0">
                <a:solidFill>
                  <a:schemeClr val="bg1"/>
                </a:solidFill>
                <a:ea typeface="微软雅黑" panose="020B0503020204020204" pitchFamily="34" charset="-122"/>
              </a:rPr>
              <a:t>外邦为什么争闹？万民为什么谋算虚妄的事？</a:t>
            </a:r>
          </a:p>
          <a:p>
            <a:pPr algn="l">
              <a:lnSpc>
                <a:spcPct val="114000"/>
              </a:lnSpc>
            </a:pPr>
            <a:r>
              <a:rPr lang="en-US" altLang="zh-CN" sz="3600" b="1" dirty="0">
                <a:solidFill>
                  <a:schemeClr val="bg1"/>
                </a:solidFill>
                <a:ea typeface="微软雅黑" panose="020B0503020204020204" pitchFamily="34" charset="-122"/>
              </a:rPr>
              <a:t>Why do the nations rage, And the people plot a vain thing?</a:t>
            </a:r>
          </a:p>
          <a:p>
            <a:pPr algn="l">
              <a:lnSpc>
                <a:spcPct val="114000"/>
              </a:lnSpc>
            </a:pPr>
            <a:r>
              <a:rPr lang="en-US" altLang="zh-CN" sz="3600" b="1" dirty="0">
                <a:solidFill>
                  <a:schemeClr val="bg1"/>
                </a:solidFill>
                <a:ea typeface="微软雅黑" panose="020B0503020204020204" pitchFamily="34" charset="-122"/>
              </a:rPr>
              <a:t>2 </a:t>
            </a:r>
            <a:r>
              <a:rPr lang="zh-CN" altLang="en-US" sz="3600" b="1" dirty="0">
                <a:solidFill>
                  <a:schemeClr val="bg1"/>
                </a:solidFill>
                <a:ea typeface="微软雅黑" panose="020B0503020204020204" pitchFamily="34" charset="-122"/>
              </a:rPr>
              <a:t>世上的君王一齐起来，臣宰一同商议，要敌挡耶和华并祂的受膏者，</a:t>
            </a:r>
          </a:p>
          <a:p>
            <a:pPr algn="l">
              <a:lnSpc>
                <a:spcPct val="114000"/>
              </a:lnSpc>
            </a:pPr>
            <a:r>
              <a:rPr lang="en-US" altLang="zh-CN" sz="3600" b="1" dirty="0">
                <a:solidFill>
                  <a:schemeClr val="bg1"/>
                </a:solidFill>
                <a:ea typeface="微软雅黑" panose="020B0503020204020204" pitchFamily="34" charset="-122"/>
              </a:rPr>
              <a:t>The kings of the earth set themselves, And the rulers take counsel together, Against the Lord and against His Anointed, saying</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61138810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诗篇 </a:t>
            </a:r>
            <a:r>
              <a:rPr lang="en-US" altLang="zh-CN" sz="3600" b="1" u="sng" dirty="0">
                <a:solidFill>
                  <a:schemeClr val="bg1"/>
                </a:solidFill>
                <a:ea typeface="微软雅黑" panose="020B0503020204020204" pitchFamily="34" charset="-122"/>
              </a:rPr>
              <a:t>Psalms 2:1-3】</a:t>
            </a:r>
          </a:p>
          <a:p>
            <a:pPr algn="l">
              <a:lnSpc>
                <a:spcPct val="114000"/>
              </a:lnSpc>
            </a:pPr>
            <a:r>
              <a:rPr lang="en-US" altLang="zh-CN" sz="3600" b="1" dirty="0" smtClean="0">
                <a:solidFill>
                  <a:schemeClr val="bg1"/>
                </a:solidFill>
                <a:ea typeface="微软雅黑" panose="020B0503020204020204" pitchFamily="34" charset="-122"/>
              </a:rPr>
              <a:t>3 </a:t>
            </a:r>
            <a:r>
              <a:rPr lang="zh-CN" altLang="en-US" sz="3600" b="1" dirty="0">
                <a:solidFill>
                  <a:schemeClr val="bg1"/>
                </a:solidFill>
                <a:ea typeface="微软雅黑" panose="020B0503020204020204" pitchFamily="34" charset="-122"/>
              </a:rPr>
              <a:t>说：“我们要挣开祂们的捆绑，脱去祂们的绳索。”</a:t>
            </a:r>
          </a:p>
          <a:p>
            <a:pPr algn="l">
              <a:lnSpc>
                <a:spcPct val="114000"/>
              </a:lnSpc>
            </a:pPr>
            <a:r>
              <a:rPr lang="zh-CN" altLang="en-US" sz="3600" b="1" dirty="0">
                <a:solidFill>
                  <a:schemeClr val="bg1"/>
                </a:solidFill>
                <a:ea typeface="微软雅黑" panose="020B0503020204020204" pitchFamily="34" charset="-122"/>
              </a:rPr>
              <a:t> “</a:t>
            </a:r>
            <a:r>
              <a:rPr lang="en-US" altLang="zh-CN" sz="3600" b="1" dirty="0">
                <a:solidFill>
                  <a:schemeClr val="bg1"/>
                </a:solidFill>
                <a:ea typeface="微软雅黑" panose="020B0503020204020204" pitchFamily="34" charset="-122"/>
              </a:rPr>
              <a:t>Let us break Their bonds in </a:t>
            </a:r>
            <a:r>
              <a:rPr lang="en-US" altLang="zh-CN" sz="3600" b="1" dirty="0" err="1">
                <a:solidFill>
                  <a:schemeClr val="bg1"/>
                </a:solidFill>
                <a:ea typeface="微软雅黑" panose="020B0503020204020204" pitchFamily="34" charset="-122"/>
              </a:rPr>
              <a:t>piecesAnd</a:t>
            </a:r>
            <a:r>
              <a:rPr lang="en-US" altLang="zh-CN" sz="3600" b="1" dirty="0">
                <a:solidFill>
                  <a:schemeClr val="bg1"/>
                </a:solidFill>
                <a:ea typeface="微软雅黑" panose="020B0503020204020204" pitchFamily="34" charset="-122"/>
              </a:rPr>
              <a:t> cast away Their cords from us.”</a:t>
            </a:r>
          </a:p>
        </p:txBody>
      </p:sp>
    </p:spTree>
    <p:extLst>
      <p:ext uri="{BB962C8B-B14F-4D97-AF65-F5344CB8AC3E}">
        <p14:creationId xmlns:p14="http://schemas.microsoft.com/office/powerpoint/2010/main" val="304432269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以赛亚书 </a:t>
            </a:r>
            <a:r>
              <a:rPr lang="en-US" altLang="zh-CN" sz="3600" b="1" u="sng" dirty="0">
                <a:solidFill>
                  <a:schemeClr val="bg1"/>
                </a:solidFill>
                <a:ea typeface="微软雅黑" panose="020B0503020204020204" pitchFamily="34" charset="-122"/>
              </a:rPr>
              <a:t>Isaiah 5:20-21】</a:t>
            </a:r>
          </a:p>
          <a:p>
            <a:pPr algn="l">
              <a:lnSpc>
                <a:spcPct val="114000"/>
              </a:lnSpc>
            </a:pPr>
            <a:r>
              <a:rPr lang="en-US" altLang="zh-CN" sz="3600" b="1" dirty="0">
                <a:solidFill>
                  <a:schemeClr val="bg1"/>
                </a:solidFill>
                <a:ea typeface="微软雅黑" panose="020B0503020204020204" pitchFamily="34" charset="-122"/>
              </a:rPr>
              <a:t>20 </a:t>
            </a:r>
            <a:r>
              <a:rPr lang="zh-CN" altLang="en-US" sz="3600" b="1" dirty="0">
                <a:solidFill>
                  <a:schemeClr val="bg1"/>
                </a:solidFill>
                <a:ea typeface="微软雅黑" panose="020B0503020204020204" pitchFamily="34" charset="-122"/>
              </a:rPr>
              <a:t>祸哉！那些称恶为善、称善为恶，以暗为光、以光为暗，以苦为甜、以甜为苦的人。</a:t>
            </a:r>
          </a:p>
          <a:p>
            <a:pPr algn="l">
              <a:lnSpc>
                <a:spcPct val="100000"/>
              </a:lnSpc>
            </a:pPr>
            <a:r>
              <a:rPr lang="en-US" altLang="zh-CN" sz="3600" b="1" dirty="0">
                <a:solidFill>
                  <a:schemeClr val="bg1"/>
                </a:solidFill>
                <a:ea typeface="微软雅黑" panose="020B0503020204020204" pitchFamily="34" charset="-122"/>
              </a:rPr>
              <a:t>Woe to those who call evil good, and good evil; Who put darkness for light, and light for darkness; Who put bitter for sweet, and sweet for bitter!</a:t>
            </a:r>
          </a:p>
          <a:p>
            <a:pPr algn="l">
              <a:lnSpc>
                <a:spcPct val="114000"/>
              </a:lnSpc>
            </a:pPr>
            <a:r>
              <a:rPr lang="en-US" altLang="zh-CN" sz="3600" b="1" dirty="0">
                <a:solidFill>
                  <a:schemeClr val="bg1"/>
                </a:solidFill>
                <a:ea typeface="微软雅黑" panose="020B0503020204020204" pitchFamily="34" charset="-122"/>
              </a:rPr>
              <a:t>21 </a:t>
            </a:r>
            <a:r>
              <a:rPr lang="zh-CN" altLang="en-US" sz="3600" b="1" dirty="0">
                <a:solidFill>
                  <a:schemeClr val="bg1"/>
                </a:solidFill>
                <a:ea typeface="微软雅黑" panose="020B0503020204020204" pitchFamily="34" charset="-122"/>
              </a:rPr>
              <a:t>祸哉！那些自以为有智慧、自看为通达的人</a:t>
            </a:r>
            <a:r>
              <a:rPr lang="zh-CN" altLang="en-US" sz="3600" b="1" dirty="0" smtClean="0">
                <a:solidFill>
                  <a:schemeClr val="bg1"/>
                </a:solidFill>
                <a:ea typeface="微软雅黑" panose="020B0503020204020204" pitchFamily="34" charset="-122"/>
              </a:rPr>
              <a:t>。 </a:t>
            </a:r>
            <a:r>
              <a:rPr lang="en-US" altLang="zh-CN" sz="3600" b="1" dirty="0" smtClean="0">
                <a:solidFill>
                  <a:schemeClr val="bg1"/>
                </a:solidFill>
                <a:ea typeface="微软雅黑" panose="020B0503020204020204" pitchFamily="34" charset="-122"/>
              </a:rPr>
              <a:t>Woe </a:t>
            </a:r>
            <a:r>
              <a:rPr lang="en-US" altLang="zh-CN" sz="3600" b="1" dirty="0">
                <a:solidFill>
                  <a:schemeClr val="bg1"/>
                </a:solidFill>
                <a:ea typeface="微软雅黑" panose="020B0503020204020204" pitchFamily="34" charset="-122"/>
              </a:rPr>
              <a:t>to those who are wise in their own </a:t>
            </a:r>
            <a:r>
              <a:rPr lang="en-US" altLang="zh-CN" sz="3600" b="1" dirty="0" err="1">
                <a:solidFill>
                  <a:schemeClr val="bg1"/>
                </a:solidFill>
                <a:ea typeface="微软雅黑" panose="020B0503020204020204" pitchFamily="34" charset="-122"/>
              </a:rPr>
              <a:t>eyes,And</a:t>
            </a:r>
            <a:r>
              <a:rPr lang="en-US" altLang="zh-CN" sz="3600" b="1" dirty="0">
                <a:solidFill>
                  <a:schemeClr val="bg1"/>
                </a:solidFill>
                <a:ea typeface="微软雅黑" panose="020B0503020204020204" pitchFamily="34" charset="-122"/>
              </a:rPr>
              <a:t> prudent in their own sight!</a:t>
            </a:r>
          </a:p>
        </p:txBody>
      </p:sp>
    </p:spTree>
    <p:extLst>
      <p:ext uri="{BB962C8B-B14F-4D97-AF65-F5344CB8AC3E}">
        <p14:creationId xmlns:p14="http://schemas.microsoft.com/office/powerpoint/2010/main" val="97581857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罗马书 </a:t>
            </a:r>
            <a:r>
              <a:rPr lang="en-US" altLang="zh-CN" sz="3600" b="1" u="sng" dirty="0">
                <a:solidFill>
                  <a:schemeClr val="bg1"/>
                </a:solidFill>
                <a:ea typeface="微软雅黑" panose="020B0503020204020204" pitchFamily="34" charset="-122"/>
              </a:rPr>
              <a:t>Romans 5:19a</a:t>
            </a:r>
            <a:r>
              <a:rPr lang="en-US" altLang="zh-CN" sz="3600" b="1" u="sng" dirty="0" smtClean="0">
                <a:solidFill>
                  <a:schemeClr val="bg1"/>
                </a:solidFill>
                <a:ea typeface="微软雅黑" panose="020B0503020204020204" pitchFamily="34" charset="-122"/>
              </a:rPr>
              <a:t>】</a:t>
            </a:r>
          </a:p>
          <a:p>
            <a:pPr algn="l">
              <a:lnSpc>
                <a:spcPct val="114000"/>
              </a:lnSpc>
            </a:pPr>
            <a:r>
              <a:rPr lang="zh-CN" altLang="en-US" sz="3600" b="1" dirty="0" smtClean="0">
                <a:solidFill>
                  <a:schemeClr val="bg1"/>
                </a:solidFill>
                <a:ea typeface="微软雅黑" panose="020B0503020204020204" pitchFamily="34" charset="-122"/>
              </a:rPr>
              <a:t>因</a:t>
            </a:r>
            <a:r>
              <a:rPr lang="zh-CN" altLang="en-US" sz="3600" b="1" dirty="0">
                <a:solidFill>
                  <a:schemeClr val="bg1"/>
                </a:solidFill>
                <a:ea typeface="微软雅黑" panose="020B0503020204020204" pitchFamily="34" charset="-122"/>
              </a:rPr>
              <a:t>一人的悖逆，众人成为罪人</a:t>
            </a:r>
            <a:r>
              <a:rPr lang="en-US" altLang="zh-CN" sz="3600" b="1" dirty="0">
                <a:solidFill>
                  <a:schemeClr val="bg1"/>
                </a:solidFill>
                <a:ea typeface="微软雅黑" panose="020B0503020204020204" pitchFamily="34" charset="-122"/>
              </a:rPr>
              <a:t>……</a:t>
            </a:r>
          </a:p>
          <a:p>
            <a:pPr algn="l">
              <a:lnSpc>
                <a:spcPct val="114000"/>
              </a:lnSpc>
            </a:pPr>
            <a:r>
              <a:rPr lang="en-US" altLang="zh-CN" sz="3600" b="1" dirty="0">
                <a:solidFill>
                  <a:schemeClr val="bg1"/>
                </a:solidFill>
                <a:ea typeface="微软雅黑" panose="020B0503020204020204" pitchFamily="34" charset="-122"/>
              </a:rPr>
              <a:t>For as by one man’s disobedience many were made sinners….</a:t>
            </a:r>
          </a:p>
        </p:txBody>
      </p:sp>
    </p:spTree>
    <p:extLst>
      <p:ext uri="{BB962C8B-B14F-4D97-AF65-F5344CB8AC3E}">
        <p14:creationId xmlns:p14="http://schemas.microsoft.com/office/powerpoint/2010/main" val="230263512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以弗所书 </a:t>
            </a:r>
            <a:r>
              <a:rPr lang="en-US" altLang="zh-CN" sz="3600" b="1" u="sng" dirty="0">
                <a:solidFill>
                  <a:schemeClr val="bg1"/>
                </a:solidFill>
                <a:ea typeface="微软雅黑" panose="020B0503020204020204" pitchFamily="34" charset="-122"/>
              </a:rPr>
              <a:t>Ephesians 2:2】</a:t>
            </a:r>
          </a:p>
          <a:p>
            <a:pPr algn="l">
              <a:lnSpc>
                <a:spcPct val="114000"/>
              </a:lnSpc>
            </a:pPr>
            <a:r>
              <a:rPr lang="zh-CN" altLang="en-US" sz="3600" b="1" dirty="0">
                <a:solidFill>
                  <a:schemeClr val="bg1"/>
                </a:solidFill>
                <a:ea typeface="微软雅黑" panose="020B0503020204020204" pitchFamily="34" charset="-122"/>
              </a:rPr>
              <a:t>那时，你们在其中行事为人，随从今世的风俗，顺服空中掌权者的首领，就是现今在悖逆之子心中运行的邪灵。</a:t>
            </a:r>
          </a:p>
          <a:p>
            <a:pPr algn="l">
              <a:lnSpc>
                <a:spcPct val="114000"/>
              </a:lnSpc>
            </a:pPr>
            <a:r>
              <a:rPr lang="en-US" altLang="zh-CN" sz="3600" b="1" dirty="0">
                <a:solidFill>
                  <a:schemeClr val="bg1"/>
                </a:solidFill>
                <a:ea typeface="微软雅黑" panose="020B0503020204020204" pitchFamily="34" charset="-122"/>
              </a:rPr>
              <a:t>in which you once walked according to the course of this world, according to the prince of the power of the air, the spirit who now works in the sons of disobedience,</a:t>
            </a:r>
          </a:p>
        </p:txBody>
      </p:sp>
    </p:spTree>
    <p:extLst>
      <p:ext uri="{BB962C8B-B14F-4D97-AF65-F5344CB8AC3E}">
        <p14:creationId xmlns:p14="http://schemas.microsoft.com/office/powerpoint/2010/main" val="226762082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路加福音 </a:t>
            </a:r>
            <a:r>
              <a:rPr lang="en-US" altLang="zh-CN" sz="3600" b="1" u="sng" dirty="0">
                <a:solidFill>
                  <a:schemeClr val="bg1"/>
                </a:solidFill>
                <a:ea typeface="微软雅黑" panose="020B0503020204020204" pitchFamily="34" charset="-122"/>
              </a:rPr>
              <a:t>Luke 1:26-33】</a:t>
            </a:r>
          </a:p>
          <a:p>
            <a:pPr algn="l">
              <a:lnSpc>
                <a:spcPct val="114000"/>
              </a:lnSpc>
            </a:pPr>
            <a:r>
              <a:rPr lang="en-US" altLang="zh-CN" sz="3600" b="1" dirty="0">
                <a:solidFill>
                  <a:schemeClr val="bg1"/>
                </a:solidFill>
                <a:ea typeface="微软雅黑" panose="020B0503020204020204" pitchFamily="34" charset="-122"/>
              </a:rPr>
              <a:t>28 </a:t>
            </a:r>
            <a:r>
              <a:rPr lang="zh-CN" altLang="en-US" sz="3600" b="1" dirty="0">
                <a:solidFill>
                  <a:schemeClr val="bg1"/>
                </a:solidFill>
                <a:ea typeface="微软雅黑" panose="020B0503020204020204" pitchFamily="34" charset="-122"/>
              </a:rPr>
              <a:t>天使进去，对她说：“蒙大恩的女子，我问你安，主和你同在了！” </a:t>
            </a:r>
          </a:p>
          <a:p>
            <a:pPr algn="l">
              <a:lnSpc>
                <a:spcPct val="100000"/>
              </a:lnSpc>
            </a:pPr>
            <a:r>
              <a:rPr lang="en-US" altLang="zh-CN" sz="3600" b="1" dirty="0">
                <a:solidFill>
                  <a:schemeClr val="bg1"/>
                </a:solidFill>
                <a:ea typeface="微软雅黑" panose="020B0503020204020204" pitchFamily="34" charset="-122"/>
              </a:rPr>
              <a:t>And having come in, the angel said to her, “Rejoice, highly favored one, the Lord is with you; blessed are you among women!”</a:t>
            </a:r>
          </a:p>
          <a:p>
            <a:pPr algn="l">
              <a:lnSpc>
                <a:spcPct val="114000"/>
              </a:lnSpc>
            </a:pPr>
            <a:r>
              <a:rPr lang="en-US" altLang="zh-CN" sz="3600" b="1" dirty="0">
                <a:solidFill>
                  <a:schemeClr val="bg1"/>
                </a:solidFill>
                <a:ea typeface="微软雅黑" panose="020B0503020204020204" pitchFamily="34" charset="-122"/>
              </a:rPr>
              <a:t>29 </a:t>
            </a:r>
            <a:r>
              <a:rPr lang="zh-CN" altLang="en-US" sz="3600" b="1" dirty="0">
                <a:solidFill>
                  <a:schemeClr val="bg1"/>
                </a:solidFill>
                <a:ea typeface="微软雅黑" panose="020B0503020204020204" pitchFamily="34" charset="-122"/>
              </a:rPr>
              <a:t>马利亚因这话就很惊慌，又反复思想这样问安是什么意思。</a:t>
            </a:r>
          </a:p>
          <a:p>
            <a:pPr algn="l">
              <a:lnSpc>
                <a:spcPct val="100000"/>
              </a:lnSpc>
            </a:pPr>
            <a:r>
              <a:rPr lang="en-US" altLang="zh-CN" sz="3600" b="1" dirty="0">
                <a:solidFill>
                  <a:schemeClr val="bg1"/>
                </a:solidFill>
                <a:ea typeface="微软雅黑" panose="020B0503020204020204" pitchFamily="34" charset="-122"/>
              </a:rPr>
              <a:t>But when she saw him, she was troubled at his saying, and considered what manner of greeting this was.</a:t>
            </a:r>
          </a:p>
        </p:txBody>
      </p:sp>
    </p:spTree>
    <p:extLst>
      <p:ext uri="{BB962C8B-B14F-4D97-AF65-F5344CB8AC3E}">
        <p14:creationId xmlns:p14="http://schemas.microsoft.com/office/powerpoint/2010/main" val="142791130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以弗所书 </a:t>
            </a:r>
            <a:r>
              <a:rPr lang="en-US" altLang="zh-CN" sz="3600" b="1" u="sng" dirty="0">
                <a:solidFill>
                  <a:schemeClr val="bg1"/>
                </a:solidFill>
                <a:ea typeface="微软雅黑" panose="020B0503020204020204" pitchFamily="34" charset="-122"/>
              </a:rPr>
              <a:t>Ephesians 5:6-7】</a:t>
            </a:r>
          </a:p>
          <a:p>
            <a:pPr algn="l">
              <a:lnSpc>
                <a:spcPct val="114000"/>
              </a:lnSpc>
            </a:pPr>
            <a:r>
              <a:rPr lang="en-US" altLang="zh-CN" sz="3600" b="1" dirty="0">
                <a:solidFill>
                  <a:schemeClr val="bg1"/>
                </a:solidFill>
                <a:ea typeface="微软雅黑" panose="020B0503020204020204" pitchFamily="34" charset="-122"/>
              </a:rPr>
              <a:t>6 </a:t>
            </a:r>
            <a:r>
              <a:rPr lang="zh-CN" altLang="en-US" sz="3600" b="1" dirty="0">
                <a:solidFill>
                  <a:schemeClr val="bg1"/>
                </a:solidFill>
                <a:ea typeface="微软雅黑" panose="020B0503020204020204" pitchFamily="34" charset="-122"/>
              </a:rPr>
              <a:t>不要被人虚浮的话欺哄，因这些事，　神的忿怒必临到那悖逆之子。</a:t>
            </a:r>
          </a:p>
          <a:p>
            <a:pPr algn="l">
              <a:lnSpc>
                <a:spcPct val="114000"/>
              </a:lnSpc>
            </a:pPr>
            <a:r>
              <a:rPr lang="en-US" altLang="zh-CN" sz="3600" b="1" dirty="0">
                <a:solidFill>
                  <a:schemeClr val="bg1"/>
                </a:solidFill>
                <a:ea typeface="微软雅黑" panose="020B0503020204020204" pitchFamily="34" charset="-122"/>
              </a:rPr>
              <a:t>Let no one deceive you with empty words, for because of these things the wrath of God comes upon the sons of disobedience.</a:t>
            </a:r>
          </a:p>
          <a:p>
            <a:pPr algn="l">
              <a:lnSpc>
                <a:spcPct val="114000"/>
              </a:lnSpc>
            </a:pPr>
            <a:r>
              <a:rPr lang="en-US" altLang="zh-CN" sz="3600" b="1" dirty="0">
                <a:solidFill>
                  <a:schemeClr val="bg1"/>
                </a:solidFill>
                <a:ea typeface="微软雅黑" panose="020B0503020204020204" pitchFamily="34" charset="-122"/>
              </a:rPr>
              <a:t>7 </a:t>
            </a:r>
            <a:r>
              <a:rPr lang="zh-CN" altLang="en-US" sz="3600" b="1" dirty="0">
                <a:solidFill>
                  <a:schemeClr val="bg1"/>
                </a:solidFill>
                <a:ea typeface="微软雅黑" panose="020B0503020204020204" pitchFamily="34" charset="-122"/>
              </a:rPr>
              <a:t>所以你们不要与他们同伙。</a:t>
            </a:r>
          </a:p>
          <a:p>
            <a:pPr algn="l">
              <a:lnSpc>
                <a:spcPct val="114000"/>
              </a:lnSpc>
            </a:pPr>
            <a:r>
              <a:rPr lang="en-US" altLang="zh-CN" sz="3600" b="1" dirty="0">
                <a:solidFill>
                  <a:schemeClr val="bg1"/>
                </a:solidFill>
                <a:ea typeface="微软雅黑" panose="020B0503020204020204" pitchFamily="34" charset="-122"/>
              </a:rPr>
              <a:t>Therefore do not be partakers with them.</a:t>
            </a:r>
          </a:p>
        </p:txBody>
      </p:sp>
    </p:spTree>
    <p:extLst>
      <p:ext uri="{BB962C8B-B14F-4D97-AF65-F5344CB8AC3E}">
        <p14:creationId xmlns:p14="http://schemas.microsoft.com/office/powerpoint/2010/main" val="35843660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罗马书 </a:t>
            </a:r>
            <a:r>
              <a:rPr lang="en-US" altLang="zh-CN" sz="3600" b="1" u="sng" dirty="0">
                <a:solidFill>
                  <a:schemeClr val="bg1"/>
                </a:solidFill>
                <a:ea typeface="微软雅黑" panose="020B0503020204020204" pitchFamily="34" charset="-122"/>
              </a:rPr>
              <a:t>Romans 5:19】</a:t>
            </a:r>
          </a:p>
          <a:p>
            <a:pPr algn="l">
              <a:lnSpc>
                <a:spcPct val="114000"/>
              </a:lnSpc>
            </a:pPr>
            <a:r>
              <a:rPr lang="zh-CN" altLang="en-US" sz="3600" b="1" dirty="0">
                <a:solidFill>
                  <a:schemeClr val="bg1"/>
                </a:solidFill>
                <a:ea typeface="微软雅黑" panose="020B0503020204020204" pitchFamily="34" charset="-122"/>
              </a:rPr>
              <a:t>因一人的悖逆，众人成为罪人；照样，因一人的顺从，众人也成为义了。</a:t>
            </a:r>
          </a:p>
          <a:p>
            <a:pPr algn="l">
              <a:lnSpc>
                <a:spcPct val="114000"/>
              </a:lnSpc>
            </a:pPr>
            <a:r>
              <a:rPr lang="en-US" altLang="zh-CN" sz="3600" b="1" dirty="0">
                <a:solidFill>
                  <a:schemeClr val="bg1"/>
                </a:solidFill>
                <a:ea typeface="微软雅黑" panose="020B0503020204020204" pitchFamily="34" charset="-122"/>
              </a:rPr>
              <a:t>For as by one man’s disobedience many were made sinners, so also by one Man’s obedience many will be made righteous.</a:t>
            </a:r>
          </a:p>
        </p:txBody>
      </p:sp>
    </p:spTree>
    <p:extLst>
      <p:ext uri="{BB962C8B-B14F-4D97-AF65-F5344CB8AC3E}">
        <p14:creationId xmlns:p14="http://schemas.microsoft.com/office/powerpoint/2010/main" val="94511671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约翰福音 </a:t>
            </a:r>
            <a:r>
              <a:rPr lang="en-US" altLang="zh-CN" sz="3600" b="1" u="sng" dirty="0">
                <a:solidFill>
                  <a:schemeClr val="bg1"/>
                </a:solidFill>
                <a:ea typeface="微软雅黑" panose="020B0503020204020204" pitchFamily="34" charset="-122"/>
              </a:rPr>
              <a:t>John 10:27-28】</a:t>
            </a:r>
          </a:p>
          <a:p>
            <a:pPr algn="l">
              <a:lnSpc>
                <a:spcPct val="114000"/>
              </a:lnSpc>
            </a:pPr>
            <a:r>
              <a:rPr lang="en-US" altLang="zh-CN" sz="3600" b="1" dirty="0">
                <a:solidFill>
                  <a:schemeClr val="bg1"/>
                </a:solidFill>
                <a:ea typeface="微软雅黑" panose="020B0503020204020204" pitchFamily="34" charset="-122"/>
              </a:rPr>
              <a:t>27 </a:t>
            </a:r>
            <a:r>
              <a:rPr lang="zh-CN" altLang="en-US" sz="3600" b="1" dirty="0">
                <a:solidFill>
                  <a:schemeClr val="bg1"/>
                </a:solidFill>
                <a:ea typeface="微软雅黑" panose="020B0503020204020204" pitchFamily="34" charset="-122"/>
              </a:rPr>
              <a:t>我的羊听我的声音，我也认识他们，他们也跟着我。</a:t>
            </a:r>
          </a:p>
          <a:p>
            <a:pPr algn="l">
              <a:lnSpc>
                <a:spcPct val="114000"/>
              </a:lnSpc>
            </a:pPr>
            <a:r>
              <a:rPr lang="en-US" altLang="zh-CN" sz="3600" b="1" dirty="0">
                <a:solidFill>
                  <a:schemeClr val="bg1"/>
                </a:solidFill>
                <a:ea typeface="微软雅黑" panose="020B0503020204020204" pitchFamily="34" charset="-122"/>
              </a:rPr>
              <a:t>My sheep hear My voice, and I know them, and they follow Me.</a:t>
            </a:r>
          </a:p>
          <a:p>
            <a:pPr algn="l">
              <a:lnSpc>
                <a:spcPct val="114000"/>
              </a:lnSpc>
            </a:pPr>
            <a:r>
              <a:rPr lang="en-US" altLang="zh-CN" sz="3600" b="1" dirty="0">
                <a:solidFill>
                  <a:schemeClr val="bg1"/>
                </a:solidFill>
                <a:ea typeface="微软雅黑" panose="020B0503020204020204" pitchFamily="34" charset="-122"/>
              </a:rPr>
              <a:t>28 </a:t>
            </a:r>
            <a:r>
              <a:rPr lang="zh-CN" altLang="en-US" sz="3600" b="1" dirty="0">
                <a:solidFill>
                  <a:schemeClr val="bg1"/>
                </a:solidFill>
                <a:ea typeface="微软雅黑" panose="020B0503020204020204" pitchFamily="34" charset="-122"/>
              </a:rPr>
              <a:t>我又赐给他们永生，他们永不灭亡，谁也不能从我手里把他们夺去。</a:t>
            </a:r>
          </a:p>
          <a:p>
            <a:pPr algn="l">
              <a:lnSpc>
                <a:spcPct val="114000"/>
              </a:lnSpc>
            </a:pPr>
            <a:r>
              <a:rPr lang="en-US" altLang="zh-CN" sz="3600" b="1" dirty="0">
                <a:solidFill>
                  <a:schemeClr val="bg1"/>
                </a:solidFill>
                <a:ea typeface="微软雅黑" panose="020B0503020204020204" pitchFamily="34" charset="-122"/>
              </a:rPr>
              <a:t>And I give them eternal life, and they shall never perish; neither shall anyone snatch them out of My hand.</a:t>
            </a:r>
          </a:p>
        </p:txBody>
      </p:sp>
    </p:spTree>
    <p:extLst>
      <p:ext uri="{BB962C8B-B14F-4D97-AF65-F5344CB8AC3E}">
        <p14:creationId xmlns:p14="http://schemas.microsoft.com/office/powerpoint/2010/main" val="375895562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彼得前书 </a:t>
            </a:r>
            <a:r>
              <a:rPr lang="en-US" altLang="zh-CN" sz="3600" b="1" u="sng" dirty="0">
                <a:solidFill>
                  <a:schemeClr val="bg1"/>
                </a:solidFill>
                <a:ea typeface="微软雅黑" panose="020B0503020204020204" pitchFamily="34" charset="-122"/>
              </a:rPr>
              <a:t>1 Peter 1:13-14】</a:t>
            </a:r>
          </a:p>
          <a:p>
            <a:pPr algn="l">
              <a:lnSpc>
                <a:spcPct val="114000"/>
              </a:lnSpc>
            </a:pPr>
            <a:r>
              <a:rPr lang="en-US" altLang="zh-CN" sz="3600" b="1" dirty="0">
                <a:solidFill>
                  <a:schemeClr val="bg1"/>
                </a:solidFill>
                <a:ea typeface="微软雅黑" panose="020B0503020204020204" pitchFamily="34" charset="-122"/>
              </a:rPr>
              <a:t>13 </a:t>
            </a:r>
            <a:r>
              <a:rPr lang="zh-CN" altLang="en-US" sz="3600" b="1" dirty="0">
                <a:solidFill>
                  <a:schemeClr val="bg1"/>
                </a:solidFill>
                <a:ea typeface="微软雅黑" panose="020B0503020204020204" pitchFamily="34" charset="-122"/>
              </a:rPr>
              <a:t>所以要约束你们的心（原文作“束上你们心中的腰”），谨慎自守，专心盼望耶稣基督显现的时候所带来给你们的恩。</a:t>
            </a:r>
          </a:p>
          <a:p>
            <a:pPr algn="l">
              <a:lnSpc>
                <a:spcPct val="114000"/>
              </a:lnSpc>
            </a:pPr>
            <a:r>
              <a:rPr lang="en-US" altLang="zh-CN" sz="3600" b="1" dirty="0">
                <a:solidFill>
                  <a:schemeClr val="bg1"/>
                </a:solidFill>
                <a:ea typeface="微软雅黑" panose="020B0503020204020204" pitchFamily="34" charset="-122"/>
              </a:rPr>
              <a:t>Therefore gird up the loins of your mind, be sober, and rest your hope fully upon the grace that is to be brought to you at the revelation of Jesus Christ;</a:t>
            </a:r>
          </a:p>
        </p:txBody>
      </p:sp>
    </p:spTree>
    <p:extLst>
      <p:ext uri="{BB962C8B-B14F-4D97-AF65-F5344CB8AC3E}">
        <p14:creationId xmlns:p14="http://schemas.microsoft.com/office/powerpoint/2010/main" val="136571199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彼得前书 </a:t>
            </a:r>
            <a:r>
              <a:rPr lang="en-US" altLang="zh-CN" sz="3600" b="1" u="sng" dirty="0">
                <a:solidFill>
                  <a:schemeClr val="bg1"/>
                </a:solidFill>
                <a:ea typeface="微软雅黑" panose="020B0503020204020204" pitchFamily="34" charset="-122"/>
              </a:rPr>
              <a:t>1 Peter 1:13-14】</a:t>
            </a:r>
          </a:p>
          <a:p>
            <a:pPr algn="l">
              <a:lnSpc>
                <a:spcPct val="114000"/>
              </a:lnSpc>
            </a:pPr>
            <a:r>
              <a:rPr lang="en-US" altLang="zh-CN" sz="3600" b="1" dirty="0">
                <a:solidFill>
                  <a:schemeClr val="bg1"/>
                </a:solidFill>
                <a:ea typeface="微软雅黑" panose="020B0503020204020204" pitchFamily="34" charset="-122"/>
              </a:rPr>
              <a:t>14 </a:t>
            </a:r>
            <a:r>
              <a:rPr lang="zh-CN" altLang="en-US" sz="3600" b="1" dirty="0">
                <a:solidFill>
                  <a:schemeClr val="bg1"/>
                </a:solidFill>
                <a:ea typeface="微软雅黑" panose="020B0503020204020204" pitchFamily="34" charset="-122"/>
              </a:rPr>
              <a:t>你们既作顺命的儿女，就不要效法从前蒙昧无知的时候那放纵私欲的样子。</a:t>
            </a:r>
          </a:p>
          <a:p>
            <a:pPr algn="l">
              <a:lnSpc>
                <a:spcPct val="114000"/>
              </a:lnSpc>
            </a:pPr>
            <a:r>
              <a:rPr lang="en-US" altLang="zh-CN" sz="3600" b="1" dirty="0">
                <a:solidFill>
                  <a:schemeClr val="bg1"/>
                </a:solidFill>
                <a:ea typeface="微软雅黑" panose="020B0503020204020204" pitchFamily="34" charset="-122"/>
              </a:rPr>
              <a:t>as obedient children, not conforming yourselves to the former lusts, as in your ignorance;</a:t>
            </a:r>
          </a:p>
        </p:txBody>
      </p:sp>
    </p:spTree>
    <p:extLst>
      <p:ext uri="{BB962C8B-B14F-4D97-AF65-F5344CB8AC3E}">
        <p14:creationId xmlns:p14="http://schemas.microsoft.com/office/powerpoint/2010/main" val="1966246853"/>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腓立比书</a:t>
            </a:r>
            <a:r>
              <a:rPr lang="en-US" altLang="zh-CN" sz="3600" b="1" u="sng" dirty="0">
                <a:solidFill>
                  <a:schemeClr val="bg1"/>
                </a:solidFill>
                <a:ea typeface="微软雅黑" panose="020B0503020204020204" pitchFamily="34" charset="-122"/>
              </a:rPr>
              <a:t>Philippians 2</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6-11】</a:t>
            </a:r>
          </a:p>
          <a:p>
            <a:pPr algn="l">
              <a:lnSpc>
                <a:spcPct val="114000"/>
              </a:lnSpc>
            </a:pPr>
            <a:r>
              <a:rPr lang="en-US" altLang="zh-CN" sz="3600" b="1" dirty="0" smtClean="0">
                <a:solidFill>
                  <a:schemeClr val="bg1"/>
                </a:solidFill>
                <a:ea typeface="微软雅黑" panose="020B0503020204020204" pitchFamily="34" charset="-122"/>
              </a:rPr>
              <a:t>6 </a:t>
            </a:r>
            <a:r>
              <a:rPr lang="zh-CN" altLang="en-US" sz="3600" b="1" dirty="0" smtClean="0">
                <a:solidFill>
                  <a:schemeClr val="bg1"/>
                </a:solidFill>
                <a:ea typeface="微软雅黑" panose="020B0503020204020204" pitchFamily="34" charset="-122"/>
              </a:rPr>
              <a:t>祂</a:t>
            </a:r>
            <a:r>
              <a:rPr lang="zh-CN" altLang="en-US" sz="3600" b="1" dirty="0">
                <a:solidFill>
                  <a:schemeClr val="bg1"/>
                </a:solidFill>
                <a:ea typeface="微软雅黑" panose="020B0503020204020204" pitchFamily="34" charset="-122"/>
              </a:rPr>
              <a:t>本有　神的形像，不以自己与　神同等为强夺的，</a:t>
            </a:r>
          </a:p>
          <a:p>
            <a:pPr algn="l">
              <a:lnSpc>
                <a:spcPct val="114000"/>
              </a:lnSpc>
            </a:pPr>
            <a:r>
              <a:rPr lang="en-US" altLang="zh-CN" sz="3600" b="1" dirty="0">
                <a:solidFill>
                  <a:schemeClr val="bg1"/>
                </a:solidFill>
                <a:ea typeface="微软雅黑" panose="020B0503020204020204" pitchFamily="34" charset="-122"/>
              </a:rPr>
              <a:t>who, being in the form of God, did not consider it robbery to be equal with God,</a:t>
            </a:r>
          </a:p>
          <a:p>
            <a:pPr algn="l">
              <a:lnSpc>
                <a:spcPct val="114000"/>
              </a:lnSpc>
            </a:pPr>
            <a:r>
              <a:rPr lang="en-US" altLang="zh-CN" sz="3600" b="1" dirty="0" smtClean="0">
                <a:solidFill>
                  <a:schemeClr val="bg1"/>
                </a:solidFill>
                <a:ea typeface="微软雅黑" panose="020B0503020204020204" pitchFamily="34" charset="-122"/>
              </a:rPr>
              <a:t>7 </a:t>
            </a:r>
            <a:r>
              <a:rPr lang="zh-CN" altLang="en-US" sz="3600" b="1" dirty="0" smtClean="0">
                <a:solidFill>
                  <a:schemeClr val="bg1"/>
                </a:solidFill>
                <a:ea typeface="微软雅黑" panose="020B0503020204020204" pitchFamily="34" charset="-122"/>
              </a:rPr>
              <a:t>反倒</a:t>
            </a:r>
            <a:r>
              <a:rPr lang="zh-CN" altLang="en-US" sz="3600" b="1" dirty="0">
                <a:solidFill>
                  <a:schemeClr val="bg1"/>
                </a:solidFill>
                <a:ea typeface="微软雅黑" panose="020B0503020204020204" pitchFamily="34" charset="-122"/>
              </a:rPr>
              <a:t>虚己，取了奴仆的形像，成为人的样式。</a:t>
            </a:r>
          </a:p>
          <a:p>
            <a:pPr algn="l">
              <a:lnSpc>
                <a:spcPct val="114000"/>
              </a:lnSpc>
            </a:pPr>
            <a:r>
              <a:rPr lang="en-US" altLang="zh-CN" sz="3600" b="1" dirty="0">
                <a:solidFill>
                  <a:schemeClr val="bg1"/>
                </a:solidFill>
                <a:ea typeface="微软雅黑" panose="020B0503020204020204" pitchFamily="34" charset="-122"/>
              </a:rPr>
              <a:t>but made Himself of no reputation, taking the form of a bondservant, and coming in the likeness of men.</a:t>
            </a:r>
          </a:p>
        </p:txBody>
      </p:sp>
    </p:spTree>
    <p:extLst>
      <p:ext uri="{BB962C8B-B14F-4D97-AF65-F5344CB8AC3E}">
        <p14:creationId xmlns:p14="http://schemas.microsoft.com/office/powerpoint/2010/main" val="1422598524"/>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腓立比书</a:t>
            </a:r>
            <a:r>
              <a:rPr lang="en-US" altLang="zh-CN" sz="3600" b="1" u="sng" dirty="0">
                <a:solidFill>
                  <a:schemeClr val="bg1"/>
                </a:solidFill>
                <a:ea typeface="微软雅黑" panose="020B0503020204020204" pitchFamily="34" charset="-122"/>
              </a:rPr>
              <a:t>Philippians 2</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6-11】</a:t>
            </a:r>
          </a:p>
          <a:p>
            <a:pPr algn="l">
              <a:lnSpc>
                <a:spcPct val="114000"/>
              </a:lnSpc>
            </a:pPr>
            <a:r>
              <a:rPr lang="en-US" altLang="zh-CN" sz="3600" b="1" dirty="0" smtClean="0">
                <a:solidFill>
                  <a:schemeClr val="bg1"/>
                </a:solidFill>
                <a:ea typeface="微软雅黑" panose="020B0503020204020204" pitchFamily="34" charset="-122"/>
              </a:rPr>
              <a:t>8 </a:t>
            </a:r>
            <a:r>
              <a:rPr lang="zh-CN" altLang="en-US" sz="3600" b="1" dirty="0" smtClean="0">
                <a:solidFill>
                  <a:schemeClr val="bg1"/>
                </a:solidFill>
                <a:ea typeface="微软雅黑" panose="020B0503020204020204" pitchFamily="34" charset="-122"/>
              </a:rPr>
              <a:t>既有</a:t>
            </a:r>
            <a:r>
              <a:rPr lang="zh-CN" altLang="en-US" sz="3600" b="1" dirty="0">
                <a:solidFill>
                  <a:schemeClr val="bg1"/>
                </a:solidFill>
                <a:ea typeface="微软雅黑" panose="020B0503020204020204" pitchFamily="34" charset="-122"/>
              </a:rPr>
              <a:t>人的样子，就自己卑微，存心顺服，以至于死，且死在十字架上。</a:t>
            </a:r>
          </a:p>
          <a:p>
            <a:pPr algn="l">
              <a:lnSpc>
                <a:spcPct val="100000"/>
              </a:lnSpc>
            </a:pPr>
            <a:r>
              <a:rPr lang="en-US" altLang="zh-CN" sz="3600" b="1" dirty="0">
                <a:solidFill>
                  <a:schemeClr val="bg1"/>
                </a:solidFill>
                <a:ea typeface="微软雅黑" panose="020B0503020204020204" pitchFamily="34" charset="-122"/>
              </a:rPr>
              <a:t>And being found in appearance as a man, He humbled Himself and became obedient to the point of death, even the death of the cross.</a:t>
            </a:r>
          </a:p>
          <a:p>
            <a:pPr algn="l">
              <a:lnSpc>
                <a:spcPct val="114000"/>
              </a:lnSpc>
            </a:pPr>
            <a:r>
              <a:rPr lang="en-US" altLang="zh-CN" sz="3600" b="1" dirty="0" smtClean="0">
                <a:solidFill>
                  <a:schemeClr val="bg1"/>
                </a:solidFill>
                <a:ea typeface="微软雅黑" panose="020B0503020204020204" pitchFamily="34" charset="-122"/>
              </a:rPr>
              <a:t>9 </a:t>
            </a:r>
            <a:r>
              <a:rPr lang="zh-CN" altLang="en-US" sz="3600" b="1" dirty="0" smtClean="0">
                <a:solidFill>
                  <a:schemeClr val="bg1"/>
                </a:solidFill>
                <a:ea typeface="微软雅黑" panose="020B0503020204020204" pitchFamily="34" charset="-122"/>
              </a:rPr>
              <a:t>所以</a:t>
            </a:r>
            <a:r>
              <a:rPr lang="zh-CN" altLang="en-US" sz="3600" b="1" dirty="0">
                <a:solidFill>
                  <a:schemeClr val="bg1"/>
                </a:solidFill>
                <a:ea typeface="微软雅黑" panose="020B0503020204020204" pitchFamily="34" charset="-122"/>
              </a:rPr>
              <a:t>　神将祂升为至高，又赐给祂那超乎万名之上的名，</a:t>
            </a:r>
          </a:p>
          <a:p>
            <a:pPr algn="l">
              <a:lnSpc>
                <a:spcPct val="100000"/>
              </a:lnSpc>
            </a:pPr>
            <a:r>
              <a:rPr lang="en-US" altLang="zh-CN" sz="3600" b="1" dirty="0">
                <a:solidFill>
                  <a:schemeClr val="bg1"/>
                </a:solidFill>
                <a:ea typeface="微软雅黑" panose="020B0503020204020204" pitchFamily="34" charset="-122"/>
              </a:rPr>
              <a:t>Therefore God also has highly exalted Him and given Him the name which is above every name,</a:t>
            </a:r>
          </a:p>
        </p:txBody>
      </p:sp>
    </p:spTree>
    <p:extLst>
      <p:ext uri="{BB962C8B-B14F-4D97-AF65-F5344CB8AC3E}">
        <p14:creationId xmlns:p14="http://schemas.microsoft.com/office/powerpoint/2010/main" val="2761947658"/>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腓立比书</a:t>
            </a:r>
            <a:r>
              <a:rPr lang="en-US" altLang="zh-CN" sz="3600" b="1" u="sng" dirty="0">
                <a:solidFill>
                  <a:schemeClr val="bg1"/>
                </a:solidFill>
                <a:ea typeface="微软雅黑" panose="020B0503020204020204" pitchFamily="34" charset="-122"/>
              </a:rPr>
              <a:t>Philippians 2</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6-11】</a:t>
            </a:r>
          </a:p>
          <a:p>
            <a:pPr algn="l">
              <a:lnSpc>
                <a:spcPct val="114000"/>
              </a:lnSpc>
            </a:pPr>
            <a:r>
              <a:rPr lang="en-US" altLang="zh-CN" sz="3600" b="1" dirty="0" smtClean="0">
                <a:solidFill>
                  <a:schemeClr val="bg1"/>
                </a:solidFill>
                <a:ea typeface="微软雅黑" panose="020B0503020204020204" pitchFamily="34" charset="-122"/>
              </a:rPr>
              <a:t>10 </a:t>
            </a:r>
            <a:r>
              <a:rPr lang="zh-CN" altLang="en-US" sz="3600" b="1" dirty="0" smtClean="0">
                <a:solidFill>
                  <a:schemeClr val="bg1"/>
                </a:solidFill>
                <a:ea typeface="微软雅黑" panose="020B0503020204020204" pitchFamily="34" charset="-122"/>
              </a:rPr>
              <a:t>叫</a:t>
            </a:r>
            <a:r>
              <a:rPr lang="zh-CN" altLang="en-US" sz="3600" b="1" dirty="0">
                <a:solidFill>
                  <a:schemeClr val="bg1"/>
                </a:solidFill>
                <a:ea typeface="微软雅黑" panose="020B0503020204020204" pitchFamily="34" charset="-122"/>
              </a:rPr>
              <a:t>一切在天上的、地上的和地底下的，因耶稣的名无不屈膝，</a:t>
            </a:r>
          </a:p>
          <a:p>
            <a:pPr algn="l">
              <a:lnSpc>
                <a:spcPct val="100000"/>
              </a:lnSpc>
            </a:pPr>
            <a:r>
              <a:rPr lang="en-US" altLang="zh-CN" sz="3600" b="1" dirty="0">
                <a:solidFill>
                  <a:schemeClr val="bg1"/>
                </a:solidFill>
                <a:ea typeface="微软雅黑" panose="020B0503020204020204" pitchFamily="34" charset="-122"/>
              </a:rPr>
              <a:t>that at the name of Jesus every knee should bow, of those in heaven, and of those on earth, and of those under the earth,</a:t>
            </a:r>
          </a:p>
          <a:p>
            <a:pPr algn="l">
              <a:lnSpc>
                <a:spcPct val="114000"/>
              </a:lnSpc>
            </a:pPr>
            <a:r>
              <a:rPr lang="en-US" altLang="zh-CN" sz="3600" b="1" dirty="0" smtClean="0">
                <a:solidFill>
                  <a:schemeClr val="bg1"/>
                </a:solidFill>
                <a:ea typeface="微软雅黑" panose="020B0503020204020204" pitchFamily="34" charset="-122"/>
              </a:rPr>
              <a:t>11 </a:t>
            </a:r>
            <a:r>
              <a:rPr lang="zh-CN" altLang="en-US" sz="3600" b="1" dirty="0" smtClean="0">
                <a:solidFill>
                  <a:schemeClr val="bg1"/>
                </a:solidFill>
                <a:ea typeface="微软雅黑" panose="020B0503020204020204" pitchFamily="34" charset="-122"/>
              </a:rPr>
              <a:t>无不</a:t>
            </a:r>
            <a:r>
              <a:rPr lang="zh-CN" altLang="en-US" sz="3600" b="1" dirty="0">
                <a:solidFill>
                  <a:schemeClr val="bg1"/>
                </a:solidFill>
                <a:ea typeface="微软雅黑" panose="020B0503020204020204" pitchFamily="34" charset="-122"/>
              </a:rPr>
              <a:t>口称耶稣基督为主，使荣耀归与父　神。</a:t>
            </a:r>
          </a:p>
          <a:p>
            <a:pPr algn="l">
              <a:lnSpc>
                <a:spcPct val="100000"/>
              </a:lnSpc>
            </a:pPr>
            <a:r>
              <a:rPr lang="en-US" altLang="zh-CN" sz="3600" b="1" dirty="0">
                <a:solidFill>
                  <a:schemeClr val="bg1"/>
                </a:solidFill>
                <a:ea typeface="微软雅黑" panose="020B0503020204020204" pitchFamily="34" charset="-122"/>
              </a:rPr>
              <a:t>and that every tongue should confess that Jesus Christ is Lord, to the glory of God the Father.</a:t>
            </a:r>
          </a:p>
        </p:txBody>
      </p:sp>
    </p:spTree>
    <p:extLst>
      <p:ext uri="{BB962C8B-B14F-4D97-AF65-F5344CB8AC3E}">
        <p14:creationId xmlns:p14="http://schemas.microsoft.com/office/powerpoint/2010/main" val="2186855023"/>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诗篇 </a:t>
            </a:r>
            <a:r>
              <a:rPr lang="en-US" altLang="zh-CN" sz="3600" b="1" u="sng" dirty="0">
                <a:solidFill>
                  <a:schemeClr val="bg1"/>
                </a:solidFill>
                <a:ea typeface="微软雅黑" panose="020B0503020204020204" pitchFamily="34" charset="-122"/>
              </a:rPr>
              <a:t>Psalms 2:1-12】</a:t>
            </a:r>
          </a:p>
          <a:p>
            <a:pPr algn="l">
              <a:lnSpc>
                <a:spcPct val="114000"/>
              </a:lnSpc>
            </a:pPr>
            <a:r>
              <a:rPr lang="en-US" altLang="zh-CN" sz="3600" b="1" dirty="0">
                <a:solidFill>
                  <a:schemeClr val="bg1"/>
                </a:solidFill>
                <a:ea typeface="微软雅黑" panose="020B0503020204020204" pitchFamily="34" charset="-122"/>
              </a:rPr>
              <a:t>1 </a:t>
            </a:r>
            <a:r>
              <a:rPr lang="zh-CN" altLang="en-US" sz="3600" b="1" dirty="0">
                <a:solidFill>
                  <a:schemeClr val="bg1"/>
                </a:solidFill>
                <a:ea typeface="微软雅黑" panose="020B0503020204020204" pitchFamily="34" charset="-122"/>
              </a:rPr>
              <a:t>外邦为什么争闹？万民为什么谋算虚妄的事？</a:t>
            </a:r>
          </a:p>
          <a:p>
            <a:pPr algn="l">
              <a:lnSpc>
                <a:spcPct val="114000"/>
              </a:lnSpc>
            </a:pPr>
            <a:r>
              <a:rPr lang="en-US" altLang="zh-CN" sz="3600" b="1" dirty="0">
                <a:solidFill>
                  <a:schemeClr val="bg1"/>
                </a:solidFill>
                <a:ea typeface="微软雅黑" panose="020B0503020204020204" pitchFamily="34" charset="-122"/>
              </a:rPr>
              <a:t>Why do the nations rage, And the people plot a vain thing?</a:t>
            </a:r>
          </a:p>
          <a:p>
            <a:pPr algn="l">
              <a:lnSpc>
                <a:spcPct val="114000"/>
              </a:lnSpc>
            </a:pPr>
            <a:r>
              <a:rPr lang="en-US" altLang="zh-CN" sz="3600" b="1" dirty="0">
                <a:solidFill>
                  <a:schemeClr val="bg1"/>
                </a:solidFill>
                <a:ea typeface="微软雅黑" panose="020B0503020204020204" pitchFamily="34" charset="-122"/>
              </a:rPr>
              <a:t>2 </a:t>
            </a:r>
            <a:r>
              <a:rPr lang="zh-CN" altLang="en-US" sz="3600" b="1" dirty="0">
                <a:solidFill>
                  <a:schemeClr val="bg1"/>
                </a:solidFill>
                <a:ea typeface="微软雅黑" panose="020B0503020204020204" pitchFamily="34" charset="-122"/>
              </a:rPr>
              <a:t>世上的君王一齐起来，臣宰一同商议，要敌挡耶和华并祂的受膏者，</a:t>
            </a:r>
          </a:p>
          <a:p>
            <a:pPr algn="l">
              <a:lnSpc>
                <a:spcPct val="114000"/>
              </a:lnSpc>
            </a:pPr>
            <a:r>
              <a:rPr lang="en-US" altLang="zh-CN" sz="3600" b="1" dirty="0">
                <a:solidFill>
                  <a:schemeClr val="bg1"/>
                </a:solidFill>
                <a:ea typeface="微软雅黑" panose="020B0503020204020204" pitchFamily="34" charset="-122"/>
              </a:rPr>
              <a:t>The kings of the earth set themselves, And the rulers take counsel together, Against the Lord and against His Anointed, saying,</a:t>
            </a:r>
          </a:p>
        </p:txBody>
      </p:sp>
    </p:spTree>
    <p:extLst>
      <p:ext uri="{BB962C8B-B14F-4D97-AF65-F5344CB8AC3E}">
        <p14:creationId xmlns:p14="http://schemas.microsoft.com/office/powerpoint/2010/main" val="1775194066"/>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诗篇 </a:t>
            </a:r>
            <a:r>
              <a:rPr lang="en-US" altLang="zh-CN" sz="3600" b="1" u="sng" dirty="0">
                <a:solidFill>
                  <a:schemeClr val="bg1"/>
                </a:solidFill>
                <a:ea typeface="微软雅黑" panose="020B0503020204020204" pitchFamily="34" charset="-122"/>
              </a:rPr>
              <a:t>Psalms 2:1-12】</a:t>
            </a:r>
          </a:p>
          <a:p>
            <a:pPr algn="l">
              <a:lnSpc>
                <a:spcPct val="114000"/>
              </a:lnSpc>
            </a:pPr>
            <a:r>
              <a:rPr lang="en-US" altLang="zh-CN" sz="3600" b="1" dirty="0">
                <a:solidFill>
                  <a:schemeClr val="bg1"/>
                </a:solidFill>
                <a:ea typeface="微软雅黑" panose="020B0503020204020204" pitchFamily="34" charset="-122"/>
              </a:rPr>
              <a:t>3 </a:t>
            </a:r>
            <a:r>
              <a:rPr lang="zh-CN" altLang="en-US" sz="3600" b="1" dirty="0">
                <a:solidFill>
                  <a:schemeClr val="bg1"/>
                </a:solidFill>
                <a:ea typeface="微软雅黑" panose="020B0503020204020204" pitchFamily="34" charset="-122"/>
              </a:rPr>
              <a:t>说：“我们要挣开祂们的捆绑，脱去祂们的绳索。” </a:t>
            </a:r>
          </a:p>
          <a:p>
            <a:pPr algn="l">
              <a:lnSpc>
                <a:spcPct val="114000"/>
              </a:lnSpc>
            </a:pPr>
            <a:r>
              <a:rPr lang="zh-CN" altLang="en-US" sz="3600" b="1" dirty="0">
                <a:solidFill>
                  <a:schemeClr val="bg1"/>
                </a:solidFill>
                <a:ea typeface="微软雅黑" panose="020B0503020204020204" pitchFamily="34" charset="-122"/>
              </a:rPr>
              <a:t>“</a:t>
            </a:r>
            <a:r>
              <a:rPr lang="en-US" altLang="zh-CN" sz="3600" b="1" dirty="0">
                <a:solidFill>
                  <a:schemeClr val="bg1"/>
                </a:solidFill>
                <a:ea typeface="微软雅黑" panose="020B0503020204020204" pitchFamily="34" charset="-122"/>
              </a:rPr>
              <a:t>Let us break Their bonds in pieces And cast away Their cords from us.”</a:t>
            </a:r>
          </a:p>
          <a:p>
            <a:pPr algn="l">
              <a:lnSpc>
                <a:spcPct val="114000"/>
              </a:lnSpc>
            </a:pPr>
            <a:r>
              <a:rPr lang="en-US" altLang="zh-CN" sz="3600" b="1" dirty="0">
                <a:solidFill>
                  <a:schemeClr val="bg1"/>
                </a:solidFill>
                <a:ea typeface="微软雅黑" panose="020B0503020204020204" pitchFamily="34" charset="-122"/>
              </a:rPr>
              <a:t>4 </a:t>
            </a:r>
            <a:r>
              <a:rPr lang="zh-CN" altLang="en-US" sz="3600" b="1" dirty="0">
                <a:solidFill>
                  <a:schemeClr val="bg1"/>
                </a:solidFill>
                <a:ea typeface="微软雅黑" panose="020B0503020204020204" pitchFamily="34" charset="-122"/>
              </a:rPr>
              <a:t>那坐在天上的必发笑；主必嗤笑他们。</a:t>
            </a:r>
          </a:p>
          <a:p>
            <a:pPr algn="l">
              <a:lnSpc>
                <a:spcPct val="114000"/>
              </a:lnSpc>
            </a:pPr>
            <a:r>
              <a:rPr lang="en-US" altLang="zh-CN" sz="3600" b="1" dirty="0">
                <a:solidFill>
                  <a:schemeClr val="bg1"/>
                </a:solidFill>
                <a:ea typeface="微软雅黑" panose="020B0503020204020204" pitchFamily="34" charset="-122"/>
              </a:rPr>
              <a:t>He who sits in the heavens shall laugh; The Lord shall hold them in derision.</a:t>
            </a:r>
          </a:p>
        </p:txBody>
      </p:sp>
    </p:spTree>
    <p:extLst>
      <p:ext uri="{BB962C8B-B14F-4D97-AF65-F5344CB8AC3E}">
        <p14:creationId xmlns:p14="http://schemas.microsoft.com/office/powerpoint/2010/main" val="309740545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路加福音 </a:t>
            </a:r>
            <a:r>
              <a:rPr lang="en-US" altLang="zh-CN" sz="3600" b="1" u="sng" dirty="0">
                <a:solidFill>
                  <a:schemeClr val="bg1"/>
                </a:solidFill>
                <a:ea typeface="微软雅黑" panose="020B0503020204020204" pitchFamily="34" charset="-122"/>
              </a:rPr>
              <a:t>Luke 1:26-33】</a:t>
            </a:r>
          </a:p>
          <a:p>
            <a:pPr algn="l">
              <a:lnSpc>
                <a:spcPct val="114000"/>
              </a:lnSpc>
            </a:pPr>
            <a:r>
              <a:rPr lang="en-US" altLang="zh-CN" sz="3600" b="1" dirty="0">
                <a:solidFill>
                  <a:schemeClr val="bg1"/>
                </a:solidFill>
                <a:ea typeface="微软雅黑" panose="020B0503020204020204" pitchFamily="34" charset="-122"/>
              </a:rPr>
              <a:t>30 </a:t>
            </a:r>
            <a:r>
              <a:rPr lang="zh-CN" altLang="en-US" sz="3600" b="1" dirty="0">
                <a:solidFill>
                  <a:schemeClr val="bg1"/>
                </a:solidFill>
                <a:ea typeface="微软雅黑" panose="020B0503020204020204" pitchFamily="34" charset="-122"/>
              </a:rPr>
              <a:t>天使对她说：“马利亚，不要怕！你在　神面前已经蒙恩了。</a:t>
            </a:r>
          </a:p>
          <a:p>
            <a:pPr algn="l">
              <a:lnSpc>
                <a:spcPct val="114000"/>
              </a:lnSpc>
            </a:pPr>
            <a:r>
              <a:rPr lang="en-US" altLang="zh-CN" sz="3600" b="1" dirty="0">
                <a:solidFill>
                  <a:schemeClr val="bg1"/>
                </a:solidFill>
                <a:ea typeface="微软雅黑" panose="020B0503020204020204" pitchFamily="34" charset="-122"/>
              </a:rPr>
              <a:t>Then the angel said to her, “Do not be afraid, Mary, for you have found favor with God.</a:t>
            </a:r>
          </a:p>
          <a:p>
            <a:pPr algn="l">
              <a:lnSpc>
                <a:spcPct val="114000"/>
              </a:lnSpc>
            </a:pPr>
            <a:r>
              <a:rPr lang="en-US" altLang="zh-CN" sz="3600" b="1" dirty="0">
                <a:solidFill>
                  <a:schemeClr val="bg1"/>
                </a:solidFill>
                <a:ea typeface="微软雅黑" panose="020B0503020204020204" pitchFamily="34" charset="-122"/>
              </a:rPr>
              <a:t>31 </a:t>
            </a:r>
            <a:r>
              <a:rPr lang="zh-CN" altLang="en-US" sz="3600" b="1" dirty="0">
                <a:solidFill>
                  <a:schemeClr val="bg1"/>
                </a:solidFill>
                <a:ea typeface="微软雅黑" panose="020B0503020204020204" pitchFamily="34" charset="-122"/>
              </a:rPr>
              <a:t>你要怀孕生子，可以给祂起名叫耶稣。</a:t>
            </a:r>
          </a:p>
          <a:p>
            <a:pPr algn="l">
              <a:lnSpc>
                <a:spcPct val="114000"/>
              </a:lnSpc>
            </a:pPr>
            <a:r>
              <a:rPr lang="en-US" altLang="zh-CN" sz="3600" b="1" dirty="0">
                <a:solidFill>
                  <a:schemeClr val="bg1"/>
                </a:solidFill>
                <a:ea typeface="微软雅黑" panose="020B0503020204020204" pitchFamily="34" charset="-122"/>
              </a:rPr>
              <a:t>And behold, you will conceive in your womb and bring forth a Son, and shall call His name Jesus.</a:t>
            </a:r>
          </a:p>
        </p:txBody>
      </p:sp>
    </p:spTree>
    <p:extLst>
      <p:ext uri="{BB962C8B-B14F-4D97-AF65-F5344CB8AC3E}">
        <p14:creationId xmlns:p14="http://schemas.microsoft.com/office/powerpoint/2010/main" val="3068603148"/>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诗篇 </a:t>
            </a:r>
            <a:r>
              <a:rPr lang="en-US" altLang="zh-CN" sz="3600" b="1" u="sng" dirty="0">
                <a:solidFill>
                  <a:schemeClr val="bg1"/>
                </a:solidFill>
                <a:ea typeface="微软雅黑" panose="020B0503020204020204" pitchFamily="34" charset="-122"/>
              </a:rPr>
              <a:t>Psalms 2:1-12】</a:t>
            </a:r>
          </a:p>
          <a:p>
            <a:pPr algn="l">
              <a:lnSpc>
                <a:spcPct val="114000"/>
              </a:lnSpc>
            </a:pPr>
            <a:r>
              <a:rPr lang="en-US" altLang="zh-CN" sz="3600" b="1" dirty="0">
                <a:solidFill>
                  <a:schemeClr val="bg1"/>
                </a:solidFill>
                <a:ea typeface="微软雅黑" panose="020B0503020204020204" pitchFamily="34" charset="-122"/>
              </a:rPr>
              <a:t>5 </a:t>
            </a:r>
            <a:r>
              <a:rPr lang="zh-CN" altLang="en-US" sz="3600" b="1" dirty="0">
                <a:solidFill>
                  <a:schemeClr val="bg1"/>
                </a:solidFill>
                <a:ea typeface="微软雅黑" panose="020B0503020204020204" pitchFamily="34" charset="-122"/>
              </a:rPr>
              <a:t>那时，祂要在怒中责备他们，在烈怒中惊吓他们，</a:t>
            </a:r>
          </a:p>
          <a:p>
            <a:pPr algn="l">
              <a:lnSpc>
                <a:spcPct val="114000"/>
              </a:lnSpc>
            </a:pPr>
            <a:r>
              <a:rPr lang="en-US" altLang="zh-CN" sz="3600" b="1" dirty="0">
                <a:solidFill>
                  <a:schemeClr val="bg1"/>
                </a:solidFill>
                <a:ea typeface="微软雅黑" panose="020B0503020204020204" pitchFamily="34" charset="-122"/>
              </a:rPr>
              <a:t>Then He shall speak to them in His wrath, And distress them in His deep displeasure:</a:t>
            </a:r>
          </a:p>
          <a:p>
            <a:pPr algn="l">
              <a:lnSpc>
                <a:spcPct val="114000"/>
              </a:lnSpc>
            </a:pPr>
            <a:r>
              <a:rPr lang="en-US" altLang="zh-CN" sz="3600" b="1" dirty="0">
                <a:solidFill>
                  <a:schemeClr val="bg1"/>
                </a:solidFill>
                <a:ea typeface="微软雅黑" panose="020B0503020204020204" pitchFamily="34" charset="-122"/>
              </a:rPr>
              <a:t>6 </a:t>
            </a:r>
            <a:r>
              <a:rPr lang="zh-CN" altLang="en-US" sz="3600" b="1" dirty="0">
                <a:solidFill>
                  <a:schemeClr val="bg1"/>
                </a:solidFill>
                <a:ea typeface="微软雅黑" panose="020B0503020204020204" pitchFamily="34" charset="-122"/>
              </a:rPr>
              <a:t>说：“我已经立我的君在锡安我的圣山上了。” </a:t>
            </a:r>
          </a:p>
          <a:p>
            <a:pPr algn="l">
              <a:lnSpc>
                <a:spcPct val="114000"/>
              </a:lnSpc>
            </a:pPr>
            <a:r>
              <a:rPr lang="zh-CN" altLang="en-US" sz="3600" b="1" dirty="0">
                <a:solidFill>
                  <a:schemeClr val="bg1"/>
                </a:solidFill>
                <a:ea typeface="微软雅黑" panose="020B0503020204020204" pitchFamily="34" charset="-122"/>
              </a:rPr>
              <a:t>“</a:t>
            </a:r>
            <a:r>
              <a:rPr lang="en-US" altLang="zh-CN" sz="3600" b="1" dirty="0">
                <a:solidFill>
                  <a:schemeClr val="bg1"/>
                </a:solidFill>
                <a:ea typeface="微软雅黑" panose="020B0503020204020204" pitchFamily="34" charset="-122"/>
              </a:rPr>
              <a:t>Yet I have set My King On My holy hill of Zion.”</a:t>
            </a:r>
          </a:p>
        </p:txBody>
      </p:sp>
    </p:spTree>
    <p:extLst>
      <p:ext uri="{BB962C8B-B14F-4D97-AF65-F5344CB8AC3E}">
        <p14:creationId xmlns:p14="http://schemas.microsoft.com/office/powerpoint/2010/main" val="2248340651"/>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诗篇 </a:t>
            </a:r>
            <a:r>
              <a:rPr lang="en-US" altLang="zh-CN" sz="3600" b="1" u="sng" dirty="0">
                <a:solidFill>
                  <a:schemeClr val="bg1"/>
                </a:solidFill>
                <a:ea typeface="微软雅黑" panose="020B0503020204020204" pitchFamily="34" charset="-122"/>
              </a:rPr>
              <a:t>Psalms 2:1-12】</a:t>
            </a:r>
          </a:p>
          <a:p>
            <a:pPr algn="l">
              <a:lnSpc>
                <a:spcPct val="114000"/>
              </a:lnSpc>
            </a:pPr>
            <a:r>
              <a:rPr lang="en-US" altLang="zh-CN" sz="3600" b="1" dirty="0">
                <a:solidFill>
                  <a:schemeClr val="bg1"/>
                </a:solidFill>
                <a:ea typeface="微软雅黑" panose="020B0503020204020204" pitchFamily="34" charset="-122"/>
              </a:rPr>
              <a:t>7 </a:t>
            </a:r>
            <a:r>
              <a:rPr lang="zh-CN" altLang="en-US" sz="3600" b="1" dirty="0">
                <a:solidFill>
                  <a:schemeClr val="bg1"/>
                </a:solidFill>
                <a:ea typeface="微软雅黑" panose="020B0503020204020204" pitchFamily="34" charset="-122"/>
              </a:rPr>
              <a:t>受膏者说：“我要传圣旨。耶和华曾对我说：‘你是我的儿子，我今日生你。</a:t>
            </a:r>
          </a:p>
          <a:p>
            <a:pPr algn="l">
              <a:lnSpc>
                <a:spcPct val="100000"/>
              </a:lnSpc>
            </a:pPr>
            <a:r>
              <a:rPr lang="zh-CN" altLang="en-US" sz="3600" b="1" dirty="0">
                <a:solidFill>
                  <a:schemeClr val="bg1"/>
                </a:solidFill>
                <a:ea typeface="微软雅黑" panose="020B0503020204020204" pitchFamily="34" charset="-122"/>
              </a:rPr>
              <a:t>“</a:t>
            </a:r>
            <a:r>
              <a:rPr lang="en-US" altLang="zh-CN" sz="3600" b="1" dirty="0">
                <a:solidFill>
                  <a:schemeClr val="bg1"/>
                </a:solidFill>
                <a:ea typeface="微软雅黑" panose="020B0503020204020204" pitchFamily="34" charset="-122"/>
              </a:rPr>
              <a:t>I will declare the decree: The Lord has said to Me, ‘You are My Son, Today I have begotten You.</a:t>
            </a:r>
          </a:p>
          <a:p>
            <a:pPr algn="l">
              <a:lnSpc>
                <a:spcPct val="114000"/>
              </a:lnSpc>
            </a:pPr>
            <a:r>
              <a:rPr lang="en-US" altLang="zh-CN" sz="3600" b="1" dirty="0">
                <a:solidFill>
                  <a:schemeClr val="bg1"/>
                </a:solidFill>
                <a:ea typeface="微软雅黑" panose="020B0503020204020204" pitchFamily="34" charset="-122"/>
              </a:rPr>
              <a:t>8 </a:t>
            </a:r>
            <a:r>
              <a:rPr lang="zh-CN" altLang="en-US" sz="3600" b="1" dirty="0">
                <a:solidFill>
                  <a:schemeClr val="bg1"/>
                </a:solidFill>
                <a:ea typeface="微软雅黑" panose="020B0503020204020204" pitchFamily="34" charset="-122"/>
              </a:rPr>
              <a:t>你求我，我就将列国赐你为基业，将地极赐你为田产。</a:t>
            </a:r>
          </a:p>
          <a:p>
            <a:pPr algn="l">
              <a:lnSpc>
                <a:spcPct val="100000"/>
              </a:lnSpc>
            </a:pPr>
            <a:r>
              <a:rPr lang="en-US" altLang="zh-CN" sz="3600" b="1" dirty="0">
                <a:solidFill>
                  <a:schemeClr val="bg1"/>
                </a:solidFill>
                <a:ea typeface="微软雅黑" panose="020B0503020204020204" pitchFamily="34" charset="-122"/>
              </a:rPr>
              <a:t>Ask of Me, and I will give You The nations for Your inheritance, And the ends of the earth for Your possession.</a:t>
            </a:r>
          </a:p>
        </p:txBody>
      </p:sp>
    </p:spTree>
    <p:extLst>
      <p:ext uri="{BB962C8B-B14F-4D97-AF65-F5344CB8AC3E}">
        <p14:creationId xmlns:p14="http://schemas.microsoft.com/office/powerpoint/2010/main" val="3197651226"/>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诗篇 </a:t>
            </a:r>
            <a:r>
              <a:rPr lang="en-US" altLang="zh-CN" sz="3600" b="1" u="sng" dirty="0">
                <a:solidFill>
                  <a:schemeClr val="bg1"/>
                </a:solidFill>
                <a:ea typeface="微软雅黑" panose="020B0503020204020204" pitchFamily="34" charset="-122"/>
              </a:rPr>
              <a:t>Psalms 2:1-12】</a:t>
            </a:r>
          </a:p>
          <a:p>
            <a:pPr algn="l">
              <a:lnSpc>
                <a:spcPct val="114000"/>
              </a:lnSpc>
            </a:pPr>
            <a:r>
              <a:rPr lang="en-US" altLang="zh-CN" sz="3600" b="1" dirty="0">
                <a:solidFill>
                  <a:schemeClr val="bg1"/>
                </a:solidFill>
                <a:ea typeface="微软雅黑" panose="020B0503020204020204" pitchFamily="34" charset="-122"/>
              </a:rPr>
              <a:t>9 </a:t>
            </a:r>
            <a:r>
              <a:rPr lang="zh-CN" altLang="en-US" sz="3600" b="1" dirty="0">
                <a:solidFill>
                  <a:schemeClr val="bg1"/>
                </a:solidFill>
                <a:ea typeface="微软雅黑" panose="020B0503020204020204" pitchFamily="34" charset="-122"/>
              </a:rPr>
              <a:t>你必用铁杖打破他们，你必将他们如同窑匠的瓦器摔碎。’”</a:t>
            </a:r>
          </a:p>
          <a:p>
            <a:pPr algn="l">
              <a:lnSpc>
                <a:spcPct val="114000"/>
              </a:lnSpc>
            </a:pPr>
            <a:r>
              <a:rPr lang="en-US" altLang="zh-CN" sz="3600" b="1" dirty="0">
                <a:solidFill>
                  <a:schemeClr val="bg1"/>
                </a:solidFill>
                <a:ea typeface="微软雅黑" panose="020B0503020204020204" pitchFamily="34" charset="-122"/>
              </a:rPr>
              <a:t>You shall break them with a rod of iron; You shall dash them to pieces like a potter’s vessel.’”</a:t>
            </a:r>
          </a:p>
          <a:p>
            <a:pPr algn="l">
              <a:lnSpc>
                <a:spcPct val="114000"/>
              </a:lnSpc>
            </a:pPr>
            <a:r>
              <a:rPr lang="en-US" altLang="zh-CN" sz="3600" b="1" dirty="0">
                <a:solidFill>
                  <a:schemeClr val="bg1"/>
                </a:solidFill>
                <a:ea typeface="微软雅黑" panose="020B0503020204020204" pitchFamily="34" charset="-122"/>
              </a:rPr>
              <a:t>10 </a:t>
            </a:r>
            <a:r>
              <a:rPr lang="zh-CN" altLang="en-US" sz="3600" b="1" dirty="0">
                <a:solidFill>
                  <a:schemeClr val="bg1"/>
                </a:solidFill>
                <a:ea typeface="微软雅黑" panose="020B0503020204020204" pitchFamily="34" charset="-122"/>
              </a:rPr>
              <a:t>现在，你们君王应当省悟，你们世上的审判官该受管教。</a:t>
            </a:r>
          </a:p>
          <a:p>
            <a:pPr algn="l">
              <a:lnSpc>
                <a:spcPct val="114000"/>
              </a:lnSpc>
            </a:pPr>
            <a:r>
              <a:rPr lang="en-US" altLang="zh-CN" sz="3600" b="1" dirty="0">
                <a:solidFill>
                  <a:schemeClr val="bg1"/>
                </a:solidFill>
                <a:ea typeface="微软雅黑" panose="020B0503020204020204" pitchFamily="34" charset="-122"/>
              </a:rPr>
              <a:t>Now therefore, be wise, O kings; Be instructed, you judges of the earth.</a:t>
            </a:r>
          </a:p>
        </p:txBody>
      </p:sp>
    </p:spTree>
    <p:extLst>
      <p:ext uri="{BB962C8B-B14F-4D97-AF65-F5344CB8AC3E}">
        <p14:creationId xmlns:p14="http://schemas.microsoft.com/office/powerpoint/2010/main" val="3044744072"/>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诗篇 </a:t>
            </a:r>
            <a:r>
              <a:rPr lang="en-US" altLang="zh-CN" sz="3600" b="1" u="sng" dirty="0">
                <a:solidFill>
                  <a:schemeClr val="bg1"/>
                </a:solidFill>
                <a:ea typeface="微软雅黑" panose="020B0503020204020204" pitchFamily="34" charset="-122"/>
              </a:rPr>
              <a:t>Psalms 2:1-12】</a:t>
            </a:r>
          </a:p>
          <a:p>
            <a:pPr algn="l">
              <a:lnSpc>
                <a:spcPct val="114000"/>
              </a:lnSpc>
            </a:pPr>
            <a:r>
              <a:rPr lang="en-US" altLang="zh-CN" sz="3600" b="1" dirty="0">
                <a:solidFill>
                  <a:schemeClr val="bg1"/>
                </a:solidFill>
                <a:ea typeface="微软雅黑" panose="020B0503020204020204" pitchFamily="34" charset="-122"/>
              </a:rPr>
              <a:t>11 </a:t>
            </a:r>
            <a:r>
              <a:rPr lang="zh-CN" altLang="en-US" sz="3600" b="1" dirty="0">
                <a:solidFill>
                  <a:schemeClr val="bg1"/>
                </a:solidFill>
                <a:ea typeface="微软雅黑" panose="020B0503020204020204" pitchFamily="34" charset="-122"/>
              </a:rPr>
              <a:t>当存畏惧侍奉耶和华，又当存战兢而快乐；</a:t>
            </a:r>
          </a:p>
          <a:p>
            <a:pPr algn="l">
              <a:lnSpc>
                <a:spcPct val="100000"/>
              </a:lnSpc>
            </a:pPr>
            <a:r>
              <a:rPr lang="en-US" altLang="zh-CN" sz="3600" b="1" dirty="0">
                <a:solidFill>
                  <a:schemeClr val="bg1"/>
                </a:solidFill>
                <a:ea typeface="微软雅黑" panose="020B0503020204020204" pitchFamily="34" charset="-122"/>
              </a:rPr>
              <a:t>Serve the Lord with fear, And rejoice with trembling.</a:t>
            </a:r>
          </a:p>
          <a:p>
            <a:pPr algn="l">
              <a:lnSpc>
                <a:spcPct val="114000"/>
              </a:lnSpc>
            </a:pPr>
            <a:r>
              <a:rPr lang="en-US" altLang="zh-CN" sz="3600" b="1" dirty="0">
                <a:solidFill>
                  <a:schemeClr val="bg1"/>
                </a:solidFill>
                <a:ea typeface="微软雅黑" panose="020B0503020204020204" pitchFamily="34" charset="-122"/>
              </a:rPr>
              <a:t>12 </a:t>
            </a:r>
            <a:r>
              <a:rPr lang="zh-CN" altLang="en-US" sz="3600" b="1" dirty="0">
                <a:solidFill>
                  <a:schemeClr val="bg1"/>
                </a:solidFill>
                <a:ea typeface="微软雅黑" panose="020B0503020204020204" pitchFamily="34" charset="-122"/>
              </a:rPr>
              <a:t>当以嘴亲子，恐怕祂发怒，你们便在道中灭亡，因为祂的怒气快要发作。凡投靠祂的，都是有福的。</a:t>
            </a:r>
          </a:p>
          <a:p>
            <a:pPr algn="l">
              <a:lnSpc>
                <a:spcPct val="100000"/>
              </a:lnSpc>
            </a:pPr>
            <a:r>
              <a:rPr lang="en-US" altLang="zh-CN" sz="3600" b="1" dirty="0">
                <a:solidFill>
                  <a:schemeClr val="bg1"/>
                </a:solidFill>
                <a:ea typeface="微软雅黑" panose="020B0503020204020204" pitchFamily="34" charset="-122"/>
              </a:rPr>
              <a:t>Kiss the Son, lest He be angry, And you perish in the way, When His wrath is kindled but a little. Blessed are all those who put their trust in Him.</a:t>
            </a:r>
          </a:p>
        </p:txBody>
      </p:sp>
    </p:spTree>
    <p:extLst>
      <p:ext uri="{BB962C8B-B14F-4D97-AF65-F5344CB8AC3E}">
        <p14:creationId xmlns:p14="http://schemas.microsoft.com/office/powerpoint/2010/main" val="328798718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路加福音 </a:t>
            </a:r>
            <a:r>
              <a:rPr lang="en-US" altLang="zh-CN" sz="3600" b="1" u="sng" dirty="0">
                <a:solidFill>
                  <a:schemeClr val="bg1"/>
                </a:solidFill>
                <a:ea typeface="微软雅黑" panose="020B0503020204020204" pitchFamily="34" charset="-122"/>
              </a:rPr>
              <a:t>Luke 1:26-33】</a:t>
            </a:r>
          </a:p>
          <a:p>
            <a:pPr algn="l">
              <a:lnSpc>
                <a:spcPct val="114000"/>
              </a:lnSpc>
            </a:pPr>
            <a:r>
              <a:rPr lang="en-US" altLang="zh-CN" sz="3600" b="1" dirty="0">
                <a:solidFill>
                  <a:schemeClr val="bg1"/>
                </a:solidFill>
                <a:ea typeface="微软雅黑" panose="020B0503020204020204" pitchFamily="34" charset="-122"/>
              </a:rPr>
              <a:t>32 </a:t>
            </a:r>
            <a:r>
              <a:rPr lang="zh-CN" altLang="en-US" sz="3600" b="1" dirty="0">
                <a:solidFill>
                  <a:schemeClr val="bg1"/>
                </a:solidFill>
                <a:ea typeface="微软雅黑" panose="020B0503020204020204" pitchFamily="34" charset="-122"/>
              </a:rPr>
              <a:t>祂要为大，称为至高者的儿子，主　神要把祂祖大卫的位给祂。</a:t>
            </a:r>
          </a:p>
          <a:p>
            <a:pPr algn="l">
              <a:lnSpc>
                <a:spcPct val="100000"/>
              </a:lnSpc>
            </a:pPr>
            <a:r>
              <a:rPr lang="en-US" altLang="zh-CN" sz="3600" b="1" dirty="0">
                <a:solidFill>
                  <a:schemeClr val="bg1"/>
                </a:solidFill>
                <a:ea typeface="微软雅黑" panose="020B0503020204020204" pitchFamily="34" charset="-122"/>
              </a:rPr>
              <a:t>He will be great, and will be called the Son of the Highest; and the Lord God will give Him the throne of His father David.</a:t>
            </a:r>
          </a:p>
          <a:p>
            <a:pPr algn="l">
              <a:lnSpc>
                <a:spcPct val="114000"/>
              </a:lnSpc>
            </a:pPr>
            <a:r>
              <a:rPr lang="en-US" altLang="zh-CN" sz="3600" b="1" dirty="0">
                <a:solidFill>
                  <a:schemeClr val="bg1"/>
                </a:solidFill>
                <a:ea typeface="微软雅黑" panose="020B0503020204020204" pitchFamily="34" charset="-122"/>
              </a:rPr>
              <a:t>33 </a:t>
            </a:r>
            <a:r>
              <a:rPr lang="zh-CN" altLang="en-US" sz="3600" b="1" dirty="0">
                <a:solidFill>
                  <a:schemeClr val="bg1"/>
                </a:solidFill>
                <a:ea typeface="微软雅黑" panose="020B0503020204020204" pitchFamily="34" charset="-122"/>
              </a:rPr>
              <a:t>祂要</a:t>
            </a:r>
            <a:r>
              <a:rPr lang="zh-CN" altLang="en-US" sz="3600" b="1" dirty="0">
                <a:solidFill>
                  <a:srgbClr val="FFFF00"/>
                </a:solidFill>
                <a:ea typeface="微软雅黑" panose="020B0503020204020204" pitchFamily="34" charset="-122"/>
              </a:rPr>
              <a:t>作雅各家的王</a:t>
            </a:r>
            <a:r>
              <a:rPr lang="zh-CN" altLang="en-US" sz="3600" b="1" dirty="0">
                <a:solidFill>
                  <a:schemeClr val="bg1"/>
                </a:solidFill>
                <a:ea typeface="微软雅黑" panose="020B0503020204020204" pitchFamily="34" charset="-122"/>
              </a:rPr>
              <a:t>，直到永远，祂的国也没有穷尽。”</a:t>
            </a:r>
          </a:p>
          <a:p>
            <a:pPr algn="l">
              <a:lnSpc>
                <a:spcPct val="100000"/>
              </a:lnSpc>
            </a:pPr>
            <a:r>
              <a:rPr lang="en-US" altLang="zh-CN" sz="3600" b="1" dirty="0">
                <a:solidFill>
                  <a:schemeClr val="bg1"/>
                </a:solidFill>
                <a:ea typeface="微软雅黑" panose="020B0503020204020204" pitchFamily="34" charset="-122"/>
              </a:rPr>
              <a:t>And He will </a:t>
            </a:r>
            <a:r>
              <a:rPr lang="en-US" altLang="zh-CN" sz="3600" b="1" dirty="0">
                <a:solidFill>
                  <a:srgbClr val="FFFF00"/>
                </a:solidFill>
                <a:ea typeface="微软雅黑" panose="020B0503020204020204" pitchFamily="34" charset="-122"/>
              </a:rPr>
              <a:t>reign over the house of Jacob </a:t>
            </a:r>
            <a:r>
              <a:rPr lang="en-US" altLang="zh-CN" sz="3600" b="1" dirty="0">
                <a:solidFill>
                  <a:schemeClr val="bg1"/>
                </a:solidFill>
                <a:ea typeface="微软雅黑" panose="020B0503020204020204" pitchFamily="34" charset="-122"/>
              </a:rPr>
              <a:t>forever, and of His kingdom there will be no end.”</a:t>
            </a:r>
          </a:p>
        </p:txBody>
      </p:sp>
    </p:spTree>
    <p:extLst>
      <p:ext uri="{BB962C8B-B14F-4D97-AF65-F5344CB8AC3E}">
        <p14:creationId xmlns:p14="http://schemas.microsoft.com/office/powerpoint/2010/main" val="365180923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马太福音 </a:t>
            </a:r>
            <a:r>
              <a:rPr lang="en-US" altLang="zh-CN" sz="3600" b="1" u="sng" dirty="0">
                <a:solidFill>
                  <a:schemeClr val="bg1"/>
                </a:solidFill>
                <a:ea typeface="微软雅黑" panose="020B0503020204020204" pitchFamily="34" charset="-122"/>
              </a:rPr>
              <a:t>Matthew 2:1-6】</a:t>
            </a:r>
          </a:p>
          <a:p>
            <a:pPr algn="l">
              <a:lnSpc>
                <a:spcPct val="114000"/>
              </a:lnSpc>
            </a:pPr>
            <a:r>
              <a:rPr lang="en-US" altLang="zh-CN" sz="3600" b="1" dirty="0">
                <a:solidFill>
                  <a:schemeClr val="bg1"/>
                </a:solidFill>
                <a:ea typeface="微软雅黑" panose="020B0503020204020204" pitchFamily="34" charset="-122"/>
              </a:rPr>
              <a:t>1 </a:t>
            </a:r>
            <a:r>
              <a:rPr lang="zh-CN" altLang="en-US" sz="3600" b="1" dirty="0">
                <a:solidFill>
                  <a:schemeClr val="bg1"/>
                </a:solidFill>
                <a:ea typeface="微软雅黑" panose="020B0503020204020204" pitchFamily="34" charset="-122"/>
              </a:rPr>
              <a:t>当希律王的时候，耶稣生在犹太的伯利恒。有几个博士从东方来到耶路撒冷，说：</a:t>
            </a:r>
          </a:p>
          <a:p>
            <a:pPr algn="l">
              <a:lnSpc>
                <a:spcPct val="100000"/>
              </a:lnSpc>
            </a:pPr>
            <a:r>
              <a:rPr lang="en-US" altLang="zh-CN" sz="3600" b="1" dirty="0">
                <a:solidFill>
                  <a:schemeClr val="bg1"/>
                </a:solidFill>
                <a:ea typeface="微软雅黑" panose="020B0503020204020204" pitchFamily="34" charset="-122"/>
              </a:rPr>
              <a:t>Now after Jesus was born in Bethlehem of Judea in the days of Herod the king, behold, wise men from the East came to Jerusalem,</a:t>
            </a:r>
          </a:p>
          <a:p>
            <a:pPr algn="l">
              <a:lnSpc>
                <a:spcPct val="114000"/>
              </a:lnSpc>
            </a:pPr>
            <a:r>
              <a:rPr lang="en-US" altLang="zh-CN" sz="3600" b="1" dirty="0">
                <a:solidFill>
                  <a:schemeClr val="bg1"/>
                </a:solidFill>
                <a:ea typeface="微软雅黑" panose="020B0503020204020204" pitchFamily="34" charset="-122"/>
              </a:rPr>
              <a:t>2 “</a:t>
            </a:r>
            <a:r>
              <a:rPr lang="zh-CN" altLang="en-US" sz="3600" b="1" dirty="0">
                <a:solidFill>
                  <a:schemeClr val="bg1"/>
                </a:solidFill>
                <a:ea typeface="微软雅黑" panose="020B0503020204020204" pitchFamily="34" charset="-122"/>
              </a:rPr>
              <a:t>那生下</a:t>
            </a:r>
            <a:r>
              <a:rPr lang="zh-CN" altLang="en-US" sz="3600" b="1" dirty="0">
                <a:solidFill>
                  <a:srgbClr val="FFFF00"/>
                </a:solidFill>
                <a:ea typeface="微软雅黑" panose="020B0503020204020204" pitchFamily="34" charset="-122"/>
              </a:rPr>
              <a:t>来作犹太人之王</a:t>
            </a:r>
            <a:r>
              <a:rPr lang="zh-CN" altLang="en-US" sz="3600" b="1" dirty="0">
                <a:solidFill>
                  <a:schemeClr val="bg1"/>
                </a:solidFill>
                <a:ea typeface="微软雅黑" panose="020B0503020204020204" pitchFamily="34" charset="-122"/>
              </a:rPr>
              <a:t>的在哪里？我们在东方看见祂的星，特来拜祂。” </a:t>
            </a:r>
          </a:p>
          <a:p>
            <a:pPr algn="l">
              <a:lnSpc>
                <a:spcPct val="100000"/>
              </a:lnSpc>
            </a:pPr>
            <a:r>
              <a:rPr lang="en-US" altLang="zh-CN" sz="3600" b="1" dirty="0">
                <a:solidFill>
                  <a:schemeClr val="bg1"/>
                </a:solidFill>
                <a:ea typeface="微软雅黑" panose="020B0503020204020204" pitchFamily="34" charset="-122"/>
              </a:rPr>
              <a:t>saying, “Where is He who has </a:t>
            </a:r>
            <a:r>
              <a:rPr lang="en-US" altLang="zh-CN" sz="3600" b="1" dirty="0">
                <a:solidFill>
                  <a:srgbClr val="FFFF00"/>
                </a:solidFill>
                <a:ea typeface="微软雅黑" panose="020B0503020204020204" pitchFamily="34" charset="-122"/>
              </a:rPr>
              <a:t>been born King of the Jews</a:t>
            </a:r>
            <a:r>
              <a:rPr lang="en-US" altLang="zh-CN" sz="3600" b="1" dirty="0">
                <a:solidFill>
                  <a:schemeClr val="bg1"/>
                </a:solidFill>
                <a:ea typeface="微软雅黑" panose="020B0503020204020204" pitchFamily="34" charset="-122"/>
              </a:rPr>
              <a:t>? For we have seen His star in the East and have come to worship Him.”</a:t>
            </a:r>
          </a:p>
        </p:txBody>
      </p:sp>
    </p:spTree>
    <p:extLst>
      <p:ext uri="{BB962C8B-B14F-4D97-AF65-F5344CB8AC3E}">
        <p14:creationId xmlns:p14="http://schemas.microsoft.com/office/powerpoint/2010/main" val="37948096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马太福音 </a:t>
            </a:r>
            <a:r>
              <a:rPr lang="en-US" altLang="zh-CN" sz="3600" b="1" u="sng" dirty="0">
                <a:solidFill>
                  <a:schemeClr val="bg1"/>
                </a:solidFill>
                <a:ea typeface="微软雅黑" panose="020B0503020204020204" pitchFamily="34" charset="-122"/>
              </a:rPr>
              <a:t>Matthew 2:1-6】</a:t>
            </a:r>
          </a:p>
          <a:p>
            <a:pPr algn="l">
              <a:lnSpc>
                <a:spcPct val="114000"/>
              </a:lnSpc>
            </a:pPr>
            <a:r>
              <a:rPr lang="en-US" altLang="zh-CN" sz="3600" b="1" dirty="0">
                <a:solidFill>
                  <a:schemeClr val="bg1"/>
                </a:solidFill>
                <a:ea typeface="微软雅黑" panose="020B0503020204020204" pitchFamily="34" charset="-122"/>
              </a:rPr>
              <a:t>3 </a:t>
            </a:r>
            <a:r>
              <a:rPr lang="zh-CN" altLang="en-US" sz="3600" b="1" dirty="0">
                <a:solidFill>
                  <a:schemeClr val="bg1"/>
                </a:solidFill>
                <a:ea typeface="微软雅黑" panose="020B0503020204020204" pitchFamily="34" charset="-122"/>
              </a:rPr>
              <a:t>希律王听见了，就心里不安；耶路撒冷合城的人也都不安。</a:t>
            </a:r>
          </a:p>
          <a:p>
            <a:pPr algn="l">
              <a:lnSpc>
                <a:spcPct val="114000"/>
              </a:lnSpc>
            </a:pPr>
            <a:r>
              <a:rPr lang="en-US" altLang="zh-CN" sz="3600" b="1" dirty="0">
                <a:solidFill>
                  <a:schemeClr val="bg1"/>
                </a:solidFill>
                <a:ea typeface="微软雅黑" panose="020B0503020204020204" pitchFamily="34" charset="-122"/>
              </a:rPr>
              <a:t>When Herod the king heard this, he was troubled, and all Jerusalem with him.</a:t>
            </a:r>
          </a:p>
          <a:p>
            <a:pPr algn="l">
              <a:lnSpc>
                <a:spcPct val="114000"/>
              </a:lnSpc>
            </a:pPr>
            <a:r>
              <a:rPr lang="en-US" altLang="zh-CN" sz="3600" b="1" dirty="0">
                <a:solidFill>
                  <a:schemeClr val="bg1"/>
                </a:solidFill>
                <a:ea typeface="微软雅黑" panose="020B0503020204020204" pitchFamily="34" charset="-122"/>
              </a:rPr>
              <a:t>4 </a:t>
            </a:r>
            <a:r>
              <a:rPr lang="zh-CN" altLang="en-US" sz="3600" b="1" dirty="0">
                <a:solidFill>
                  <a:schemeClr val="bg1"/>
                </a:solidFill>
                <a:ea typeface="微软雅黑" panose="020B0503020204020204" pitchFamily="34" charset="-122"/>
              </a:rPr>
              <a:t>他就召齐了祭司长和民间的文士，问他们说：“基督当生在何处？”</a:t>
            </a:r>
          </a:p>
          <a:p>
            <a:pPr algn="l">
              <a:lnSpc>
                <a:spcPct val="114000"/>
              </a:lnSpc>
            </a:pPr>
            <a:r>
              <a:rPr lang="en-US" altLang="zh-CN" sz="3600" b="1" dirty="0">
                <a:solidFill>
                  <a:schemeClr val="bg1"/>
                </a:solidFill>
                <a:ea typeface="微软雅黑" panose="020B0503020204020204" pitchFamily="34" charset="-122"/>
              </a:rPr>
              <a:t>And when he had gathered all the chief priests and scribes of the people together, he inquired of them where the Christ was to be born.</a:t>
            </a:r>
          </a:p>
        </p:txBody>
      </p:sp>
    </p:spTree>
    <p:extLst>
      <p:ext uri="{BB962C8B-B14F-4D97-AF65-F5344CB8AC3E}">
        <p14:creationId xmlns:p14="http://schemas.microsoft.com/office/powerpoint/2010/main" val="47173094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马太福音 </a:t>
            </a:r>
            <a:r>
              <a:rPr lang="en-US" altLang="zh-CN" sz="3600" b="1" u="sng" dirty="0">
                <a:solidFill>
                  <a:schemeClr val="bg1"/>
                </a:solidFill>
                <a:ea typeface="微软雅黑" panose="020B0503020204020204" pitchFamily="34" charset="-122"/>
              </a:rPr>
              <a:t>Matthew 2:1-6】</a:t>
            </a:r>
          </a:p>
          <a:p>
            <a:pPr algn="l">
              <a:lnSpc>
                <a:spcPct val="114000"/>
              </a:lnSpc>
            </a:pPr>
            <a:r>
              <a:rPr lang="en-US" altLang="zh-CN" sz="3600" b="1" dirty="0">
                <a:solidFill>
                  <a:schemeClr val="bg1"/>
                </a:solidFill>
                <a:ea typeface="微软雅黑" panose="020B0503020204020204" pitchFamily="34" charset="-122"/>
              </a:rPr>
              <a:t>5 </a:t>
            </a:r>
            <a:r>
              <a:rPr lang="zh-CN" altLang="en-US" sz="3600" b="1" dirty="0">
                <a:solidFill>
                  <a:schemeClr val="bg1"/>
                </a:solidFill>
                <a:ea typeface="微软雅黑" panose="020B0503020204020204" pitchFamily="34" charset="-122"/>
              </a:rPr>
              <a:t>他们回答说：“在犹太的伯利恒。因为有先知记着，说：</a:t>
            </a:r>
          </a:p>
          <a:p>
            <a:pPr algn="l">
              <a:lnSpc>
                <a:spcPct val="114000"/>
              </a:lnSpc>
            </a:pPr>
            <a:r>
              <a:rPr lang="en-US" altLang="zh-CN" sz="3600" b="1" dirty="0">
                <a:solidFill>
                  <a:schemeClr val="bg1"/>
                </a:solidFill>
                <a:ea typeface="微软雅黑" panose="020B0503020204020204" pitchFamily="34" charset="-122"/>
              </a:rPr>
              <a:t>So they said to him, “In Bethlehem of Judea, for thus it is written by the prophet</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99383164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马太福音 </a:t>
            </a:r>
            <a:r>
              <a:rPr lang="en-US" altLang="zh-CN" sz="3600" b="1" u="sng" dirty="0">
                <a:solidFill>
                  <a:schemeClr val="bg1"/>
                </a:solidFill>
                <a:ea typeface="微软雅黑" panose="020B0503020204020204" pitchFamily="34" charset="-122"/>
              </a:rPr>
              <a:t>Matthew 2:1-6】</a:t>
            </a:r>
          </a:p>
          <a:p>
            <a:pPr algn="l">
              <a:lnSpc>
                <a:spcPct val="114000"/>
              </a:lnSpc>
            </a:pPr>
            <a:r>
              <a:rPr lang="en-US" altLang="zh-CN" sz="3600" b="1" dirty="0" smtClean="0">
                <a:solidFill>
                  <a:schemeClr val="bg1"/>
                </a:solidFill>
                <a:ea typeface="微软雅黑" panose="020B0503020204020204" pitchFamily="34" charset="-122"/>
              </a:rPr>
              <a:t>6 </a:t>
            </a:r>
            <a:r>
              <a:rPr lang="en-US" altLang="zh-CN" sz="3600" b="1" dirty="0">
                <a:solidFill>
                  <a:schemeClr val="bg1"/>
                </a:solidFill>
                <a:ea typeface="微软雅黑" panose="020B0503020204020204" pitchFamily="34" charset="-122"/>
              </a:rPr>
              <a:t>‘</a:t>
            </a:r>
            <a:r>
              <a:rPr lang="zh-CN" altLang="en-US" sz="3600" b="1" dirty="0">
                <a:solidFill>
                  <a:schemeClr val="bg1"/>
                </a:solidFill>
                <a:ea typeface="微软雅黑" panose="020B0503020204020204" pitchFamily="34" charset="-122"/>
              </a:rPr>
              <a:t>犹大地的伯利恒啊，你在犹大诸城中并不是最小的，因为将来有一位</a:t>
            </a:r>
            <a:r>
              <a:rPr lang="zh-CN" altLang="en-US" sz="3600" b="1" dirty="0">
                <a:solidFill>
                  <a:srgbClr val="FFFF00"/>
                </a:solidFill>
                <a:ea typeface="微软雅黑" panose="020B0503020204020204" pitchFamily="34" charset="-122"/>
              </a:rPr>
              <a:t>君王</a:t>
            </a:r>
            <a:r>
              <a:rPr lang="zh-CN" altLang="en-US" sz="3600" b="1" dirty="0">
                <a:solidFill>
                  <a:schemeClr val="bg1"/>
                </a:solidFill>
                <a:ea typeface="微软雅黑" panose="020B0503020204020204" pitchFamily="34" charset="-122"/>
              </a:rPr>
              <a:t>要从你那里出来，牧养我以色列民。’”</a:t>
            </a:r>
          </a:p>
          <a:p>
            <a:pPr algn="l">
              <a:lnSpc>
                <a:spcPct val="114000"/>
              </a:lnSpc>
            </a:pPr>
            <a:r>
              <a:rPr lang="zh-CN" altLang="en-US" sz="3600" b="1" dirty="0">
                <a:solidFill>
                  <a:schemeClr val="bg1"/>
                </a:solidFill>
                <a:ea typeface="微软雅黑" panose="020B0503020204020204" pitchFamily="34" charset="-122"/>
              </a:rPr>
              <a:t>‘</a:t>
            </a:r>
            <a:r>
              <a:rPr lang="en-US" altLang="zh-CN" sz="3600" b="1" dirty="0">
                <a:solidFill>
                  <a:schemeClr val="bg1"/>
                </a:solidFill>
                <a:ea typeface="微软雅黑" panose="020B0503020204020204" pitchFamily="34" charset="-122"/>
              </a:rPr>
              <a:t>But you, Bethlehem, in the land of Judah, Are not the least among the rulers of Judah; For out of you shall come a </a:t>
            </a:r>
            <a:r>
              <a:rPr lang="en-US" altLang="zh-CN" sz="3600" b="1" dirty="0">
                <a:solidFill>
                  <a:srgbClr val="FFFF00"/>
                </a:solidFill>
                <a:ea typeface="微软雅黑" panose="020B0503020204020204" pitchFamily="34" charset="-122"/>
              </a:rPr>
              <a:t>Ruler</a:t>
            </a:r>
            <a:r>
              <a:rPr lang="en-US" altLang="zh-CN" sz="3600" b="1" dirty="0">
                <a:solidFill>
                  <a:schemeClr val="bg1"/>
                </a:solidFill>
                <a:ea typeface="微软雅黑" panose="020B0503020204020204" pitchFamily="34" charset="-122"/>
              </a:rPr>
              <a:t> Who will shepherd My people Israel.’”</a:t>
            </a:r>
          </a:p>
        </p:txBody>
      </p:sp>
    </p:spTree>
    <p:extLst>
      <p:ext uri="{BB962C8B-B14F-4D97-AF65-F5344CB8AC3E}">
        <p14:creationId xmlns:p14="http://schemas.microsoft.com/office/powerpoint/2010/main" val="325726885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弥迦书 </a:t>
            </a:r>
            <a:r>
              <a:rPr lang="en-US" altLang="zh-CN" sz="3600" b="1" u="sng" dirty="0">
                <a:solidFill>
                  <a:schemeClr val="bg1"/>
                </a:solidFill>
                <a:ea typeface="微软雅黑" panose="020B0503020204020204" pitchFamily="34" charset="-122"/>
              </a:rPr>
              <a:t>Micah 5:2】</a:t>
            </a:r>
          </a:p>
          <a:p>
            <a:pPr algn="l">
              <a:lnSpc>
                <a:spcPct val="114000"/>
              </a:lnSpc>
            </a:pPr>
            <a:r>
              <a:rPr lang="zh-CN" altLang="en-US" sz="3600" b="1" dirty="0">
                <a:solidFill>
                  <a:schemeClr val="bg1"/>
                </a:solidFill>
                <a:ea typeface="微软雅黑" panose="020B0503020204020204" pitchFamily="34" charset="-122"/>
              </a:rPr>
              <a:t>伯利恒以法他啊，你在犹大诸城中为小。将来必有一位从你那里出来，在以色列中为我</a:t>
            </a:r>
            <a:r>
              <a:rPr lang="zh-CN" altLang="en-US" sz="3600" b="1" dirty="0">
                <a:solidFill>
                  <a:srgbClr val="FFFF00"/>
                </a:solidFill>
                <a:ea typeface="微软雅黑" panose="020B0503020204020204" pitchFamily="34" charset="-122"/>
              </a:rPr>
              <a:t>作掌权的</a:t>
            </a:r>
            <a:r>
              <a:rPr lang="zh-CN" altLang="en-US" sz="3600" b="1" dirty="0">
                <a:solidFill>
                  <a:schemeClr val="bg1"/>
                </a:solidFill>
                <a:ea typeface="微软雅黑" panose="020B0503020204020204" pitchFamily="34" charset="-122"/>
              </a:rPr>
              <a:t>；祂的根源从亘古、从太初就有。</a:t>
            </a:r>
          </a:p>
          <a:p>
            <a:pPr algn="l">
              <a:lnSpc>
                <a:spcPct val="114000"/>
              </a:lnSpc>
            </a:pPr>
            <a:r>
              <a:rPr lang="zh-CN" altLang="en-US" sz="3600" b="1" dirty="0">
                <a:solidFill>
                  <a:schemeClr val="bg1"/>
                </a:solidFill>
                <a:ea typeface="微软雅黑" panose="020B0503020204020204" pitchFamily="34" charset="-122"/>
              </a:rPr>
              <a:t>“</a:t>
            </a:r>
            <a:r>
              <a:rPr lang="en-US" altLang="zh-CN" sz="3600" b="1" dirty="0">
                <a:solidFill>
                  <a:schemeClr val="bg1"/>
                </a:solidFill>
                <a:ea typeface="微软雅黑" panose="020B0503020204020204" pitchFamily="34" charset="-122"/>
              </a:rPr>
              <a:t>But you, Bethlehem </a:t>
            </a:r>
            <a:r>
              <a:rPr lang="en-US" altLang="zh-CN" sz="3600" b="1" dirty="0" err="1">
                <a:solidFill>
                  <a:schemeClr val="bg1"/>
                </a:solidFill>
                <a:ea typeface="微软雅黑" panose="020B0503020204020204" pitchFamily="34" charset="-122"/>
              </a:rPr>
              <a:t>Ephrathah</a:t>
            </a:r>
            <a:r>
              <a:rPr lang="en-US" altLang="zh-CN" sz="3600" b="1" dirty="0">
                <a:solidFill>
                  <a:schemeClr val="bg1"/>
                </a:solidFill>
                <a:ea typeface="微软雅黑" panose="020B0503020204020204" pitchFamily="34" charset="-122"/>
              </a:rPr>
              <a:t>, Though you are little among the thousands of Judah, Yet out of you shall come forth to Me </a:t>
            </a:r>
            <a:r>
              <a:rPr lang="en-US" altLang="zh-CN" sz="3600" b="1" dirty="0">
                <a:solidFill>
                  <a:srgbClr val="FFFF00"/>
                </a:solidFill>
                <a:ea typeface="微软雅黑" panose="020B0503020204020204" pitchFamily="34" charset="-122"/>
              </a:rPr>
              <a:t>The One to be Ruler in Israel</a:t>
            </a:r>
            <a:r>
              <a:rPr lang="en-US" altLang="zh-CN" sz="3600" b="1" dirty="0">
                <a:solidFill>
                  <a:schemeClr val="bg1"/>
                </a:solidFill>
                <a:ea typeface="微软雅黑" panose="020B0503020204020204" pitchFamily="34" charset="-122"/>
              </a:rPr>
              <a:t>, Whose goings forth are from of old, From everlasting.”</a:t>
            </a:r>
          </a:p>
        </p:txBody>
      </p:sp>
    </p:spTree>
    <p:extLst>
      <p:ext uri="{BB962C8B-B14F-4D97-AF65-F5344CB8AC3E}">
        <p14:creationId xmlns:p14="http://schemas.microsoft.com/office/powerpoint/2010/main" val="359582193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3878</TotalTime>
  <Words>2026</Words>
  <Application>Microsoft Office PowerPoint</Application>
  <PresentationFormat>全屏显示(4:3)</PresentationFormat>
  <Paragraphs>136</Paragraphs>
  <Slides>33</Slides>
  <Notes>0</Notes>
  <HiddenSlides>0</HiddenSlides>
  <MMClips>0</MMClips>
  <ScaleCrop>false</ScaleCrop>
  <HeadingPairs>
    <vt:vector size="6" baseType="variant">
      <vt:variant>
        <vt:lpstr>已用的字体</vt:lpstr>
      </vt:variant>
      <vt:variant>
        <vt:i4>5</vt:i4>
      </vt:variant>
      <vt:variant>
        <vt:lpstr>主题</vt:lpstr>
      </vt:variant>
      <vt:variant>
        <vt:i4>1</vt:i4>
      </vt:variant>
      <vt:variant>
        <vt:lpstr>幻灯片标题</vt:lpstr>
      </vt:variant>
      <vt:variant>
        <vt:i4>33</vt:i4>
      </vt:variant>
    </vt:vector>
  </HeadingPairs>
  <TitlesOfParts>
    <vt:vector size="39" baseType="lpstr">
      <vt:lpstr>宋体</vt:lpstr>
      <vt:lpstr>微软雅黑</vt:lpstr>
      <vt:lpstr>Arial</vt:lpstr>
      <vt:lpstr>Calibri</vt:lpstr>
      <vt:lpstr>Calibri Light</vt: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Barnabas Feng</dc:creator>
  <cp:lastModifiedBy>Barnabas Feng</cp:lastModifiedBy>
  <cp:revision>431</cp:revision>
  <dcterms:created xsi:type="dcterms:W3CDTF">2018-02-16T18:09:56Z</dcterms:created>
  <dcterms:modified xsi:type="dcterms:W3CDTF">2019-12-21T19:16:06Z</dcterms:modified>
</cp:coreProperties>
</file>