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077" r:id="rId2"/>
    <p:sldId id="1860" r:id="rId3"/>
    <p:sldId id="1909" r:id="rId4"/>
    <p:sldId id="1910" r:id="rId5"/>
    <p:sldId id="1911" r:id="rId6"/>
    <p:sldId id="1912" r:id="rId7"/>
    <p:sldId id="1917" r:id="rId8"/>
    <p:sldId id="1913" r:id="rId9"/>
    <p:sldId id="1914" r:id="rId10"/>
    <p:sldId id="1918" r:id="rId11"/>
    <p:sldId id="1919" r:id="rId12"/>
    <p:sldId id="1915" r:id="rId1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215" autoAdjust="0"/>
    <p:restoredTop sz="94660"/>
  </p:normalViewPr>
  <p:slideViewPr>
    <p:cSldViewPr snapToGrid="0">
      <p:cViewPr varScale="1">
        <p:scale>
          <a:sx n="48" d="100"/>
          <a:sy n="48" d="100"/>
        </p:scale>
        <p:origin x="86" y="835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2020/1/5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2020/1/5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2020/1/5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2020/1/5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2020/1/5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2020/1/5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2020/1/5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2020/1/5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2020/1/5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2020/1/5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2020/1/5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2020/1/5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耶利米哀歌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Lamentations 3:22-23】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22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我们不至消灭，是出于耶和华诸般的慈爱，是因祂的怜悯不至断绝。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Through the Lord’s mercies we are not consumed, Because His compassions fail not.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23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每早晨这都是新的。你的诚实极其广大！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They are new every morning; Great is Your faithfulness.</a:t>
            </a:r>
            <a:endParaRPr lang="en-US" altLang="zh-CN" sz="36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49348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耶利米哀歌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Lamentations 3:22-26】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24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我心里说：“耶和华是我的份，因此，我要仰望祂。”</a:t>
            </a:r>
          </a:p>
          <a:p>
            <a:pPr algn="l">
              <a:lnSpc>
                <a:spcPct val="114000"/>
              </a:lnSpc>
            </a:pP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“</a:t>
            </a: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 Lord is my portion,” says my </a:t>
            </a:r>
            <a:r>
              <a:rPr lang="en-US" altLang="zh-CN" sz="3600" b="1" dirty="0" err="1">
                <a:solidFill>
                  <a:schemeClr val="bg1"/>
                </a:solidFill>
                <a:ea typeface="微软雅黑" panose="020B0503020204020204" pitchFamily="34" charset="-122"/>
              </a:rPr>
              <a:t>soul,“Therefore</a:t>
            </a: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 I hope in Him!”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25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凡等候耶和华、心里寻求祂的，耶和华必施恩给他。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 Lord is good to those who wait for Him, To the soul who seeks Him</a:t>
            </a:r>
            <a:r>
              <a:rPr lang="en-US" altLang="zh-CN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.</a:t>
            </a:r>
            <a:endParaRPr lang="en-US" altLang="zh-CN" sz="36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19167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耶利米哀歌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Lamentations 3:22-26】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26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人仰望耶和华，静默等候祂的救恩，这原是好的。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It is good that one should hope and wait quietly For the salvation of the Lord.</a:t>
            </a:r>
          </a:p>
        </p:txBody>
      </p:sp>
    </p:spTree>
    <p:extLst>
      <p:ext uri="{BB962C8B-B14F-4D97-AF65-F5344CB8AC3E}">
        <p14:creationId xmlns:p14="http://schemas.microsoft.com/office/powerpoint/2010/main" val="2731280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耶利米哀歌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Lamentations 3:22-23】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22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我们不至消灭，是出于耶和华诸般的慈爱，是因祂的怜悯不至断绝。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Through the Lord’s mercies we are not consumed, Because His compassions fail not.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23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每早晨这都是新的。你的诚实极其广大！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They are new every morning; Great is Your faithfulness.</a:t>
            </a:r>
          </a:p>
        </p:txBody>
      </p:sp>
    </p:spTree>
    <p:extLst>
      <p:ext uri="{BB962C8B-B14F-4D97-AF65-F5344CB8AC3E}">
        <p14:creationId xmlns:p14="http://schemas.microsoft.com/office/powerpoint/2010/main" val="2612258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耶利米哀歌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Lamentations 3:18-26】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18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我就说：“我的力量衰败，我在耶和华那里毫无指望！”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I said, “My strength and my hope Have perished from the Lord.”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19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耶和华啊，求你记念我如茵陈和苦胆的困苦窘迫。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Remember my affliction and roaming, The wormwood and the gall.</a:t>
            </a:r>
            <a:endParaRPr lang="en-US" altLang="zh-CN" sz="36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27911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耶利米哀歌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Lamentations 3:18-26】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20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我心想念这些，就在里面忧闷。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My soul still remembers And sinks within me.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21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我想起这事，心里就有指望。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This I recall to my mind, Therefore I have hope</a:t>
            </a:r>
            <a:r>
              <a:rPr lang="en-US" altLang="zh-CN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.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22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我们不至消灭，是出于耶和华诸般的慈爱，是因祂的怜悯不至断绝。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Through the Lord’s mercies we are not consumed, Because His compassions fail not.</a:t>
            </a:r>
          </a:p>
          <a:p>
            <a:pPr algn="l">
              <a:lnSpc>
                <a:spcPct val="114000"/>
              </a:lnSpc>
            </a:pPr>
            <a:endParaRPr lang="en-US" altLang="zh-CN" sz="36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72044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耶利米哀歌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Lamentations 3:18-26】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23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每早晨这都是新的。你的诚实极其广大！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They are new every morning; Great is Your faithfulness.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24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我心里说：“耶和华是我的份，因此，我要仰望祂。”</a:t>
            </a:r>
          </a:p>
          <a:p>
            <a:pPr algn="l">
              <a:lnSpc>
                <a:spcPct val="114000"/>
              </a:lnSpc>
            </a:pP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“</a:t>
            </a: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 Lord is my portion,” says my </a:t>
            </a:r>
            <a:r>
              <a:rPr lang="en-US" altLang="zh-CN" sz="3600" b="1" dirty="0" err="1">
                <a:solidFill>
                  <a:schemeClr val="bg1"/>
                </a:solidFill>
                <a:ea typeface="微软雅黑" panose="020B0503020204020204" pitchFamily="34" charset="-122"/>
              </a:rPr>
              <a:t>soul,“Therefore</a:t>
            </a: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 I hope in Him!”</a:t>
            </a:r>
          </a:p>
        </p:txBody>
      </p:sp>
    </p:spTree>
    <p:extLst>
      <p:ext uri="{BB962C8B-B14F-4D97-AF65-F5344CB8AC3E}">
        <p14:creationId xmlns:p14="http://schemas.microsoft.com/office/powerpoint/2010/main" val="1140782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耶利米哀歌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Lamentations 3:18-26】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25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凡等候耶和华、心里寻求祂的，耶和华必施恩给他。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 Lord is good to those who wait for Him, To the soul who seeks Him.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26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人仰望耶和华，静默等候祂的救恩，这原是好的。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It is good that one should hope and wait quietly For the salvation of the Lord.</a:t>
            </a:r>
          </a:p>
        </p:txBody>
      </p:sp>
    </p:spTree>
    <p:extLst>
      <p:ext uri="{BB962C8B-B14F-4D97-AF65-F5344CB8AC3E}">
        <p14:creationId xmlns:p14="http://schemas.microsoft.com/office/powerpoint/2010/main" val="3043008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耶利米哀歌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Lamentations 3:18-20】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18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我就说：“我的力量衰败，我在耶和华那里毫无指望！”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I said, “My strength and my hope Have perished from the Lord.”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19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耶和华啊，求你记念我如茵陈和苦胆的困苦窘迫。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Remember my affliction and roaming, The wormwood and the gall</a:t>
            </a:r>
            <a:r>
              <a:rPr lang="en-US" altLang="zh-CN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.</a:t>
            </a:r>
            <a:endParaRPr lang="en-US" altLang="zh-CN" sz="36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17127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耶利米哀歌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Lamentations 3:18-20】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20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我心想念这些，就在里面忧闷。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My soul still remembers And sinks within me.</a:t>
            </a:r>
          </a:p>
        </p:txBody>
      </p:sp>
    </p:spTree>
    <p:extLst>
      <p:ext uri="{BB962C8B-B14F-4D97-AF65-F5344CB8AC3E}">
        <p14:creationId xmlns:p14="http://schemas.microsoft.com/office/powerpoint/2010/main" val="2515028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耶利米哀歌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Lamentations </a:t>
            </a:r>
            <a:r>
              <a:rPr lang="en-US" altLang="zh-CN" sz="36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3:20-21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20 </a:t>
            </a:r>
            <a:r>
              <a:rPr lang="zh-CN" altLang="en-US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我心想念这些，就在里面忧闷。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My soul still remembers And sinks within me.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21 </a:t>
            </a:r>
            <a:r>
              <a:rPr lang="zh-CN" altLang="en-US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我想起这事，心里就有指望。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This I recall to my mind, Therefore I have hope.</a:t>
            </a:r>
            <a:endParaRPr lang="en-US" altLang="zh-CN" sz="36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07343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耶利米哀歌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Lamentations 3:22-26】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22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我们不至消灭，是出于耶和华诸般的慈爱，是因祂的怜悯不至断绝。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Through the Lord’s mercies we are not consumed, Because His compassions fail not.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23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每早晨这都是新的。你的诚实极其广大！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They are new every morning; Great is Your faithfulness.</a:t>
            </a:r>
          </a:p>
        </p:txBody>
      </p:sp>
    </p:spTree>
    <p:extLst>
      <p:ext uri="{BB962C8B-B14F-4D97-AF65-F5344CB8AC3E}">
        <p14:creationId xmlns:p14="http://schemas.microsoft.com/office/powerpoint/2010/main" val="1270172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3890</TotalTime>
  <Words>716</Words>
  <Application>Microsoft Office PowerPoint</Application>
  <PresentationFormat>全屏显示(4:3)</PresentationFormat>
  <Paragraphs>58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18" baseType="lpstr">
      <vt:lpstr>宋体</vt:lpstr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Barnabas Feng</cp:lastModifiedBy>
  <cp:revision>433</cp:revision>
  <dcterms:created xsi:type="dcterms:W3CDTF">2018-02-16T18:09:56Z</dcterms:created>
  <dcterms:modified xsi:type="dcterms:W3CDTF">2020-01-05T10:35:12Z</dcterms:modified>
</cp:coreProperties>
</file>