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955" r:id="rId3"/>
    <p:sldId id="1920" r:id="rId4"/>
    <p:sldId id="1921" r:id="rId5"/>
    <p:sldId id="1922" r:id="rId6"/>
    <p:sldId id="1956" r:id="rId7"/>
    <p:sldId id="1957" r:id="rId8"/>
    <p:sldId id="1958" r:id="rId9"/>
    <p:sldId id="1959" r:id="rId10"/>
    <p:sldId id="1960" r:id="rId11"/>
    <p:sldId id="1961" r:id="rId12"/>
    <p:sldId id="1962" r:id="rId13"/>
    <p:sldId id="1964" r:id="rId14"/>
    <p:sldId id="1965" r:id="rId15"/>
    <p:sldId id="1966"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4" y="11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耶稣正说这话的时候，众人中间有一个女人大声说：“怀你胎的和乳养你的有福了。” </a:t>
            </a:r>
          </a:p>
          <a:p>
            <a:pPr algn="l">
              <a:lnSpc>
                <a:spcPct val="114000"/>
              </a:lnSpc>
            </a:pPr>
            <a:r>
              <a:rPr lang="en-US" altLang="zh-CN" sz="3600" b="1" dirty="0">
                <a:solidFill>
                  <a:schemeClr val="bg1"/>
                </a:solidFill>
                <a:ea typeface="微软雅黑" panose="020B0503020204020204" pitchFamily="34" charset="-122"/>
              </a:rPr>
              <a:t>And it happened, as He spoke these things, that a certain woman from the crowd raised her voice and said to Him, “Blessed is the womb that bore You, and the breasts which nursed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以弗所书 </a:t>
            </a:r>
            <a:r>
              <a:rPr lang="en-US" altLang="zh-CN" sz="3600" b="1" u="sng" dirty="0" smtClean="0">
                <a:solidFill>
                  <a:schemeClr val="bg1"/>
                </a:solidFill>
                <a:ea typeface="微软雅黑" panose="020B0503020204020204" pitchFamily="34" charset="-122"/>
              </a:rPr>
              <a:t>Ephesians 1:3-6</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就如　神从创立世界以前，在基督里拣选了我们，</a:t>
            </a:r>
            <a:r>
              <a:rPr lang="zh-CN" altLang="en-US" sz="3600" b="1" dirty="0">
                <a:solidFill>
                  <a:srgbClr val="FFFF00"/>
                </a:solidFill>
                <a:ea typeface="微软雅黑" panose="020B0503020204020204" pitchFamily="34" charset="-122"/>
              </a:rPr>
              <a:t>使我们在祂面前成为圣洁，无有瑕疵。</a:t>
            </a:r>
          </a:p>
          <a:p>
            <a:pPr algn="l">
              <a:lnSpc>
                <a:spcPct val="114000"/>
              </a:lnSpc>
            </a:pPr>
            <a:r>
              <a:rPr lang="en-US" altLang="zh-CN" sz="3600" b="1" dirty="0">
                <a:solidFill>
                  <a:schemeClr val="bg1"/>
                </a:solidFill>
                <a:ea typeface="微软雅黑" panose="020B0503020204020204" pitchFamily="34" charset="-122"/>
              </a:rPr>
              <a:t>just as He chose us in Him before the foundation of the world, that </a:t>
            </a:r>
            <a:r>
              <a:rPr lang="en-US" altLang="zh-CN" sz="3600" b="1" dirty="0">
                <a:solidFill>
                  <a:srgbClr val="FFFF00"/>
                </a:solidFill>
                <a:ea typeface="微软雅黑" panose="020B0503020204020204" pitchFamily="34" charset="-122"/>
              </a:rPr>
              <a:t>we should be holy and without blame before Him in love</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4294635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以弗所书 </a:t>
            </a:r>
            <a:r>
              <a:rPr lang="en-US" altLang="zh-CN" sz="3600" b="1" u="sng" dirty="0" smtClean="0">
                <a:solidFill>
                  <a:schemeClr val="bg1"/>
                </a:solidFill>
                <a:ea typeface="微软雅黑" panose="020B0503020204020204" pitchFamily="34" charset="-122"/>
              </a:rPr>
              <a:t>Ephesians 1:3-6</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又因爱我们，就按着自己意旨所喜悦的，预定我们藉着耶稣基督得儿子的名分，</a:t>
            </a:r>
          </a:p>
          <a:p>
            <a:pPr algn="l">
              <a:lnSpc>
                <a:spcPct val="114000"/>
              </a:lnSpc>
            </a:pPr>
            <a:r>
              <a:rPr lang="en-US" altLang="zh-CN" sz="3600" b="1" dirty="0">
                <a:solidFill>
                  <a:schemeClr val="bg1"/>
                </a:solidFill>
                <a:ea typeface="微软雅黑" panose="020B0503020204020204" pitchFamily="34" charset="-122"/>
              </a:rPr>
              <a:t>having predestined us to </a:t>
            </a:r>
            <a:r>
              <a:rPr lang="en-US" altLang="zh-CN" sz="3600" b="1" dirty="0">
                <a:solidFill>
                  <a:srgbClr val="FFFF00"/>
                </a:solidFill>
                <a:ea typeface="微软雅黑" panose="020B0503020204020204" pitchFamily="34" charset="-122"/>
              </a:rPr>
              <a:t>adoption as sons </a:t>
            </a:r>
            <a:r>
              <a:rPr lang="en-US" altLang="zh-CN" sz="3600" b="1" dirty="0">
                <a:solidFill>
                  <a:schemeClr val="bg1"/>
                </a:solidFill>
                <a:ea typeface="微软雅黑" panose="020B0503020204020204" pitchFamily="34" charset="-122"/>
              </a:rPr>
              <a:t>by Jesus Christ to Himself, according to the good pleasure of His will,</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使祂荣耀的恩典得着称赞。这恩典是祂在爱子里所赐给我们的。</a:t>
            </a:r>
          </a:p>
          <a:p>
            <a:pPr algn="l">
              <a:lnSpc>
                <a:spcPct val="114000"/>
              </a:lnSpc>
            </a:pPr>
            <a:r>
              <a:rPr lang="en-US" altLang="zh-CN" sz="3600" b="1" dirty="0">
                <a:solidFill>
                  <a:schemeClr val="bg1"/>
                </a:solidFill>
                <a:ea typeface="微软雅黑" panose="020B0503020204020204" pitchFamily="34" charset="-122"/>
              </a:rPr>
              <a:t>to the praise of the glory of His grace, by which He made us accepted in the Beloved.</a:t>
            </a:r>
          </a:p>
        </p:txBody>
      </p:sp>
    </p:spTree>
    <p:extLst>
      <p:ext uri="{BB962C8B-B14F-4D97-AF65-F5344CB8AC3E}">
        <p14:creationId xmlns:p14="http://schemas.microsoft.com/office/powerpoint/2010/main" val="3200360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1:3】</a:t>
            </a:r>
          </a:p>
          <a:p>
            <a:pPr algn="l">
              <a:lnSpc>
                <a:spcPct val="114000"/>
              </a:lnSpc>
            </a:pPr>
            <a:r>
              <a:rPr lang="zh-CN" altLang="en-US" sz="3600" b="1" dirty="0">
                <a:solidFill>
                  <a:schemeClr val="bg1"/>
                </a:solidFill>
                <a:ea typeface="微软雅黑" panose="020B0503020204020204" pitchFamily="34" charset="-122"/>
              </a:rPr>
              <a:t>念这书上预言的和那些听见又遵守其中所记载的，都是有福的，因为日期近了。</a:t>
            </a:r>
          </a:p>
          <a:p>
            <a:pPr algn="l">
              <a:lnSpc>
                <a:spcPct val="114000"/>
              </a:lnSpc>
            </a:pPr>
            <a:r>
              <a:rPr lang="en-US" altLang="zh-CN" sz="3600" b="1" dirty="0">
                <a:solidFill>
                  <a:schemeClr val="bg1"/>
                </a:solidFill>
                <a:ea typeface="微软雅黑" panose="020B0503020204020204" pitchFamily="34" charset="-122"/>
              </a:rPr>
              <a:t>Blessed is he who reads and those who hear the words of this prophecy, and keep those things which are written in it; for the time is near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03975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启示录 </a:t>
            </a:r>
            <a:r>
              <a:rPr lang="en-US" altLang="zh-CN" sz="3600" b="1" u="sng" dirty="0">
                <a:solidFill>
                  <a:schemeClr val="bg1"/>
                </a:solidFill>
                <a:ea typeface="微软雅黑" panose="020B0503020204020204" pitchFamily="34" charset="-122"/>
              </a:rPr>
              <a:t>Revelation 22:7】</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看哪，我必快来。凡遵守这书上预言的有福了！’”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Behold, I am coming quickly! Blessed is he who keeps the words of the prophecy of this book</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47698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11:27-28】</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耶稣正说这话的时候，众人中间有一个女人大声说：“怀你胎的和乳养你的有福了。” </a:t>
            </a:r>
          </a:p>
          <a:p>
            <a:pPr algn="l">
              <a:lnSpc>
                <a:spcPct val="114000"/>
              </a:lnSpc>
            </a:pPr>
            <a:r>
              <a:rPr lang="en-US" altLang="zh-CN" sz="3600" b="1" dirty="0">
                <a:solidFill>
                  <a:schemeClr val="bg1"/>
                </a:solidFill>
                <a:ea typeface="微软雅黑" panose="020B0503020204020204" pitchFamily="34" charset="-122"/>
              </a:rPr>
              <a:t>And it happened, as He spoke these things, that a certain woman from the crowd raised her voice and said to Him, “Blessed is the womb that bore You, and the breasts which nursed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2127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11:27-28】</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耶稣说：“是，却还不如听　神之道而遵守的人有福。”</a:t>
            </a:r>
          </a:p>
          <a:p>
            <a:pPr algn="l">
              <a:lnSpc>
                <a:spcPct val="114000"/>
              </a:lnSpc>
            </a:pPr>
            <a:r>
              <a:rPr lang="en-US" altLang="zh-CN" sz="3600" b="1" dirty="0">
                <a:solidFill>
                  <a:schemeClr val="bg1"/>
                </a:solidFill>
                <a:ea typeface="微软雅黑" panose="020B0503020204020204" pitchFamily="34" charset="-122"/>
              </a:rPr>
              <a:t>But He said, “More than that, blessed are those who hear the word of God and keep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05239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11:27-28】</a:t>
            </a:r>
          </a:p>
          <a:p>
            <a:pPr algn="l">
              <a:lnSpc>
                <a:spcPct val="114000"/>
              </a:lnSpc>
            </a:pPr>
            <a:r>
              <a:rPr lang="en-US" altLang="zh-CN" sz="3600" b="1" dirty="0" smtClean="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耶稣说：“是，却还不如听　神之道而遵守的人有福。”</a:t>
            </a:r>
          </a:p>
          <a:p>
            <a:pPr algn="l">
              <a:lnSpc>
                <a:spcPct val="114000"/>
              </a:lnSpc>
            </a:pPr>
            <a:r>
              <a:rPr lang="en-US" altLang="zh-CN" sz="3600" b="1" dirty="0">
                <a:solidFill>
                  <a:schemeClr val="bg1"/>
                </a:solidFill>
                <a:ea typeface="微软雅黑" panose="020B0503020204020204" pitchFamily="34" charset="-122"/>
              </a:rPr>
              <a:t>But He said, “More than that, blessed are those who hear the word of God and keep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34712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撒母耳记</a:t>
            </a:r>
            <a:r>
              <a:rPr lang="zh-CN" altLang="en-US" sz="3600" b="1" u="sng" dirty="0" smtClean="0">
                <a:solidFill>
                  <a:schemeClr val="bg1"/>
                </a:solidFill>
                <a:ea typeface="微软雅黑" panose="020B0503020204020204" pitchFamily="34" charset="-122"/>
              </a:rPr>
              <a:t>上 </a:t>
            </a:r>
            <a:r>
              <a:rPr lang="en-US" altLang="zh-CN" sz="3600" b="1" u="sng" dirty="0" smtClean="0">
                <a:solidFill>
                  <a:schemeClr val="bg1"/>
                </a:solidFill>
                <a:ea typeface="微软雅黑" panose="020B0503020204020204" pitchFamily="34" charset="-122"/>
              </a:rPr>
              <a:t>1 Samuel 2:12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以利的两个儿子是恶人，不认识耶和华。</a:t>
            </a:r>
          </a:p>
          <a:p>
            <a:pPr algn="l">
              <a:lnSpc>
                <a:spcPct val="114000"/>
              </a:lnSpc>
            </a:pPr>
            <a:r>
              <a:rPr lang="en-US" altLang="zh-CN" sz="3600" b="1" dirty="0">
                <a:solidFill>
                  <a:schemeClr val="bg1"/>
                </a:solidFill>
                <a:ea typeface="微软雅黑" panose="020B0503020204020204" pitchFamily="34" charset="-122"/>
              </a:rPr>
              <a:t>Now the sons of Eli were corrupt; they did not know the Lord.</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如此，这二少年人的罪在耶和华面前甚重了，因为他们藐视耶和华的祭物（或作“他们使人厌弃给耶和华献祭”）。</a:t>
            </a:r>
          </a:p>
          <a:p>
            <a:pPr algn="l">
              <a:lnSpc>
                <a:spcPct val="114000"/>
              </a:lnSpc>
            </a:pPr>
            <a:r>
              <a:rPr lang="en-US" altLang="zh-CN" sz="3600" b="1" dirty="0">
                <a:solidFill>
                  <a:schemeClr val="bg1"/>
                </a:solidFill>
                <a:ea typeface="微软雅黑" panose="020B0503020204020204" pitchFamily="34" charset="-122"/>
              </a:rPr>
              <a:t>Therefore the sin of the young men was very great before the Lord, for men abhorred the offering of the Lord.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05067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撒母耳记下 </a:t>
            </a:r>
            <a:r>
              <a:rPr lang="en-US" altLang="zh-CN" sz="3600" b="1" u="sng" dirty="0" smtClean="0">
                <a:solidFill>
                  <a:schemeClr val="bg1"/>
                </a:solidFill>
                <a:ea typeface="微软雅黑" panose="020B0503020204020204" pitchFamily="34" charset="-122"/>
              </a:rPr>
              <a:t>2 Samuel 14:25】</a:t>
            </a:r>
          </a:p>
          <a:p>
            <a:pPr algn="l">
              <a:lnSpc>
                <a:spcPct val="114000"/>
              </a:lnSpc>
            </a:pPr>
            <a:r>
              <a:rPr lang="zh-CN" altLang="en-US" sz="3600" b="1" dirty="0" smtClean="0">
                <a:solidFill>
                  <a:schemeClr val="bg1"/>
                </a:solidFill>
                <a:ea typeface="微软雅黑" panose="020B0503020204020204" pitchFamily="34" charset="-122"/>
              </a:rPr>
              <a:t>以色列</a:t>
            </a:r>
            <a:r>
              <a:rPr lang="zh-CN" altLang="en-US" sz="3600" b="1" dirty="0">
                <a:solidFill>
                  <a:schemeClr val="bg1"/>
                </a:solidFill>
                <a:ea typeface="微软雅黑" panose="020B0503020204020204" pitchFamily="34" charset="-122"/>
              </a:rPr>
              <a:t>全地之中，无人像押沙龙那样俊美，得人的称赞，从脚底到头顶毫无瑕疵。</a:t>
            </a:r>
          </a:p>
          <a:p>
            <a:pPr algn="l">
              <a:lnSpc>
                <a:spcPct val="114000"/>
              </a:lnSpc>
            </a:pPr>
            <a:r>
              <a:rPr lang="en-US" altLang="zh-CN" sz="3600" b="1" dirty="0">
                <a:solidFill>
                  <a:schemeClr val="bg1"/>
                </a:solidFill>
                <a:ea typeface="微软雅黑" panose="020B0503020204020204" pitchFamily="34" charset="-122"/>
              </a:rPr>
              <a:t>Now in all Israel there was no one who was praised as much as Absalom for his good looks. From the sole of his foot to the crown of his head there was no blemish in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89007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a:t>
            </a:r>
            <a:r>
              <a:rPr lang="en-US" altLang="zh-CN" sz="3600" b="1" u="sng" dirty="0">
                <a:solidFill>
                  <a:schemeClr val="bg1"/>
                </a:solidFill>
                <a:ea typeface="微软雅黑" panose="020B0503020204020204" pitchFamily="34" charset="-122"/>
              </a:rPr>
              <a:t>Genesis 49:22-26】</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约瑟是多结果子的树枝，是泉旁多结果的枝子，他的枝条探出墙外。</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Joseph is a fruitful bough, A fruitful bough by a well; His branches run over the wall.</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弓箭手将他苦害，向他射箭，逼迫他，</a:t>
            </a:r>
          </a:p>
          <a:p>
            <a:pPr algn="l">
              <a:lnSpc>
                <a:spcPct val="114000"/>
              </a:lnSpc>
            </a:pPr>
            <a:r>
              <a:rPr lang="en-US" altLang="zh-CN" sz="3600" b="1" dirty="0">
                <a:solidFill>
                  <a:schemeClr val="bg1"/>
                </a:solidFill>
                <a:ea typeface="微软雅黑" panose="020B0503020204020204" pitchFamily="34" charset="-122"/>
              </a:rPr>
              <a:t>The archers have bitterly grieved him, Shot at him and hated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59003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a:t>
            </a:r>
            <a:r>
              <a:rPr lang="en-US" altLang="zh-CN" sz="3600" b="1" u="sng" dirty="0">
                <a:solidFill>
                  <a:schemeClr val="bg1"/>
                </a:solidFill>
                <a:ea typeface="微软雅黑" panose="020B0503020204020204" pitchFamily="34" charset="-122"/>
              </a:rPr>
              <a:t>Genesis 49:22-26】</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但他的弓仍旧坚硬，他的手健壮敏捷，这是因以色列的牧者，以色列的磐石，就是雅各的大能者。</a:t>
            </a:r>
          </a:p>
          <a:p>
            <a:pPr algn="l">
              <a:lnSpc>
                <a:spcPct val="114000"/>
              </a:lnSpc>
            </a:pPr>
            <a:r>
              <a:rPr lang="en-US" altLang="zh-CN" sz="3600" b="1" dirty="0">
                <a:solidFill>
                  <a:schemeClr val="bg1"/>
                </a:solidFill>
                <a:ea typeface="微软雅黑" panose="020B0503020204020204" pitchFamily="34" charset="-122"/>
              </a:rPr>
              <a:t>But his bow remained in strength, And the arms of his hands were made strong By the hands of the Mighty God of Jacob (From there is the Shepherd, the Stone of Israel),</a:t>
            </a:r>
          </a:p>
        </p:txBody>
      </p:sp>
    </p:spTree>
    <p:extLst>
      <p:ext uri="{BB962C8B-B14F-4D97-AF65-F5344CB8AC3E}">
        <p14:creationId xmlns:p14="http://schemas.microsoft.com/office/powerpoint/2010/main" val="25822876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a:t>
            </a:r>
            <a:r>
              <a:rPr lang="en-US" altLang="zh-CN" sz="3600" b="1" u="sng" dirty="0">
                <a:solidFill>
                  <a:schemeClr val="bg1"/>
                </a:solidFill>
                <a:ea typeface="微软雅黑" panose="020B0503020204020204" pitchFamily="34" charset="-122"/>
              </a:rPr>
              <a:t>Genesis 49:22-26】</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你父亲的　神必帮助你，那全能者必将天上所有的福，地里所藏的福，以及生产乳养的福，都赐给你。</a:t>
            </a:r>
          </a:p>
          <a:p>
            <a:pPr algn="l">
              <a:lnSpc>
                <a:spcPct val="114000"/>
              </a:lnSpc>
            </a:pPr>
            <a:r>
              <a:rPr lang="en-US" altLang="zh-CN" sz="3600" b="1" dirty="0">
                <a:solidFill>
                  <a:schemeClr val="bg1"/>
                </a:solidFill>
                <a:ea typeface="微软雅黑" panose="020B0503020204020204" pitchFamily="34" charset="-122"/>
              </a:rPr>
              <a:t>By the God of your father who will help you, And by the Almighty who will bless you With blessings of heaven above, Blessings of the deep that lies beneath, Blessings of the breasts and of the womb.</a:t>
            </a:r>
          </a:p>
        </p:txBody>
      </p:sp>
    </p:spTree>
    <p:extLst>
      <p:ext uri="{BB962C8B-B14F-4D97-AF65-F5344CB8AC3E}">
        <p14:creationId xmlns:p14="http://schemas.microsoft.com/office/powerpoint/2010/main" val="3826055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创世记</a:t>
            </a:r>
            <a:r>
              <a:rPr lang="en-US" altLang="zh-CN" sz="3600" b="1" u="sng" dirty="0">
                <a:solidFill>
                  <a:schemeClr val="bg1"/>
                </a:solidFill>
                <a:ea typeface="微软雅黑" panose="020B0503020204020204" pitchFamily="34" charset="-122"/>
              </a:rPr>
              <a:t>Genesis 49:22-26】</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你父亲所祝的福，胜过我祖先所祝的福，如永世的山岭，至极的边界；这些福必降在约瑟的头上，临到那与弟兄迥别之人的顶上。</a:t>
            </a:r>
          </a:p>
          <a:p>
            <a:pPr algn="l">
              <a:lnSpc>
                <a:spcPct val="114000"/>
              </a:lnSpc>
            </a:pPr>
            <a:r>
              <a:rPr lang="en-US" altLang="zh-CN" sz="3600" b="1" dirty="0">
                <a:solidFill>
                  <a:schemeClr val="bg1"/>
                </a:solidFill>
                <a:ea typeface="微软雅黑" panose="020B0503020204020204" pitchFamily="34" charset="-122"/>
              </a:rPr>
              <a:t>The blessings of your father Have excelled the blessings of my ancestors, Up to the utmost bound of the everlasting hills. They shall be on the head of Joseph, And on the crown of the head of him who was separate from his brothers.</a:t>
            </a:r>
          </a:p>
        </p:txBody>
      </p:sp>
    </p:spTree>
    <p:extLst>
      <p:ext uri="{BB962C8B-B14F-4D97-AF65-F5344CB8AC3E}">
        <p14:creationId xmlns:p14="http://schemas.microsoft.com/office/powerpoint/2010/main" val="2532953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以弗所书 </a:t>
            </a:r>
            <a:r>
              <a:rPr lang="en-US" altLang="zh-CN" sz="3600" b="1" u="sng" dirty="0" smtClean="0">
                <a:solidFill>
                  <a:schemeClr val="bg1"/>
                </a:solidFill>
                <a:ea typeface="微软雅黑" panose="020B0503020204020204" pitchFamily="34" charset="-122"/>
              </a:rPr>
              <a:t>Ephesians 1:3-6</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愿颂赞归与我们主耶稣基督的父　神，祂在基督里曾赐给我们天上各样属灵的</a:t>
            </a:r>
            <a:r>
              <a:rPr lang="zh-CN" altLang="en-US" sz="3600" b="1" dirty="0">
                <a:solidFill>
                  <a:srgbClr val="FFFF00"/>
                </a:solidFill>
                <a:ea typeface="微软雅黑" panose="020B0503020204020204" pitchFamily="34" charset="-122"/>
              </a:rPr>
              <a:t>福气</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Blessed be the God and Father of our Lord Jesus Christ, who has blessed us with every spiritual </a:t>
            </a:r>
            <a:r>
              <a:rPr lang="en-US" altLang="zh-CN" sz="3600" b="1" dirty="0">
                <a:solidFill>
                  <a:srgbClr val="FFFF00"/>
                </a:solidFill>
                <a:ea typeface="微软雅黑" panose="020B0503020204020204" pitchFamily="34" charset="-122"/>
              </a:rPr>
              <a:t>blessing</a:t>
            </a:r>
            <a:r>
              <a:rPr lang="en-US" altLang="zh-CN" sz="3600" b="1" dirty="0">
                <a:solidFill>
                  <a:schemeClr val="bg1"/>
                </a:solidFill>
                <a:ea typeface="微软雅黑" panose="020B0503020204020204" pitchFamily="34" charset="-122"/>
              </a:rPr>
              <a:t> in the heavenly places in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2942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3920</TotalTime>
  <Words>816</Words>
  <Application>Microsoft Office PowerPoint</Application>
  <PresentationFormat>全屏显示(4:3)</PresentationFormat>
  <Paragraphs>51</Paragraphs>
  <Slides>15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15</vt:i4>
      </vt:variant>
    </vt:vector>
  </HeadingPairs>
  <TitlesOfParts>
    <vt:vector size="21"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438</cp:revision>
  <dcterms:created xsi:type="dcterms:W3CDTF">2018-02-16T18:09:56Z</dcterms:created>
  <dcterms:modified xsi:type="dcterms:W3CDTF">2020-01-19T11:00:05Z</dcterms:modified>
</cp:coreProperties>
</file>