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967" r:id="rId3"/>
    <p:sldId id="1968" r:id="rId4"/>
    <p:sldId id="1969" r:id="rId5"/>
    <p:sldId id="1970" r:id="rId6"/>
    <p:sldId id="1974" r:id="rId7"/>
    <p:sldId id="1975" r:id="rId8"/>
    <p:sldId id="1976" r:id="rId9"/>
    <p:sldId id="1977" r:id="rId10"/>
    <p:sldId id="1971" r:id="rId11"/>
    <p:sldId id="1972" r:id="rId12"/>
    <p:sldId id="1973" r:id="rId13"/>
    <p:sldId id="1955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" y="117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2020/1/26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12:13-21】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众人中有一个人对耶稣说：“夫子，请你吩咐我的兄长和我分开家业。”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from the crowd said to Him, “Teacher, tell my brother to divide the inheritance with me.”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耶稣说：“你这个人，谁立我作你们断事的官，给你们分家业呢？”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said to him, “Man, who made Me a judge or an arbitrator over you?”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12】 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我知道怎样处卑贱，也知道怎样处丰富；或饱足，或饥饿；或有余，或缺乏；随事随在，我都得了秘诀。我靠着那加给我力量的，凡事都能作。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what it is to be in need, and I know what it is to have plenty. I have learned the secret of being content in any and every situation, whether well fed or hungry, whether living in plenty or in want. I can do everything through him who gives me strength.</a:t>
            </a:r>
          </a:p>
        </p:txBody>
      </p:sp>
    </p:spTree>
    <p:extLst>
      <p:ext uri="{BB962C8B-B14F-4D97-AF65-F5344CB8AC3E}">
        <p14:creationId xmlns:p14="http://schemas.microsoft.com/office/powerpoint/2010/main" val="173586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腓立比书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3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不但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如此，我也将万事当作有损的，因我以认识我主基督耶稣为至宝。我为他已经丢弃万事，看作粪土，为要得着基督；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What is more, I consider everything a loss compared to the surpassing greatness of knowing Christ Jesus my Lord, for whose sake I have lost all things. I consider them rubbish, that I may gain Christ.</a:t>
            </a:r>
          </a:p>
        </p:txBody>
      </p:sp>
    </p:spTree>
    <p:extLst>
      <p:ext uri="{BB962C8B-B14F-4D97-AF65-F5344CB8AC3E}">
        <p14:creationId xmlns:p14="http://schemas.microsoft.com/office/powerpoint/2010/main" val="60117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3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21a-23】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因为万有全是你们的。或保罗，或亚波罗，或矶法，或世界，或生，或死，或现今的事，或将来的事，全是你们的；并且你们是属基督的；基督又是属　神的。”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….For all things are yours, whether Paul or Apollos or Cephas or the world or life or death or the present or the future--all are yours, and you are of Christ, and Christ is of God.</a:t>
            </a:r>
          </a:p>
        </p:txBody>
      </p:sp>
    </p:spTree>
    <p:extLst>
      <p:ext uri="{BB962C8B-B14F-4D97-AF65-F5344CB8AC3E}">
        <p14:creationId xmlns:p14="http://schemas.microsoft.com/office/powerpoint/2010/main" val="60956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加拉太书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6:7-8】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不要自欺，神是轻慢不得的。人种的是什么，收的也是什么。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Do not be deceived, God is not mocked; for whatever a man sows, that he will also reap.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顺着情欲撒种的，必从情欲收败坏；顺着圣灵撒种的，必从圣灵收永生。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who sows to his flesh will of the flesh reap corruption, but he who sows to the Spirit will of the Spirit reap everlasting life.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3471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12:13-21】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于是对众人说：“你们要谨慎自守，免去一切的贪心；因为人的生命不在乎家道丰富。”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said to them, “Take heed and beware of covetousness, for one’s life does not consist in the abundance of the things he possesses.”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就用比喻对他们说：“有一个财主，田产丰盛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spoke a parable to them, saying: “The ground of a certain rich man yielded plentifully.</a:t>
            </a:r>
          </a:p>
        </p:txBody>
      </p:sp>
    </p:spTree>
    <p:extLst>
      <p:ext uri="{BB962C8B-B14F-4D97-AF65-F5344CB8AC3E}">
        <p14:creationId xmlns:p14="http://schemas.microsoft.com/office/powerpoint/2010/main" val="179687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12:13-21】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自己心里思想说：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‘我的出产没有地方收藏，怎么办呢？’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thought within himself, saying, ‘What shall I do, since I have no room to store my crops?’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又说：‘我要这么办：要把我的仓房拆了，另盖更大的，在那里好收藏我一切的粮食和财物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endParaRPr lang="en-US" altLang="zh-CN" sz="36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So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said, ‘I will do this: I will pull down my barns and build greater, and there I will store all my crops and my goods.</a:t>
            </a:r>
          </a:p>
        </p:txBody>
      </p:sp>
    </p:spTree>
    <p:extLst>
      <p:ext uri="{BB962C8B-B14F-4D97-AF65-F5344CB8AC3E}">
        <p14:creationId xmlns:p14="http://schemas.microsoft.com/office/powerpoint/2010/main" val="213404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12:13-21】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然后要对我的灵魂说：灵魂哪，你有许多财物积存，可作多年的费用，只管安安逸逸地吃喝快乐吧！’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will say to my soul, “Soul, you have many goods laid up for many years; take your ease; eat, drink, and be merry.”’</a:t>
            </a:r>
          </a:p>
        </p:txBody>
      </p:sp>
    </p:spTree>
    <p:extLst>
      <p:ext uri="{BB962C8B-B14F-4D97-AF65-F5344CB8AC3E}">
        <p14:creationId xmlns:p14="http://schemas.microsoft.com/office/powerpoint/2010/main" val="91617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12:13-21】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神却对他说：‘无知的人哪，今夜必要你的灵魂，你所预备的要归谁呢？’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said to him, ‘Fool! This night your soul will be required of you; then whose will those things be which you have provided?’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凡为自己积财，在　神面前却不富足的，也是这样。”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is he who lays up treasure for himself, and is not rich toward God.”</a:t>
            </a:r>
          </a:p>
        </p:txBody>
      </p:sp>
    </p:spTree>
    <p:extLst>
      <p:ext uri="{BB962C8B-B14F-4D97-AF65-F5344CB8AC3E}">
        <p14:creationId xmlns:p14="http://schemas.microsoft.com/office/powerpoint/2010/main" val="1089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12:15-21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于是对众人说：“你们要谨慎自守，免去一切的贪心；因为人的生命不在乎家道丰富。”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said to them, “Take heed and beware of covetousness, for one’s life does not consist in the abundance of the things he possesses.”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就用比喻对他们说：“有一个财主，田产丰盛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spoke a parable to them, saying: “The ground of a certain rich man yielded plentifully.</a:t>
            </a:r>
          </a:p>
        </p:txBody>
      </p:sp>
    </p:spTree>
    <p:extLst>
      <p:ext uri="{BB962C8B-B14F-4D97-AF65-F5344CB8AC3E}">
        <p14:creationId xmlns:p14="http://schemas.microsoft.com/office/powerpoint/2010/main" val="332429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12:15-21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自己心里思想说：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‘我的出产没有地方收藏，怎么办呢？’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thought within himself, saying, ‘What shall I do, since I have no room to store my crops?’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又说：‘我要这么办：要把我的仓房拆了，另盖更大的，在那里好收藏我一切的粮食和财物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endParaRPr lang="en-US" altLang="zh-CN" sz="36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So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said, ‘I will do this: I will pull down my barns and build greater, and there I will store all my crops and my goods.</a:t>
            </a:r>
          </a:p>
        </p:txBody>
      </p:sp>
    </p:spTree>
    <p:extLst>
      <p:ext uri="{BB962C8B-B14F-4D97-AF65-F5344CB8AC3E}">
        <p14:creationId xmlns:p14="http://schemas.microsoft.com/office/powerpoint/2010/main" val="170867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12:15-21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然后要对我的灵魂说：灵魂哪，你有许多财物积存，可作多年的费用，只管安安逸逸地吃喝快乐吧！’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will say to my soul, “Soul, you have many goods laid up for many years; take your ease; eat, drink, and be merry.”’</a:t>
            </a:r>
          </a:p>
        </p:txBody>
      </p:sp>
    </p:spTree>
    <p:extLst>
      <p:ext uri="{BB962C8B-B14F-4D97-AF65-F5344CB8AC3E}">
        <p14:creationId xmlns:p14="http://schemas.microsoft.com/office/powerpoint/2010/main" val="7608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12:15-21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神却对他说：‘无知的人哪，今夜必要你的灵魂，你所预备的要归谁呢？’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said to him, ‘Fool! This night your soul will be required of you; then whose will those things be which you have provided?’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凡为自己积财，在　神面前却不富足的，也是这样。”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is he who lays up treasure for himself, and is not rich toward God.”</a:t>
            </a:r>
          </a:p>
        </p:txBody>
      </p:sp>
    </p:spTree>
    <p:extLst>
      <p:ext uri="{BB962C8B-B14F-4D97-AF65-F5344CB8AC3E}">
        <p14:creationId xmlns:p14="http://schemas.microsoft.com/office/powerpoint/2010/main" val="319967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3928</TotalTime>
  <Words>1088</Words>
  <Application>Microsoft Office PowerPoint</Application>
  <PresentationFormat>全屏显示(4:3)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440</cp:revision>
  <dcterms:created xsi:type="dcterms:W3CDTF">2018-02-16T18:09:56Z</dcterms:created>
  <dcterms:modified xsi:type="dcterms:W3CDTF">2020-01-26T11:27:36Z</dcterms:modified>
</cp:coreProperties>
</file>