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1077" r:id="rId2"/>
    <p:sldId id="2143" r:id="rId3"/>
    <p:sldId id="2144" r:id="rId4"/>
    <p:sldId id="2145" r:id="rId5"/>
    <p:sldId id="2146" r:id="rId6"/>
    <p:sldId id="2147" r:id="rId7"/>
    <p:sldId id="2148" r:id="rId8"/>
    <p:sldId id="2149" r:id="rId9"/>
    <p:sldId id="2150" r:id="rId10"/>
    <p:sldId id="2151" r:id="rId11"/>
    <p:sldId id="2152" r:id="rId12"/>
    <p:sldId id="2126" r:id="rId13"/>
    <p:sldId id="2153" r:id="rId14"/>
    <p:sldId id="2127" r:id="rId15"/>
    <p:sldId id="2154" r:id="rId16"/>
    <p:sldId id="2155" r:id="rId17"/>
    <p:sldId id="2110" r:id="rId18"/>
    <p:sldId id="2156" r:id="rId19"/>
    <p:sldId id="2111" r:id="rId20"/>
    <p:sldId id="2171" r:id="rId21"/>
    <p:sldId id="2174" r:id="rId22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浅色样式 1 - 强调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2215" autoAdjust="0"/>
    <p:restoredTop sz="94660"/>
  </p:normalViewPr>
  <p:slideViewPr>
    <p:cSldViewPr snapToGrid="0">
      <p:cViewPr varScale="1">
        <p:scale>
          <a:sx n="61" d="100"/>
          <a:sy n="61" d="100"/>
        </p:scale>
        <p:origin x="48" y="115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2020/3/15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20459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2020/3/15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27950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2020/3/15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0049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2020/3/15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47352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2020/3/15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582396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2020/3/15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75189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2020/3/15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53778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2020/3/15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78361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2020/3/15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59669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2020/3/15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744283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2020/3/15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65406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48BE71-93B8-4E6C-B256-1FF6E6ECD4B6}" type="datetimeFigureOut">
              <a:rPr lang="zh-CN" altLang="en-US" smtClean="0"/>
              <a:t>2020/3/15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83744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4000"/>
              </a:lnSpc>
            </a:pP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路加福音 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Luke 18:1-14】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1 </a:t>
            </a:r>
            <a:r>
              <a:rPr lang="zh-CN" altLang="en-US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耶稣设一个比喻，是要人常常祷告，不可灰心。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Then He spoke a parable to them, that men always ought to pray and not lose heart,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2 </a:t>
            </a:r>
            <a:r>
              <a:rPr lang="zh-CN" altLang="en-US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说：“某城里有一个官，不惧怕　神，也不尊重世人。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saying: “There was in a certain city a judge who did not fear God nor regard man.</a:t>
            </a:r>
            <a:endParaRPr lang="en-US" altLang="zh-CN" sz="36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249348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4000"/>
              </a:lnSpc>
            </a:pP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雅各书 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James 1:14-15】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14 </a:t>
            </a:r>
            <a:r>
              <a:rPr lang="zh-CN" altLang="en-US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但各人被试探，乃是被自己的私欲牵引、诱惑的。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But each one is tempted when he is drawn away by his own desires and enticed.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15 </a:t>
            </a:r>
            <a:r>
              <a:rPr lang="zh-CN" altLang="en-US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私欲既怀了胎，就生出罪来；罪既长成，就生出死来。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Then, when desire has conceived, it gives birth to sin; and sin, when it is full-grown, brings forth death.</a:t>
            </a:r>
          </a:p>
        </p:txBody>
      </p:sp>
    </p:spTree>
    <p:extLst>
      <p:ext uri="{BB962C8B-B14F-4D97-AF65-F5344CB8AC3E}">
        <p14:creationId xmlns:p14="http://schemas.microsoft.com/office/powerpoint/2010/main" val="2265944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4000"/>
              </a:lnSpc>
            </a:pP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马太福音 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Matthew 1:21</a:t>
            </a:r>
            <a:r>
              <a:rPr lang="en-US" altLang="zh-CN" sz="3600" b="1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】</a:t>
            </a:r>
          </a:p>
          <a:p>
            <a:pPr algn="l">
              <a:lnSpc>
                <a:spcPct val="114000"/>
              </a:lnSpc>
            </a:pPr>
            <a:r>
              <a:rPr lang="zh-CN" altLang="en-US" sz="36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她</a:t>
            </a:r>
            <a:r>
              <a:rPr lang="zh-CN" altLang="en-US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将要生一个儿子，你要给祂起名叫耶稣，因祂要将自己的百姓从罪恶里救出来。” </a:t>
            </a: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And she will bring forth a Son, and you shall call His name Jesus, for He will save His people from their sins.”</a:t>
            </a:r>
            <a:endParaRPr lang="en-US" altLang="zh-CN" sz="36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139110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4000"/>
              </a:lnSpc>
            </a:pP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罗马书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Romans 5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：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6-8】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6 </a:t>
            </a:r>
            <a:r>
              <a:rPr lang="zh-CN" altLang="en-US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因我们还软弱的时候，基督就按所定的日期为罪人死。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For when we were still without strength, in due time Christ died for the ungodly.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7 </a:t>
            </a:r>
            <a:r>
              <a:rPr lang="zh-CN" altLang="en-US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为义人死，是少有的；为仁人死，或者有敢作的。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For scarcely for a righteous man will one die; yet perhaps for a good man someone would even dare to die</a:t>
            </a:r>
            <a:r>
              <a:rPr lang="en-US" altLang="zh-CN" sz="36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.</a:t>
            </a:r>
            <a:endParaRPr lang="en-US" altLang="zh-CN" sz="36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973018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4000"/>
              </a:lnSpc>
            </a:pP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罗马书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Romans 5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：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6-8】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8 </a:t>
            </a:r>
            <a:r>
              <a:rPr lang="zh-CN" altLang="en-US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惟有基督在我们还作罪人的时候为我们死，　神的爱就在此向我们显明了。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But God demonstrates His own love toward us, in that while we were still sinners, Christ died for us.</a:t>
            </a:r>
            <a:endParaRPr lang="en-US" altLang="zh-CN" sz="36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271167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4000"/>
              </a:lnSpc>
            </a:pP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约翰福音 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John 3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：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16-18】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16 “</a:t>
            </a:r>
            <a:r>
              <a:rPr lang="zh-CN" altLang="en-US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　神爱世人，甚至将祂的独生子赐给他们，叫一切信祂的，不至灭亡，反得永生。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For God so loved the world that He gave His only begotten Son, that whoever believes in Him should not perish but have everlasting life</a:t>
            </a:r>
            <a:r>
              <a:rPr lang="en-US" altLang="zh-CN" sz="36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.</a:t>
            </a:r>
            <a:endParaRPr lang="en-US" altLang="zh-CN" sz="36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122627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4000"/>
              </a:lnSpc>
            </a:pP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约翰福音 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John 3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：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16-18】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17 </a:t>
            </a:r>
            <a:r>
              <a:rPr lang="zh-CN" altLang="en-US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因为　神差祂的儿子降世，不是要定世人的罪（或作“审判世人”。下同），乃是要叫世人因祂得救。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For God did not send His Son into the world to condemn the world, but that the world through Him might be saved</a:t>
            </a:r>
            <a:r>
              <a:rPr lang="en-US" altLang="zh-CN" sz="36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.</a:t>
            </a:r>
            <a:endParaRPr lang="en-US" altLang="zh-CN" sz="36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810586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4000"/>
              </a:lnSpc>
            </a:pP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约翰福音 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John 3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：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16-18】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18 </a:t>
            </a:r>
            <a:r>
              <a:rPr lang="zh-CN" altLang="en-US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信祂的人，不被定罪；不信的人，罪已经定了，因为他不信　神独生子的名。</a:t>
            </a:r>
          </a:p>
          <a:p>
            <a:pPr algn="l">
              <a:lnSpc>
                <a:spcPct val="114000"/>
              </a:lnSpc>
            </a:pPr>
            <a:r>
              <a:rPr lang="zh-CN" altLang="en-US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“</a:t>
            </a: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He who believes in Him is not condemned; but he who does not believe is condemned already, because he has not believed in the name of the only begotten Son of God.</a:t>
            </a:r>
          </a:p>
          <a:p>
            <a:pPr algn="l">
              <a:lnSpc>
                <a:spcPct val="114000"/>
              </a:lnSpc>
            </a:pPr>
            <a:endParaRPr lang="en-US" altLang="zh-CN" sz="36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712753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4000"/>
              </a:lnSpc>
            </a:pP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约翰福音 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John 20:31】</a:t>
            </a:r>
          </a:p>
          <a:p>
            <a:pPr algn="l">
              <a:lnSpc>
                <a:spcPct val="114000"/>
              </a:lnSpc>
            </a:pPr>
            <a:r>
              <a:rPr lang="zh-CN" altLang="en-US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但记这些事，要叫你们信耶稣是基督，是　神的儿子，并且叫你们信了祂，就可以因祂的名得生命。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but these are written that you may believe that Jesus is the Christ, the Son of God, and that believing you may have life in His name</a:t>
            </a:r>
            <a:r>
              <a:rPr lang="en-US" altLang="zh-CN" sz="36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.</a:t>
            </a:r>
            <a:endParaRPr lang="en-US" altLang="zh-CN" sz="3600" b="1" u="sng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147773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4000"/>
              </a:lnSpc>
            </a:pPr>
            <a:r>
              <a:rPr lang="en-US" altLang="zh-CN" sz="3600" b="1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使徒行传 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Acts 4:12</a:t>
            </a:r>
            <a:r>
              <a:rPr lang="en-US" altLang="zh-CN" sz="3600" b="1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】</a:t>
            </a:r>
          </a:p>
          <a:p>
            <a:pPr algn="l">
              <a:lnSpc>
                <a:spcPct val="114000"/>
              </a:lnSpc>
            </a:pPr>
            <a:r>
              <a:rPr lang="zh-CN" altLang="en-US" sz="36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除</a:t>
            </a:r>
            <a:r>
              <a:rPr lang="zh-CN" altLang="en-US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祂以外，别无拯救。因为在天下人间，没有赐下别的名，我们可以靠着得救。”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Nor is there salvation in any other, for there is no other name under heaven given among men by which we must be saved.”</a:t>
            </a:r>
            <a:endParaRPr lang="en-US" altLang="zh-CN" sz="36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177181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4000"/>
              </a:lnSpc>
            </a:pP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海德堡要理问答 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Heidelberg </a:t>
            </a:r>
            <a:r>
              <a:rPr lang="en-US" altLang="zh-CN" sz="3600" b="1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Catechism</a:t>
            </a:r>
          </a:p>
          <a:p>
            <a:pPr algn="l">
              <a:lnSpc>
                <a:spcPct val="114000"/>
              </a:lnSpc>
            </a:pPr>
            <a:endParaRPr lang="en-US" altLang="zh-CN" sz="3600" b="1" u="sng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  <p:graphicFrame>
        <p:nvGraphicFramePr>
          <p:cNvPr id="2" name="表格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7930633"/>
              </p:ext>
            </p:extLst>
          </p:nvPr>
        </p:nvGraphicFramePr>
        <p:xfrm>
          <a:off x="0" y="693683"/>
          <a:ext cx="9144000" cy="6301677"/>
        </p:xfrm>
        <a:graphic>
          <a:graphicData uri="http://schemas.openxmlformats.org/drawingml/2006/table">
            <a:tbl>
              <a:tblPr firstRow="1" bandRow="1">
                <a:tableStyleId>{C083E6E3-FA7D-4D7B-A595-EF9225AFEA82}</a:tableStyleId>
              </a:tblPr>
              <a:tblGrid>
                <a:gridCol w="4303986"/>
                <a:gridCol w="4840014"/>
              </a:tblGrid>
              <a:tr h="6164317">
                <a:tc>
                  <a:txBody>
                    <a:bodyPr/>
                    <a:lstStyle/>
                    <a:p>
                      <a:pPr>
                        <a:lnSpc>
                          <a:spcPct val="110000"/>
                        </a:lnSpc>
                      </a:pPr>
                      <a:r>
                        <a:rPr lang="zh-CN" altLang="en-US" sz="3100" dirty="0" smtClean="0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问</a:t>
                      </a:r>
                      <a:r>
                        <a:rPr lang="en-US" altLang="zh-CN" sz="3100" dirty="0" smtClean="0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1</a:t>
                      </a:r>
                      <a:r>
                        <a:rPr lang="zh-CN" altLang="en-US" sz="3100" dirty="0" smtClean="0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：</a:t>
                      </a:r>
                      <a:r>
                        <a:rPr lang="zh-CN" altLang="en-US" sz="3100" u="sng" dirty="0" smtClean="0">
                          <a:solidFill>
                            <a:srgbClr val="FFFF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你无论是生是死，唯一的安慰是什么？</a:t>
                      </a:r>
                      <a:endParaRPr lang="en-US" altLang="zh-CN" sz="3100" u="sng" dirty="0" smtClean="0">
                        <a:solidFill>
                          <a:srgbClr val="FFFF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pPr>
                        <a:lnSpc>
                          <a:spcPct val="110000"/>
                        </a:lnSpc>
                      </a:pPr>
                      <a:r>
                        <a:rPr lang="zh-CN" altLang="en-US" sz="3100" dirty="0" smtClean="0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回答：</a:t>
                      </a:r>
                    </a:p>
                    <a:p>
                      <a:pPr>
                        <a:lnSpc>
                          <a:spcPct val="110000"/>
                        </a:lnSpc>
                      </a:pPr>
                      <a:r>
                        <a:rPr lang="zh-CN" altLang="en-US" sz="3100" dirty="0" smtClean="0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我无论是生是死，身体灵魂（</a:t>
                      </a:r>
                      <a:r>
                        <a:rPr lang="en-US" altLang="zh-CN" sz="3100" dirty="0" smtClean="0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1</a:t>
                      </a:r>
                      <a:r>
                        <a:rPr lang="zh-CN" altLang="en-US" sz="3100" dirty="0" smtClean="0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）皆非己有（</a:t>
                      </a:r>
                      <a:r>
                        <a:rPr lang="en-US" altLang="zh-CN" sz="3100" dirty="0" smtClean="0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2</a:t>
                      </a:r>
                      <a:r>
                        <a:rPr lang="zh-CN" altLang="en-US" sz="3100" dirty="0" smtClean="0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），而是属于我信实的救主耶稣基督（</a:t>
                      </a:r>
                      <a:r>
                        <a:rPr lang="en-US" altLang="zh-CN" sz="3100" dirty="0" smtClean="0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3</a:t>
                      </a:r>
                      <a:r>
                        <a:rPr lang="zh-CN" altLang="en-US" sz="3100" dirty="0" smtClean="0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）。</a:t>
                      </a:r>
                    </a:p>
                    <a:p>
                      <a:pPr>
                        <a:lnSpc>
                          <a:spcPct val="110000"/>
                        </a:lnSpc>
                      </a:pPr>
                      <a:r>
                        <a:rPr lang="zh-CN" altLang="en-US" sz="3100" dirty="0" smtClean="0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祂用宝血完全补偿了我一切的罪债（</a:t>
                      </a:r>
                      <a:r>
                        <a:rPr lang="en-US" altLang="zh-CN" sz="3100" dirty="0" smtClean="0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4</a:t>
                      </a:r>
                      <a:r>
                        <a:rPr lang="zh-CN" altLang="en-US" sz="3100" dirty="0" smtClean="0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），并且救我脱离了魔鬼的一切的权势（</a:t>
                      </a:r>
                      <a:r>
                        <a:rPr lang="en-US" altLang="zh-CN" sz="3100" dirty="0" smtClean="0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5</a:t>
                      </a:r>
                      <a:r>
                        <a:rPr lang="zh-CN" altLang="en-US" sz="3100" dirty="0" smtClean="0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）；</a:t>
                      </a:r>
                      <a:endParaRPr lang="zh-CN" altLang="en-US" sz="3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0000"/>
                        </a:lnSpc>
                      </a:pPr>
                      <a:r>
                        <a:rPr lang="en-US" altLang="zh-CN" sz="3100" dirty="0" smtClean="0">
                          <a:solidFill>
                            <a:schemeClr val="bg1"/>
                          </a:solidFill>
                        </a:rPr>
                        <a:t>Q1.	</a:t>
                      </a:r>
                      <a:r>
                        <a:rPr lang="en-US" altLang="zh-CN" sz="3100" u="sng" dirty="0" smtClean="0">
                          <a:solidFill>
                            <a:srgbClr val="FFFF00"/>
                          </a:solidFill>
                        </a:rPr>
                        <a:t>What is your only comfort in life and death?</a:t>
                      </a:r>
                    </a:p>
                    <a:p>
                      <a:pPr>
                        <a:lnSpc>
                          <a:spcPct val="110000"/>
                        </a:lnSpc>
                      </a:pPr>
                      <a:r>
                        <a:rPr lang="en-US" altLang="zh-CN" sz="3100" dirty="0" smtClean="0">
                          <a:solidFill>
                            <a:schemeClr val="bg1"/>
                          </a:solidFill>
                        </a:rPr>
                        <a:t>A.	</a:t>
                      </a:r>
                    </a:p>
                    <a:p>
                      <a:pPr>
                        <a:lnSpc>
                          <a:spcPct val="110000"/>
                        </a:lnSpc>
                      </a:pPr>
                      <a:r>
                        <a:rPr lang="en-US" altLang="zh-CN" sz="3100" dirty="0" smtClean="0">
                          <a:solidFill>
                            <a:schemeClr val="bg1"/>
                          </a:solidFill>
                        </a:rPr>
                        <a:t>That I am not my own, (1) but belong with body and soul, both in life and in death, (2) to my faithful </a:t>
                      </a:r>
                      <a:r>
                        <a:rPr lang="en-US" altLang="zh-CN" sz="3100" dirty="0" err="1" smtClean="0">
                          <a:solidFill>
                            <a:schemeClr val="bg1"/>
                          </a:solidFill>
                        </a:rPr>
                        <a:t>Saviour</a:t>
                      </a:r>
                      <a:r>
                        <a:rPr lang="en-US" altLang="zh-CN" sz="3100" dirty="0" smtClean="0">
                          <a:solidFill>
                            <a:schemeClr val="bg1"/>
                          </a:solidFill>
                        </a:rPr>
                        <a:t> Jesus Christ. (3)</a:t>
                      </a:r>
                    </a:p>
                    <a:p>
                      <a:pPr>
                        <a:lnSpc>
                          <a:spcPct val="110000"/>
                        </a:lnSpc>
                      </a:pPr>
                      <a:r>
                        <a:rPr lang="en-US" altLang="zh-CN" sz="3100" dirty="0" smtClean="0">
                          <a:solidFill>
                            <a:schemeClr val="bg1"/>
                          </a:solidFill>
                        </a:rPr>
                        <a:t>He has fully paid for all my sins with his precious blood, (4) and has set me free from all the power of the devil. (5)</a:t>
                      </a:r>
                      <a:endParaRPr lang="zh-CN" altLang="en-US" sz="31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75207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4000"/>
              </a:lnSpc>
            </a:pP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路加福音 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Luke 18:1-14】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3 </a:t>
            </a:r>
            <a:r>
              <a:rPr lang="zh-CN" altLang="en-US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那城里有个寡妇，常到他那里，说：‘我有一个对头，求你给我伸冤。’</a:t>
            </a:r>
          </a:p>
          <a:p>
            <a:pPr algn="l">
              <a:lnSpc>
                <a:spcPct val="100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Now there was a widow in that city; and she came to him, saying, ‘Get justice for me from my adversary.’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4 </a:t>
            </a:r>
            <a:r>
              <a:rPr lang="zh-CN" altLang="en-US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他多日不准。后来心里说：‘我虽不惧怕　神，也不尊重世人；</a:t>
            </a:r>
          </a:p>
          <a:p>
            <a:pPr algn="l">
              <a:lnSpc>
                <a:spcPct val="100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And he would not for a while; but afterward he said within himself, ‘Though I do not fear God nor regard man,</a:t>
            </a:r>
          </a:p>
        </p:txBody>
      </p:sp>
    </p:spTree>
    <p:extLst>
      <p:ext uri="{BB962C8B-B14F-4D97-AF65-F5344CB8AC3E}">
        <p14:creationId xmlns:p14="http://schemas.microsoft.com/office/powerpoint/2010/main" val="3254651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4000"/>
              </a:lnSpc>
            </a:pP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海德堡要理问答 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Heidelberg </a:t>
            </a:r>
            <a:r>
              <a:rPr lang="en-US" altLang="zh-CN" sz="3600" b="1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Catechism</a:t>
            </a:r>
          </a:p>
          <a:p>
            <a:pPr algn="l">
              <a:lnSpc>
                <a:spcPct val="114000"/>
              </a:lnSpc>
            </a:pPr>
            <a:endParaRPr lang="en-US" altLang="zh-CN" sz="3600" b="1" u="sng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  <p:graphicFrame>
        <p:nvGraphicFramePr>
          <p:cNvPr id="2" name="表格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0463584"/>
              </p:ext>
            </p:extLst>
          </p:nvPr>
        </p:nvGraphicFramePr>
        <p:xfrm>
          <a:off x="0" y="693683"/>
          <a:ext cx="9144000" cy="6164317"/>
        </p:xfrm>
        <a:graphic>
          <a:graphicData uri="http://schemas.openxmlformats.org/drawingml/2006/table">
            <a:tbl>
              <a:tblPr firstRow="1" bandRow="1">
                <a:tableStyleId>{C083E6E3-FA7D-4D7B-A595-EF9225AFEA82}</a:tableStyleId>
              </a:tblPr>
              <a:tblGrid>
                <a:gridCol w="4051738"/>
                <a:gridCol w="5092262"/>
              </a:tblGrid>
              <a:tr h="6164317">
                <a:tc>
                  <a:txBody>
                    <a:bodyPr/>
                    <a:lstStyle/>
                    <a:p>
                      <a:pPr>
                        <a:lnSpc>
                          <a:spcPct val="110000"/>
                        </a:lnSpc>
                      </a:pPr>
                      <a:r>
                        <a:rPr lang="zh-CN" altLang="en-US" sz="3000" dirty="0" smtClean="0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问</a:t>
                      </a:r>
                      <a:r>
                        <a:rPr lang="en-US" altLang="zh-CN" sz="3000" dirty="0" smtClean="0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1</a:t>
                      </a:r>
                      <a:r>
                        <a:rPr lang="zh-CN" altLang="en-US" sz="3000" dirty="0" smtClean="0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：</a:t>
                      </a:r>
                      <a:r>
                        <a:rPr lang="zh-CN" altLang="en-US" sz="3000" u="sng" dirty="0" smtClean="0">
                          <a:solidFill>
                            <a:srgbClr val="FFFF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你无论是生是死，唯一的安慰是什么？</a:t>
                      </a:r>
                      <a:endParaRPr lang="en-US" altLang="zh-CN" sz="3000" u="sng" dirty="0" smtClean="0">
                        <a:solidFill>
                          <a:srgbClr val="FFFF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pPr>
                        <a:lnSpc>
                          <a:spcPct val="110000"/>
                        </a:lnSpc>
                      </a:pPr>
                      <a:r>
                        <a:rPr lang="zh-CN" altLang="en-US" sz="3000" dirty="0" smtClean="0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因此，祂保守我（</a:t>
                      </a:r>
                      <a:r>
                        <a:rPr lang="en-US" altLang="zh-CN" sz="3000" dirty="0" smtClean="0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6</a:t>
                      </a:r>
                      <a:r>
                        <a:rPr lang="zh-CN" altLang="en-US" sz="3000" dirty="0" smtClean="0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），若非天父允许，我的头发一根也不会掉下（</a:t>
                      </a:r>
                      <a:r>
                        <a:rPr lang="en-US" altLang="zh-CN" sz="3000" dirty="0" smtClean="0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7</a:t>
                      </a:r>
                      <a:r>
                        <a:rPr lang="zh-CN" altLang="en-US" sz="3000" dirty="0" smtClean="0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）；</a:t>
                      </a:r>
                    </a:p>
                    <a:p>
                      <a:pPr>
                        <a:lnSpc>
                          <a:spcPct val="110000"/>
                        </a:lnSpc>
                      </a:pPr>
                      <a:r>
                        <a:rPr lang="zh-CN" altLang="en-US" sz="3000" dirty="0" smtClean="0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祂叫万事互相效力，使我得救（</a:t>
                      </a:r>
                      <a:r>
                        <a:rPr lang="en-US" altLang="zh-CN" sz="3000" dirty="0" smtClean="0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8</a:t>
                      </a:r>
                      <a:r>
                        <a:rPr lang="zh-CN" altLang="en-US" sz="3000" dirty="0" smtClean="0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）。</a:t>
                      </a:r>
                    </a:p>
                    <a:p>
                      <a:pPr>
                        <a:lnSpc>
                          <a:spcPct val="110000"/>
                        </a:lnSpc>
                      </a:pPr>
                      <a:r>
                        <a:rPr lang="zh-CN" altLang="en-US" sz="3000" dirty="0" smtClean="0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故此，祂藉圣灵也使我有永生的确信（</a:t>
                      </a:r>
                      <a:r>
                        <a:rPr lang="en-US" altLang="zh-CN" sz="3000" dirty="0" smtClean="0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9</a:t>
                      </a:r>
                      <a:r>
                        <a:rPr lang="zh-CN" altLang="en-US" sz="3000" dirty="0" smtClean="0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），并且使我从此以后甘心乐意地为祂而活（</a:t>
                      </a:r>
                      <a:r>
                        <a:rPr lang="en-US" altLang="zh-CN" sz="3000" dirty="0" smtClean="0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10</a:t>
                      </a:r>
                      <a:r>
                        <a:rPr lang="zh-CN" altLang="en-US" sz="3000" dirty="0" smtClean="0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0000"/>
                        </a:lnSpc>
                      </a:pPr>
                      <a:r>
                        <a:rPr lang="en-US" altLang="zh-CN" sz="3000" dirty="0" smtClean="0">
                          <a:solidFill>
                            <a:schemeClr val="bg1"/>
                          </a:solidFill>
                        </a:rPr>
                        <a:t>Q1.	</a:t>
                      </a:r>
                      <a:r>
                        <a:rPr lang="en-US" altLang="zh-CN" sz="3000" u="sng" dirty="0" smtClean="0">
                          <a:solidFill>
                            <a:srgbClr val="FFFF00"/>
                          </a:solidFill>
                        </a:rPr>
                        <a:t>What is your only comfort in life and death?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altLang="zh-CN" sz="3000" dirty="0" smtClean="0">
                          <a:solidFill>
                            <a:schemeClr val="bg1"/>
                          </a:solidFill>
                        </a:rPr>
                        <a:t>He also preserves me in such a way (6) that without the will of my heavenly Father not a hair can fall from my head; (7)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altLang="zh-CN" sz="3000" dirty="0" smtClean="0">
                          <a:solidFill>
                            <a:schemeClr val="bg1"/>
                          </a:solidFill>
                        </a:rPr>
                        <a:t>indeed, all things must work together for my salvation. (8)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altLang="zh-CN" sz="3000" dirty="0" smtClean="0">
                          <a:solidFill>
                            <a:schemeClr val="bg1"/>
                          </a:solidFill>
                        </a:rPr>
                        <a:t>Therefore, by his Holy Spirit he also assures me of eternal life (9) and makes me heartily willing and ready from now on to live for him. (10)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82407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4000"/>
              </a:lnSpc>
            </a:pP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海德堡要理问答 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Heidelberg </a:t>
            </a:r>
            <a:r>
              <a:rPr lang="en-US" altLang="zh-CN" sz="3600" b="1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Catechism</a:t>
            </a:r>
          </a:p>
          <a:p>
            <a:pPr algn="l">
              <a:lnSpc>
                <a:spcPct val="114000"/>
              </a:lnSpc>
            </a:pPr>
            <a:endParaRPr lang="en-US" altLang="zh-CN" sz="3600" b="1" u="sng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  <p:graphicFrame>
        <p:nvGraphicFramePr>
          <p:cNvPr id="2" name="表格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1425540"/>
              </p:ext>
            </p:extLst>
          </p:nvPr>
        </p:nvGraphicFramePr>
        <p:xfrm>
          <a:off x="0" y="693683"/>
          <a:ext cx="9144000" cy="6164317"/>
        </p:xfrm>
        <a:graphic>
          <a:graphicData uri="http://schemas.openxmlformats.org/drawingml/2006/table">
            <a:tbl>
              <a:tblPr firstRow="1" bandRow="1">
                <a:tableStyleId>{C083E6E3-FA7D-4D7B-A595-EF9225AFEA82}</a:tableStyleId>
              </a:tblPr>
              <a:tblGrid>
                <a:gridCol w="4051738"/>
                <a:gridCol w="5092262"/>
              </a:tblGrid>
              <a:tr h="6164317">
                <a:tc>
                  <a:txBody>
                    <a:bodyPr/>
                    <a:lstStyle/>
                    <a:p>
                      <a:pPr>
                        <a:lnSpc>
                          <a:spcPct val="110000"/>
                        </a:lnSpc>
                      </a:pPr>
                      <a:r>
                        <a:rPr lang="zh-CN" altLang="en-US" sz="3000" dirty="0" smtClean="0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问</a:t>
                      </a:r>
                      <a:r>
                        <a:rPr lang="en-US" altLang="zh-CN" sz="3000" dirty="0" smtClean="0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2</a:t>
                      </a:r>
                      <a:r>
                        <a:rPr lang="zh-CN" altLang="en-US" sz="3000" dirty="0" smtClean="0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：</a:t>
                      </a:r>
                      <a:r>
                        <a:rPr lang="zh-CN" altLang="en-US" sz="3000" u="sng" dirty="0" smtClean="0">
                          <a:solidFill>
                            <a:srgbClr val="FFFF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你无论是生是死，要享有这种安慰，有多少事情必须知道呢？</a:t>
                      </a:r>
                      <a:endParaRPr lang="en-US" altLang="zh-CN" sz="3000" u="sng" dirty="0" smtClean="0">
                        <a:solidFill>
                          <a:srgbClr val="FFFF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pPr>
                        <a:lnSpc>
                          <a:spcPct val="110000"/>
                        </a:lnSpc>
                      </a:pPr>
                      <a:r>
                        <a:rPr lang="zh-CN" altLang="en-US" sz="3000" dirty="0" smtClean="0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第一，	我的罪恶和愁苦有多大（</a:t>
                      </a:r>
                      <a:r>
                        <a:rPr lang="en-US" altLang="zh-CN" sz="3000" dirty="0" smtClean="0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1</a:t>
                      </a:r>
                      <a:r>
                        <a:rPr lang="zh-CN" altLang="en-US" sz="3000" dirty="0" smtClean="0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）；</a:t>
                      </a:r>
                    </a:p>
                    <a:p>
                      <a:pPr>
                        <a:lnSpc>
                          <a:spcPct val="110000"/>
                        </a:lnSpc>
                      </a:pPr>
                      <a:r>
                        <a:rPr lang="zh-CN" altLang="en-US" sz="3000" dirty="0" smtClean="0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第二，	我当怎样从自己一切罪恶和愁苦中得拯救（</a:t>
                      </a:r>
                      <a:r>
                        <a:rPr lang="en-US" altLang="zh-CN" sz="3000" dirty="0" smtClean="0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2</a:t>
                      </a:r>
                      <a:r>
                        <a:rPr lang="zh-CN" altLang="en-US" sz="3000" dirty="0" smtClean="0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）；</a:t>
                      </a:r>
                    </a:p>
                    <a:p>
                      <a:pPr>
                        <a:lnSpc>
                          <a:spcPct val="110000"/>
                        </a:lnSpc>
                      </a:pPr>
                      <a:r>
                        <a:rPr lang="zh-CN" altLang="en-US" sz="3000" dirty="0" smtClean="0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第三，我当怎样为这样的拯救感谢上帝（</a:t>
                      </a:r>
                      <a:r>
                        <a:rPr lang="en-US" altLang="zh-CN" sz="3000" dirty="0" smtClean="0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3</a:t>
                      </a:r>
                      <a:r>
                        <a:rPr lang="zh-CN" altLang="en-US" sz="3000" dirty="0" smtClean="0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）。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0000"/>
                        </a:lnSpc>
                      </a:pPr>
                      <a:r>
                        <a:rPr lang="en-US" altLang="zh-CN" sz="3000" dirty="0" smtClean="0">
                          <a:solidFill>
                            <a:schemeClr val="bg1"/>
                          </a:solidFill>
                        </a:rPr>
                        <a:t>Q2.	</a:t>
                      </a:r>
                      <a:r>
                        <a:rPr lang="en-US" altLang="zh-CN" sz="3000" u="sng" dirty="0" smtClean="0">
                          <a:solidFill>
                            <a:srgbClr val="FFFF00"/>
                          </a:solidFill>
                        </a:rPr>
                        <a:t>What do you need to know in order to live and die in the joy of this comfort?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altLang="zh-CN" sz="3200" dirty="0" smtClean="0">
                          <a:solidFill>
                            <a:schemeClr val="bg1"/>
                          </a:solidFill>
                        </a:rPr>
                        <a:t>First, how great my sins and misery are; (1)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altLang="zh-CN" sz="3200" dirty="0" smtClean="0">
                          <a:solidFill>
                            <a:schemeClr val="bg1"/>
                          </a:solidFill>
                        </a:rPr>
                        <a:t>second, how I am delivered from all my sins and misery; (2)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altLang="zh-CN" sz="3200" dirty="0" smtClean="0">
                          <a:solidFill>
                            <a:schemeClr val="bg1"/>
                          </a:solidFill>
                        </a:rPr>
                        <a:t>third, how I am to be thankful to God for such deliverance. (3)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47353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4000"/>
              </a:lnSpc>
            </a:pP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路加福音 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Luke 18:1-14】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5 </a:t>
            </a:r>
            <a:r>
              <a:rPr lang="zh-CN" altLang="en-US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只因这寡妇烦扰我，我就给她伸冤吧，免得她常来缠磨我！’”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yet because this widow troubles me I will avenge her, lest by her continual coming she weary me.’”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6 </a:t>
            </a:r>
            <a:r>
              <a:rPr lang="zh-CN" altLang="en-US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主说：“你们听这不义之官所说的话。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Then the Lord said, “Hear what the unjust judge said.</a:t>
            </a:r>
          </a:p>
        </p:txBody>
      </p:sp>
    </p:spTree>
    <p:extLst>
      <p:ext uri="{BB962C8B-B14F-4D97-AF65-F5344CB8AC3E}">
        <p14:creationId xmlns:p14="http://schemas.microsoft.com/office/powerpoint/2010/main" val="3669479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4000"/>
              </a:lnSpc>
            </a:pP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路加福音 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Luke 18:1-14】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7 </a:t>
            </a:r>
            <a:r>
              <a:rPr lang="zh-CN" altLang="en-US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神的选民昼夜呼吁祂，祂纵然为他们忍了多时，岂不终久给他们伸冤吗？</a:t>
            </a:r>
          </a:p>
          <a:p>
            <a:pPr algn="l">
              <a:lnSpc>
                <a:spcPct val="100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And shall God not avenge His own elect who cry out day and night to Him, though He bears long with them?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8 </a:t>
            </a:r>
            <a:r>
              <a:rPr lang="zh-CN" altLang="en-US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我告诉你们：要快快地给他们伸冤了。然而人子来的时候，遇得见世上有信德吗？” </a:t>
            </a:r>
          </a:p>
          <a:p>
            <a:pPr algn="l">
              <a:lnSpc>
                <a:spcPct val="100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I tell you that He will avenge them speedily. Nevertheless, when the Son of Man comes, will He really find faith on the earth?”</a:t>
            </a:r>
          </a:p>
        </p:txBody>
      </p:sp>
    </p:spTree>
    <p:extLst>
      <p:ext uri="{BB962C8B-B14F-4D97-AF65-F5344CB8AC3E}">
        <p14:creationId xmlns:p14="http://schemas.microsoft.com/office/powerpoint/2010/main" val="2497612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4000"/>
              </a:lnSpc>
            </a:pP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路加福音 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Luke 18:1-14】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9 </a:t>
            </a:r>
            <a:r>
              <a:rPr lang="zh-CN" altLang="en-US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耶稣向那些仗着自己是义人，藐视别人的，设一个比喻，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Also He spoke this parable to some who trusted in themselves that they were righteous, and despised others: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10 </a:t>
            </a:r>
            <a:r>
              <a:rPr lang="zh-CN" altLang="en-US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说：“有两个人上殿里去祷告：一个是法利赛人，一个是税吏。“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Two men went up to the temple to pray, one a Pharisee and the other a tax collector.</a:t>
            </a:r>
          </a:p>
        </p:txBody>
      </p:sp>
    </p:spTree>
    <p:extLst>
      <p:ext uri="{BB962C8B-B14F-4D97-AF65-F5344CB8AC3E}">
        <p14:creationId xmlns:p14="http://schemas.microsoft.com/office/powerpoint/2010/main" val="3520363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4000"/>
              </a:lnSpc>
            </a:pP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路加福音 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Luke 18:1-14】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11 </a:t>
            </a:r>
            <a:r>
              <a:rPr lang="zh-CN" altLang="en-US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法利赛人站着，自言自语地祷告说：‘　神啊，我感谢你，我不像别人勒索、不义、奸淫，也不像这个税吏。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The Pharisee stood and prayed thus with himself, ‘God, I thank You that I am not like other men—</a:t>
            </a:r>
            <a:r>
              <a:rPr lang="en-US" altLang="zh-CN" sz="3600" b="1" dirty="0" err="1">
                <a:solidFill>
                  <a:schemeClr val="bg1"/>
                </a:solidFill>
                <a:ea typeface="微软雅黑" panose="020B0503020204020204" pitchFamily="34" charset="-122"/>
              </a:rPr>
              <a:t>extortioners</a:t>
            </a: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, unjust, adulterers, or even as this tax collector</a:t>
            </a:r>
            <a:r>
              <a:rPr lang="en-US" altLang="zh-CN" sz="36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.</a:t>
            </a:r>
            <a:endParaRPr lang="en-US" altLang="zh-CN" sz="36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202065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4000"/>
              </a:lnSpc>
            </a:pP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路加福音 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Luke 18:1-14】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12 </a:t>
            </a:r>
            <a:r>
              <a:rPr lang="zh-CN" altLang="en-US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我一个礼拜禁食两次，凡我所得的，都捐上十分之一。’ </a:t>
            </a:r>
            <a:r>
              <a:rPr lang="zh-CN" altLang="en-US" sz="36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6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I </a:t>
            </a: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fast twice a week; I give tithes of all that I possess</a:t>
            </a:r>
            <a:r>
              <a:rPr lang="en-US" altLang="zh-CN" sz="36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.’</a:t>
            </a:r>
          </a:p>
          <a:p>
            <a:pPr algn="l">
              <a:lnSpc>
                <a:spcPct val="100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13 </a:t>
            </a:r>
            <a:r>
              <a:rPr lang="zh-CN" altLang="en-US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那税吏远远地站着，连举目望天也不敢，只捶着胸说：‘　神啊，开恩可怜我这个罪人！’</a:t>
            </a:r>
          </a:p>
          <a:p>
            <a:pPr algn="l">
              <a:lnSpc>
                <a:spcPct val="100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And the tax collector, standing afar off, would not so much as raise his eyes to heaven, but beat his breast, saying, ‘God, be merciful to me a sinner!’</a:t>
            </a:r>
          </a:p>
          <a:p>
            <a:pPr algn="l">
              <a:lnSpc>
                <a:spcPct val="100000"/>
              </a:lnSpc>
            </a:pPr>
            <a:endParaRPr lang="en-US" altLang="zh-CN" sz="36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02614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4000"/>
              </a:lnSpc>
            </a:pP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路加福音 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Luke 18:1-14】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14 </a:t>
            </a:r>
            <a:r>
              <a:rPr lang="zh-CN" altLang="en-US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我告诉你们：这人回家去比那人倒算为义了。因为，凡自高的，必降为卑；自卑的，必升为高。”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I tell you, this man went down to his house justified rather than the other; for everyone who exalts himself will be humbled, and he who humbles himself will be exalted.”</a:t>
            </a:r>
          </a:p>
        </p:txBody>
      </p:sp>
    </p:spTree>
    <p:extLst>
      <p:ext uri="{BB962C8B-B14F-4D97-AF65-F5344CB8AC3E}">
        <p14:creationId xmlns:p14="http://schemas.microsoft.com/office/powerpoint/2010/main" val="1632406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4000"/>
              </a:lnSpc>
            </a:pP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路加福音 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Luke 18:8</a:t>
            </a:r>
            <a:r>
              <a:rPr lang="en-US" altLang="zh-CN" sz="3600" b="1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】</a:t>
            </a:r>
          </a:p>
          <a:p>
            <a:pPr algn="l">
              <a:lnSpc>
                <a:spcPct val="114000"/>
              </a:lnSpc>
            </a:pPr>
            <a:r>
              <a:rPr lang="zh-CN" altLang="en-US" sz="36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我</a:t>
            </a:r>
            <a:r>
              <a:rPr lang="zh-CN" altLang="en-US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告诉你们：要快快地给他们伸冤了。然而人子来的时候，遇得见世上有信德吗？”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I tell you that He will avenge them speedily. Nevertheless, when the Son of Man comes, will He really find faith on the earth?”</a:t>
            </a:r>
          </a:p>
        </p:txBody>
      </p:sp>
    </p:spTree>
    <p:extLst>
      <p:ext uri="{BB962C8B-B14F-4D97-AF65-F5344CB8AC3E}">
        <p14:creationId xmlns:p14="http://schemas.microsoft.com/office/powerpoint/2010/main" val="3619220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4120</TotalTime>
  <Words>1208</Words>
  <Application>Microsoft Office PowerPoint</Application>
  <PresentationFormat>全屏显示(4:3)</PresentationFormat>
  <Paragraphs>95</Paragraphs>
  <Slides>21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21</vt:i4>
      </vt:variant>
    </vt:vector>
  </HeadingPairs>
  <TitlesOfParts>
    <vt:vector size="27" baseType="lpstr">
      <vt:lpstr>宋体</vt:lpstr>
      <vt:lpstr>微软雅黑</vt:lpstr>
      <vt:lpstr>Arial</vt:lpstr>
      <vt:lpstr>Calibri</vt:lpstr>
      <vt:lpstr>Calibri Light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Barnabas Feng</dc:creator>
  <cp:lastModifiedBy>Barnabas Feng</cp:lastModifiedBy>
  <cp:revision>471</cp:revision>
  <dcterms:created xsi:type="dcterms:W3CDTF">2018-02-16T18:09:56Z</dcterms:created>
  <dcterms:modified xsi:type="dcterms:W3CDTF">2020-03-15T07:45:57Z</dcterms:modified>
</cp:coreProperties>
</file>