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213" r:id="rId2"/>
    <p:sldId id="2258" r:id="rId3"/>
    <p:sldId id="2292" r:id="rId4"/>
    <p:sldId id="2293" r:id="rId5"/>
    <p:sldId id="2294" r:id="rId6"/>
    <p:sldId id="2295" r:id="rId7"/>
    <p:sldId id="2296" r:id="rId8"/>
    <p:sldId id="2297" r:id="rId9"/>
    <p:sldId id="2298" r:id="rId10"/>
    <p:sldId id="2299" r:id="rId11"/>
    <p:sldId id="2259" r:id="rId12"/>
    <p:sldId id="2261" r:id="rId13"/>
    <p:sldId id="2262" r:id="rId14"/>
    <p:sldId id="2263" r:id="rId15"/>
    <p:sldId id="2265" r:id="rId16"/>
    <p:sldId id="2300" r:id="rId17"/>
    <p:sldId id="2214" r:id="rId18"/>
    <p:sldId id="1077" r:id="rId19"/>
    <p:sldId id="2301" r:id="rId20"/>
    <p:sldId id="2175" r:id="rId21"/>
    <p:sldId id="2302" r:id="rId22"/>
    <p:sldId id="2303" r:id="rId23"/>
    <p:sldId id="2143" r:id="rId24"/>
    <p:sldId id="2304" r:id="rId25"/>
    <p:sldId id="2305" r:id="rId26"/>
    <p:sldId id="2306" r:id="rId27"/>
    <p:sldId id="2176" r:id="rId28"/>
    <p:sldId id="2280" r:id="rId29"/>
    <p:sldId id="2307" r:id="rId30"/>
    <p:sldId id="2308" r:id="rId31"/>
    <p:sldId id="2309" r:id="rId32"/>
    <p:sldId id="2281" r:id="rId33"/>
    <p:sldId id="2310" r:id="rId34"/>
    <p:sldId id="2311" r:id="rId35"/>
    <p:sldId id="2314" r:id="rId36"/>
    <p:sldId id="2312" r:id="rId37"/>
    <p:sldId id="2315" r:id="rId38"/>
    <p:sldId id="2316" r:id="rId39"/>
    <p:sldId id="2313" r:id="rId40"/>
    <p:sldId id="2177" r:id="rId41"/>
    <p:sldId id="2317" r:id="rId42"/>
    <p:sldId id="2318" r:id="rId43"/>
    <p:sldId id="2319" r:id="rId44"/>
    <p:sldId id="2320" r:id="rId45"/>
    <p:sldId id="2321" r:id="rId46"/>
    <p:sldId id="2322" r:id="rId47"/>
    <p:sldId id="2323" r:id="rId48"/>
    <p:sldId id="2217" r:id="rId49"/>
    <p:sldId id="2216" r:id="rId50"/>
    <p:sldId id="2218" r:id="rId51"/>
    <p:sldId id="2219" r:id="rId52"/>
    <p:sldId id="2220" r:id="rId53"/>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2215" autoAdjust="0"/>
    <p:restoredTop sz="94660"/>
  </p:normalViewPr>
  <p:slideViewPr>
    <p:cSldViewPr snapToGrid="0">
      <p:cViewPr varScale="1">
        <p:scale>
          <a:sx n="61" d="100"/>
          <a:sy n="61" d="100"/>
        </p:scale>
        <p:origin x="91" y="122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7D48BE71-93B8-4E6C-B256-1FF6E6ECD4B6}" type="datetimeFigureOut">
              <a:rPr lang="zh-CN" altLang="en-US" smtClean="0"/>
              <a:t>2020/4/11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2520459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D48BE71-93B8-4E6C-B256-1FF6E6ECD4B6}" type="datetimeFigureOut">
              <a:rPr lang="zh-CN" altLang="en-US" smtClean="0"/>
              <a:t>2020/4/11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312795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D48BE71-93B8-4E6C-B256-1FF6E6ECD4B6}" type="datetimeFigureOut">
              <a:rPr lang="zh-CN" altLang="en-US" smtClean="0"/>
              <a:t>2020/4/11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1330049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D48BE71-93B8-4E6C-B256-1FF6E6ECD4B6}" type="datetimeFigureOut">
              <a:rPr lang="zh-CN" altLang="en-US" smtClean="0"/>
              <a:t>2020/4/11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3747352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7D48BE71-93B8-4E6C-B256-1FF6E6ECD4B6}" type="datetimeFigureOut">
              <a:rPr lang="zh-CN" altLang="en-US" smtClean="0"/>
              <a:t>2020/4/11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3358239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7D48BE71-93B8-4E6C-B256-1FF6E6ECD4B6}" type="datetimeFigureOut">
              <a:rPr lang="zh-CN" altLang="en-US" smtClean="0"/>
              <a:t>2020/4/11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3875189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7D48BE71-93B8-4E6C-B256-1FF6E6ECD4B6}" type="datetimeFigureOut">
              <a:rPr lang="zh-CN" altLang="en-US" smtClean="0"/>
              <a:t>2020/4/11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953778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7D48BE71-93B8-4E6C-B256-1FF6E6ECD4B6}" type="datetimeFigureOut">
              <a:rPr lang="zh-CN" altLang="en-US" smtClean="0"/>
              <a:t>2020/4/11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1378361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48BE71-93B8-4E6C-B256-1FF6E6ECD4B6}" type="datetimeFigureOut">
              <a:rPr lang="zh-CN" altLang="en-US" smtClean="0"/>
              <a:t>2020/4/11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1335966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7D48BE71-93B8-4E6C-B256-1FF6E6ECD4B6}" type="datetimeFigureOut">
              <a:rPr lang="zh-CN" altLang="en-US" smtClean="0"/>
              <a:t>2020/4/11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3974428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7D48BE71-93B8-4E6C-B256-1FF6E6ECD4B6}" type="datetimeFigureOut">
              <a:rPr lang="zh-CN" altLang="en-US" smtClean="0"/>
              <a:t>2020/4/11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3365406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48BE71-93B8-4E6C-B256-1FF6E6ECD4B6}" type="datetimeFigureOut">
              <a:rPr lang="zh-CN" altLang="en-US" smtClean="0"/>
              <a:t>2020/4/11</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6837444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b="1" dirty="0" smtClean="0">
                <a:solidFill>
                  <a:schemeClr val="bg1"/>
                </a:solidFill>
              </a:rPr>
              <a:t>雅各书 </a:t>
            </a:r>
            <a:r>
              <a:rPr lang="en-US" altLang="zh-CN" b="1" dirty="0" smtClean="0">
                <a:solidFill>
                  <a:schemeClr val="bg1"/>
                </a:solidFill>
              </a:rPr>
              <a:t>James 4:13-17</a:t>
            </a:r>
            <a:endParaRPr lang="zh-CN" altLang="en-US" b="1" dirty="0">
              <a:solidFill>
                <a:schemeClr val="bg1"/>
              </a:solidFill>
            </a:endParaRPr>
          </a:p>
        </p:txBody>
      </p:sp>
      <p:sp>
        <p:nvSpPr>
          <p:cNvPr id="3" name="副标题 2"/>
          <p:cNvSpPr>
            <a:spLocks noGrp="1"/>
          </p:cNvSpPr>
          <p:nvPr>
            <p:ph type="subTitle" idx="1"/>
          </p:nvPr>
        </p:nvSpPr>
        <p:spPr/>
        <p:txBody>
          <a:bodyPr/>
          <a:lstStyle/>
          <a:p>
            <a:r>
              <a:rPr lang="en-US" altLang="zh-CN" b="1" dirty="0" smtClean="0">
                <a:solidFill>
                  <a:schemeClr val="bg1"/>
                </a:solidFill>
              </a:rPr>
              <a:t>Boise Chinese Christian Church </a:t>
            </a:r>
          </a:p>
          <a:p>
            <a:r>
              <a:rPr lang="en-US" altLang="zh-CN" b="1" dirty="0" smtClean="0">
                <a:solidFill>
                  <a:schemeClr val="bg1"/>
                </a:solidFill>
              </a:rPr>
              <a:t>4/12/2020</a:t>
            </a:r>
            <a:endParaRPr lang="zh-CN" altLang="en-US" b="1" dirty="0">
              <a:solidFill>
                <a:schemeClr val="bg1"/>
              </a:solidFill>
            </a:endParaRPr>
          </a:p>
        </p:txBody>
      </p:sp>
    </p:spTree>
    <p:extLst>
      <p:ext uri="{BB962C8B-B14F-4D97-AF65-F5344CB8AC3E}">
        <p14:creationId xmlns:p14="http://schemas.microsoft.com/office/powerpoint/2010/main" val="31168843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诗篇 </a:t>
            </a:r>
            <a:r>
              <a:rPr lang="en-US" altLang="zh-CN" sz="3600" b="1" u="sng" dirty="0">
                <a:solidFill>
                  <a:schemeClr val="bg1"/>
                </a:solidFill>
                <a:ea typeface="微软雅黑" panose="020B0503020204020204" pitchFamily="34" charset="-122"/>
              </a:rPr>
              <a:t>Psalms 39:5-6】</a:t>
            </a:r>
          </a:p>
          <a:p>
            <a:pPr algn="l">
              <a:lnSpc>
                <a:spcPct val="114000"/>
              </a:lnSpc>
            </a:pPr>
            <a:r>
              <a:rPr lang="en-US" altLang="zh-CN" sz="3600" b="1" dirty="0" smtClean="0">
                <a:solidFill>
                  <a:schemeClr val="bg1"/>
                </a:solidFill>
                <a:ea typeface="微软雅黑" panose="020B0503020204020204" pitchFamily="34" charset="-122"/>
              </a:rPr>
              <a:t>6 </a:t>
            </a:r>
            <a:r>
              <a:rPr lang="zh-CN" altLang="en-US" sz="3600" b="1" dirty="0">
                <a:solidFill>
                  <a:schemeClr val="bg1"/>
                </a:solidFill>
                <a:ea typeface="微软雅黑" panose="020B0503020204020204" pitchFamily="34" charset="-122"/>
              </a:rPr>
              <a:t>世人行动实系幻影。他们忙乱，真是枉然；积蓄财宝，不知将来有谁收取。</a:t>
            </a:r>
          </a:p>
          <a:p>
            <a:pPr algn="l">
              <a:lnSpc>
                <a:spcPct val="114000"/>
              </a:lnSpc>
            </a:pPr>
            <a:r>
              <a:rPr lang="zh-CN" altLang="en-US" sz="3600" b="1" dirty="0">
                <a:solidFill>
                  <a:schemeClr val="bg1"/>
                </a:solidFill>
                <a:ea typeface="微软雅黑" panose="020B0503020204020204" pitchFamily="34" charset="-122"/>
              </a:rPr>
              <a:t>“</a:t>
            </a:r>
            <a:r>
              <a:rPr lang="en-US" altLang="zh-CN" sz="3600" b="1" dirty="0">
                <a:solidFill>
                  <a:schemeClr val="bg1"/>
                </a:solidFill>
                <a:ea typeface="微软雅黑" panose="020B0503020204020204" pitchFamily="34" charset="-122"/>
              </a:rPr>
              <a:t>Surely everyone goes around like a mere phantom; in vain they rush about, heaping up wealth without knowing whose it will finally be.</a:t>
            </a:r>
          </a:p>
        </p:txBody>
      </p:sp>
    </p:spTree>
    <p:extLst>
      <p:ext uri="{BB962C8B-B14F-4D97-AF65-F5344CB8AC3E}">
        <p14:creationId xmlns:p14="http://schemas.microsoft.com/office/powerpoint/2010/main" val="35350978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诗篇 </a:t>
            </a:r>
            <a:r>
              <a:rPr lang="en-US" altLang="zh-CN" sz="3600" b="1" u="sng" dirty="0">
                <a:solidFill>
                  <a:schemeClr val="bg1"/>
                </a:solidFill>
                <a:ea typeface="微软雅黑" panose="020B0503020204020204" pitchFamily="34" charset="-122"/>
              </a:rPr>
              <a:t>Psalms 90:9b-10】</a:t>
            </a:r>
          </a:p>
          <a:p>
            <a:pPr algn="l">
              <a:lnSpc>
                <a:spcPct val="114000"/>
              </a:lnSpc>
            </a:pPr>
            <a:r>
              <a:rPr lang="en-US" altLang="zh-CN" sz="3600" b="1" dirty="0">
                <a:solidFill>
                  <a:schemeClr val="bg1"/>
                </a:solidFill>
                <a:ea typeface="微软雅黑" panose="020B0503020204020204" pitchFamily="34" charset="-122"/>
              </a:rPr>
              <a:t>9b ……</a:t>
            </a:r>
            <a:r>
              <a:rPr lang="zh-CN" altLang="en-US" sz="3600" b="1" dirty="0">
                <a:solidFill>
                  <a:schemeClr val="bg1"/>
                </a:solidFill>
                <a:ea typeface="微软雅黑" panose="020B0503020204020204" pitchFamily="34" charset="-122"/>
              </a:rPr>
              <a:t>我们度尽的年岁好像一声叹息</a:t>
            </a:r>
            <a:r>
              <a:rPr lang="zh-CN" altLang="en-US" sz="3600" b="1" dirty="0" smtClean="0">
                <a:solidFill>
                  <a:schemeClr val="bg1"/>
                </a:solidFill>
                <a:ea typeface="微软雅黑" panose="020B0503020204020204" pitchFamily="34" charset="-122"/>
              </a:rPr>
              <a:t>。</a:t>
            </a:r>
            <a:endParaRPr lang="en-US" altLang="zh-CN" sz="3600" b="1" dirty="0" smtClean="0">
              <a:solidFill>
                <a:schemeClr val="bg1"/>
              </a:solidFill>
              <a:ea typeface="微软雅黑" panose="020B0503020204020204" pitchFamily="34" charset="-122"/>
            </a:endParaRPr>
          </a:p>
          <a:p>
            <a:pPr algn="l">
              <a:lnSpc>
                <a:spcPct val="114000"/>
              </a:lnSpc>
            </a:pPr>
            <a:r>
              <a:rPr lang="en-US" altLang="zh-CN" sz="3600" b="1" dirty="0" smtClean="0">
                <a:solidFill>
                  <a:schemeClr val="bg1"/>
                </a:solidFill>
                <a:ea typeface="微软雅黑" panose="020B0503020204020204" pitchFamily="34" charset="-122"/>
              </a:rPr>
              <a:t>….</a:t>
            </a:r>
            <a:r>
              <a:rPr lang="en-US" altLang="zh-CN" sz="3600" b="1" dirty="0">
                <a:solidFill>
                  <a:schemeClr val="bg1"/>
                </a:solidFill>
                <a:ea typeface="微软雅黑" panose="020B0503020204020204" pitchFamily="34" charset="-122"/>
              </a:rPr>
              <a:t>we finish our years with a moan.</a:t>
            </a:r>
          </a:p>
          <a:p>
            <a:pPr algn="l">
              <a:lnSpc>
                <a:spcPct val="114000"/>
              </a:lnSpc>
            </a:pPr>
            <a:r>
              <a:rPr lang="en-US" altLang="zh-CN" sz="3600" b="1" dirty="0">
                <a:solidFill>
                  <a:schemeClr val="bg1"/>
                </a:solidFill>
                <a:ea typeface="微软雅黑" panose="020B0503020204020204" pitchFamily="34" charset="-122"/>
              </a:rPr>
              <a:t>10 </a:t>
            </a:r>
            <a:r>
              <a:rPr lang="zh-CN" altLang="en-US" sz="3600" b="1" dirty="0">
                <a:solidFill>
                  <a:schemeClr val="bg1"/>
                </a:solidFill>
                <a:ea typeface="微软雅黑" panose="020B0503020204020204" pitchFamily="34" charset="-122"/>
              </a:rPr>
              <a:t>我们一生的年日是七十岁，若是强壮可到八十岁；但其中所矜夸的不过是劳苦愁烦，转眼成空，我们便如飞而去。</a:t>
            </a:r>
          </a:p>
          <a:p>
            <a:pPr algn="l">
              <a:lnSpc>
                <a:spcPct val="114000"/>
              </a:lnSpc>
            </a:pPr>
            <a:r>
              <a:rPr lang="en-US" altLang="zh-CN" sz="3600" b="1" dirty="0">
                <a:solidFill>
                  <a:schemeClr val="bg1"/>
                </a:solidFill>
                <a:ea typeface="微软雅黑" panose="020B0503020204020204" pitchFamily="34" charset="-122"/>
              </a:rPr>
              <a:t>Our days may come to seventy years, or eighty, if our strength endures; yet the best of them are but trouble and sorrow, for they quickly pass, and we fly away.</a:t>
            </a:r>
          </a:p>
          <a:p>
            <a:pPr algn="l">
              <a:lnSpc>
                <a:spcPct val="114000"/>
              </a:lnSpc>
            </a:pPr>
            <a:endParaRPr lang="en-US" altLang="zh-CN" sz="36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34029834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zh-CN" altLang="en-US" sz="3600" b="1" u="sng" dirty="0" smtClean="0">
                <a:solidFill>
                  <a:schemeClr val="bg1"/>
                </a:solidFill>
                <a:ea typeface="微软雅黑" panose="020B0503020204020204" pitchFamily="34" charset="-122"/>
              </a:rPr>
              <a:t>我们</a:t>
            </a:r>
            <a:r>
              <a:rPr lang="zh-CN" altLang="en-US" sz="3600" b="1" u="sng" dirty="0">
                <a:solidFill>
                  <a:schemeClr val="bg1"/>
                </a:solidFill>
                <a:ea typeface="微软雅黑" panose="020B0503020204020204" pitchFamily="34" charset="-122"/>
              </a:rPr>
              <a:t>该怎样面对地上生命的真相</a:t>
            </a:r>
            <a:r>
              <a:rPr lang="zh-CN" altLang="en-US" sz="3600" b="1" u="sng" dirty="0" smtClean="0">
                <a:solidFill>
                  <a:schemeClr val="bg1"/>
                </a:solidFill>
                <a:ea typeface="微软雅黑" panose="020B0503020204020204" pitchFamily="34" charset="-122"/>
              </a:rPr>
              <a:t>？</a:t>
            </a:r>
            <a:endParaRPr lang="en-US" altLang="zh-CN" sz="3600" b="1" u="sng" dirty="0" smtClean="0">
              <a:solidFill>
                <a:schemeClr val="bg1"/>
              </a:solidFill>
              <a:ea typeface="微软雅黑" panose="020B0503020204020204" pitchFamily="34" charset="-122"/>
            </a:endParaRPr>
          </a:p>
          <a:p>
            <a:pPr algn="l">
              <a:lnSpc>
                <a:spcPct val="114000"/>
              </a:lnSpc>
            </a:pPr>
            <a:r>
              <a:rPr lang="en-US" altLang="zh-CN" sz="3600" b="1" u="sng" dirty="0">
                <a:solidFill>
                  <a:schemeClr val="bg1"/>
                </a:solidFill>
                <a:ea typeface="微软雅黑" panose="020B0503020204020204" pitchFamily="34" charset="-122"/>
              </a:rPr>
              <a:t> </a:t>
            </a:r>
            <a:r>
              <a:rPr lang="en-US" altLang="zh-CN" sz="3600" b="1" u="sng" dirty="0" smtClean="0">
                <a:solidFill>
                  <a:schemeClr val="bg1"/>
                </a:solidFill>
                <a:ea typeface="微软雅黑" panose="020B0503020204020204" pitchFamily="34" charset="-122"/>
              </a:rPr>
              <a:t>   How </a:t>
            </a:r>
            <a:r>
              <a:rPr lang="en-US" altLang="zh-CN" sz="3600" b="1" u="sng" dirty="0">
                <a:solidFill>
                  <a:schemeClr val="bg1"/>
                </a:solidFill>
                <a:ea typeface="微软雅黑" panose="020B0503020204020204" pitchFamily="34" charset="-122"/>
              </a:rPr>
              <a:t>to deal with the reality of life</a:t>
            </a:r>
            <a:r>
              <a:rPr lang="en-US" altLang="zh-CN" sz="3600" b="1" u="sng" dirty="0" smtClean="0">
                <a:solidFill>
                  <a:schemeClr val="bg1"/>
                </a:solidFill>
                <a:ea typeface="微软雅黑" panose="020B0503020204020204" pitchFamily="34" charset="-122"/>
              </a:rPr>
              <a:t>?</a:t>
            </a:r>
          </a:p>
          <a:p>
            <a:pPr algn="l">
              <a:lnSpc>
                <a:spcPct val="114000"/>
              </a:lnSpc>
            </a:pPr>
            <a:endParaRPr lang="en-US" altLang="zh-CN" sz="3600" b="1" u="sng" dirty="0">
              <a:solidFill>
                <a:schemeClr val="bg1"/>
              </a:solidFill>
              <a:ea typeface="微软雅黑" panose="020B0503020204020204" pitchFamily="34" charset="-122"/>
            </a:endParaRPr>
          </a:p>
          <a:p>
            <a:pPr algn="l">
              <a:lnSpc>
                <a:spcPct val="114000"/>
              </a:lnSpc>
            </a:pPr>
            <a:r>
              <a:rPr lang="en-US" altLang="zh-CN" sz="3600" b="1" dirty="0">
                <a:solidFill>
                  <a:schemeClr val="bg1"/>
                </a:solidFill>
                <a:ea typeface="微软雅黑" panose="020B0503020204020204" pitchFamily="34" charset="-122"/>
              </a:rPr>
              <a:t>	</a:t>
            </a:r>
            <a:r>
              <a:rPr lang="zh-CN" altLang="en-US" sz="3600" b="1" dirty="0" smtClean="0">
                <a:solidFill>
                  <a:schemeClr val="bg1"/>
                </a:solidFill>
                <a:ea typeface="微软雅黑" panose="020B0503020204020204" pitchFamily="34" charset="-122"/>
              </a:rPr>
              <a:t>不把</a:t>
            </a:r>
            <a:r>
              <a:rPr lang="zh-CN" altLang="en-US" sz="3600" b="1" dirty="0">
                <a:solidFill>
                  <a:schemeClr val="bg1"/>
                </a:solidFill>
                <a:ea typeface="微软雅黑" panose="020B0503020204020204" pitchFamily="34" charset="-122"/>
              </a:rPr>
              <a:t>自己看的太</a:t>
            </a:r>
            <a:r>
              <a:rPr lang="zh-CN" altLang="en-US" sz="3600" b="1" dirty="0" smtClean="0">
                <a:solidFill>
                  <a:schemeClr val="bg1"/>
                </a:solidFill>
                <a:ea typeface="微软雅黑" panose="020B0503020204020204" pitchFamily="34" charset="-122"/>
              </a:rPr>
              <a:t>重要，就</a:t>
            </a:r>
            <a:r>
              <a:rPr lang="zh-CN" altLang="en-US" sz="3600" b="1" dirty="0">
                <a:solidFill>
                  <a:schemeClr val="bg1"/>
                </a:solidFill>
                <a:ea typeface="微软雅黑" panose="020B0503020204020204" pitchFamily="34" charset="-122"/>
              </a:rPr>
              <a:t>不会忧虑焦虑</a:t>
            </a:r>
            <a:r>
              <a:rPr lang="zh-CN" altLang="en-US" sz="3600" b="1" dirty="0" smtClean="0">
                <a:solidFill>
                  <a:schemeClr val="bg1"/>
                </a:solidFill>
                <a:ea typeface="微软雅黑" panose="020B0503020204020204" pitchFamily="34" charset="-122"/>
              </a:rPr>
              <a:t>。</a:t>
            </a:r>
            <a:endParaRPr lang="en-US" altLang="zh-CN" sz="3600" b="1" dirty="0" smtClean="0">
              <a:solidFill>
                <a:schemeClr val="bg1"/>
              </a:solidFill>
              <a:ea typeface="微软雅黑" panose="020B0503020204020204" pitchFamily="34" charset="-122"/>
            </a:endParaRPr>
          </a:p>
          <a:p>
            <a:pPr algn="l">
              <a:lnSpc>
                <a:spcPct val="114000"/>
              </a:lnSpc>
            </a:pPr>
            <a:r>
              <a:rPr lang="zh-CN" altLang="en-US" sz="3600" b="1" dirty="0" smtClean="0">
                <a:solidFill>
                  <a:schemeClr val="bg1"/>
                </a:solidFill>
                <a:ea typeface="微软雅黑" panose="020B0503020204020204" pitchFamily="34" charset="-122"/>
              </a:rPr>
              <a:t>”</a:t>
            </a:r>
            <a:r>
              <a:rPr lang="en-US" altLang="zh-CN" sz="3600" b="1" dirty="0">
                <a:solidFill>
                  <a:schemeClr val="bg1"/>
                </a:solidFill>
                <a:ea typeface="微软雅黑" panose="020B0503020204020204" pitchFamily="34" charset="-122"/>
              </a:rPr>
              <a:t>I am not so important, so I can be happy in rough circumstances.”</a:t>
            </a:r>
            <a:endParaRPr lang="en-US" altLang="zh-CN" sz="36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8466098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solidFill>
            <a:schemeClr val="tx1"/>
          </a:solidFill>
        </p:spPr>
        <p:txBody>
          <a:bodyPr>
            <a:noAutofit/>
          </a:bodyPr>
          <a:lstStyle/>
          <a:p>
            <a:pPr algn="l">
              <a:lnSpc>
                <a:spcPct val="114000"/>
              </a:lnSpc>
            </a:pPr>
            <a:endParaRPr lang="en-US" altLang="zh-CN" sz="3600" b="1" dirty="0">
              <a:solidFill>
                <a:schemeClr val="bg1"/>
              </a:solidFill>
              <a:ea typeface="微软雅黑" panose="020B0503020204020204" pitchFamily="34" charset="-122"/>
            </a:endParaRPr>
          </a:p>
        </p:txBody>
      </p:sp>
      <p:pic>
        <p:nvPicPr>
          <p:cNvPr id="3" name="農民工大叔找到了">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139471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1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马太福音 </a:t>
            </a:r>
            <a:r>
              <a:rPr lang="en-US" altLang="zh-CN" sz="3600" b="1" u="sng" dirty="0">
                <a:solidFill>
                  <a:schemeClr val="bg1"/>
                </a:solidFill>
                <a:ea typeface="微软雅黑" panose="020B0503020204020204" pitchFamily="34" charset="-122"/>
              </a:rPr>
              <a:t>Matthew 11:28-29】</a:t>
            </a:r>
          </a:p>
          <a:p>
            <a:pPr algn="l">
              <a:lnSpc>
                <a:spcPct val="114000"/>
              </a:lnSpc>
            </a:pPr>
            <a:r>
              <a:rPr lang="en-US" altLang="zh-CN" sz="3600" b="1" dirty="0">
                <a:solidFill>
                  <a:schemeClr val="bg1"/>
                </a:solidFill>
                <a:ea typeface="微软雅黑" panose="020B0503020204020204" pitchFamily="34" charset="-122"/>
              </a:rPr>
              <a:t>28 </a:t>
            </a:r>
            <a:r>
              <a:rPr lang="zh-CN" altLang="en-US" sz="3600" b="1" dirty="0">
                <a:solidFill>
                  <a:schemeClr val="bg1"/>
                </a:solidFill>
                <a:ea typeface="微软雅黑" panose="020B0503020204020204" pitchFamily="34" charset="-122"/>
              </a:rPr>
              <a:t>凡劳苦担重担的人，可以到我这里来，我就使你们得安息。</a:t>
            </a:r>
          </a:p>
          <a:p>
            <a:pPr algn="l">
              <a:lnSpc>
                <a:spcPct val="114000"/>
              </a:lnSpc>
            </a:pPr>
            <a:r>
              <a:rPr lang="zh-CN" altLang="en-US" sz="3600" b="1" dirty="0">
                <a:solidFill>
                  <a:schemeClr val="bg1"/>
                </a:solidFill>
                <a:ea typeface="微软雅黑" panose="020B0503020204020204" pitchFamily="34" charset="-122"/>
              </a:rPr>
              <a:t>“</a:t>
            </a:r>
            <a:r>
              <a:rPr lang="en-US" altLang="zh-CN" sz="3600" b="1" dirty="0">
                <a:solidFill>
                  <a:schemeClr val="bg1"/>
                </a:solidFill>
                <a:ea typeface="微软雅黑" panose="020B0503020204020204" pitchFamily="34" charset="-122"/>
              </a:rPr>
              <a:t>Come to me, all you who are weary and burdened, and I will give you rest.</a:t>
            </a:r>
          </a:p>
          <a:p>
            <a:pPr algn="l">
              <a:lnSpc>
                <a:spcPct val="114000"/>
              </a:lnSpc>
            </a:pPr>
            <a:r>
              <a:rPr lang="en-US" altLang="zh-CN" sz="3600" b="1" dirty="0">
                <a:solidFill>
                  <a:schemeClr val="bg1"/>
                </a:solidFill>
                <a:ea typeface="微软雅黑" panose="020B0503020204020204" pitchFamily="34" charset="-122"/>
              </a:rPr>
              <a:t>29 </a:t>
            </a:r>
            <a:r>
              <a:rPr lang="zh-CN" altLang="en-US" sz="3600" b="1" dirty="0">
                <a:solidFill>
                  <a:schemeClr val="bg1"/>
                </a:solidFill>
                <a:ea typeface="微软雅黑" panose="020B0503020204020204" pitchFamily="34" charset="-122"/>
              </a:rPr>
              <a:t>我心里</a:t>
            </a:r>
            <a:r>
              <a:rPr lang="zh-CN" altLang="en-US" sz="3600" b="1" dirty="0">
                <a:solidFill>
                  <a:srgbClr val="FFFF00"/>
                </a:solidFill>
                <a:ea typeface="微软雅黑" panose="020B0503020204020204" pitchFamily="34" charset="-122"/>
              </a:rPr>
              <a:t>柔和谦卑</a:t>
            </a:r>
            <a:r>
              <a:rPr lang="zh-CN" altLang="en-US" sz="3600" b="1" dirty="0">
                <a:solidFill>
                  <a:schemeClr val="bg1"/>
                </a:solidFill>
                <a:ea typeface="微软雅黑" panose="020B0503020204020204" pitchFamily="34" charset="-122"/>
              </a:rPr>
              <a:t>，你们当负我的轭，</a:t>
            </a:r>
            <a:r>
              <a:rPr lang="zh-CN" altLang="en-US" sz="3600" b="1" dirty="0">
                <a:solidFill>
                  <a:srgbClr val="FFFF00"/>
                </a:solidFill>
                <a:ea typeface="微软雅黑" panose="020B0503020204020204" pitchFamily="34" charset="-122"/>
              </a:rPr>
              <a:t>学我的样式</a:t>
            </a:r>
            <a:r>
              <a:rPr lang="zh-CN" altLang="en-US" sz="3600" b="1" dirty="0">
                <a:solidFill>
                  <a:schemeClr val="bg1"/>
                </a:solidFill>
                <a:ea typeface="微软雅黑" panose="020B0503020204020204" pitchFamily="34" charset="-122"/>
              </a:rPr>
              <a:t>，这样，你们心里就</a:t>
            </a:r>
            <a:r>
              <a:rPr lang="zh-CN" altLang="en-US" sz="3600" b="1" dirty="0">
                <a:solidFill>
                  <a:srgbClr val="FFFF00"/>
                </a:solidFill>
                <a:ea typeface="微软雅黑" panose="020B0503020204020204" pitchFamily="34" charset="-122"/>
              </a:rPr>
              <a:t>必得享安息</a:t>
            </a:r>
            <a:r>
              <a:rPr lang="zh-CN" altLang="en-US" sz="3600" b="1" dirty="0">
                <a:solidFill>
                  <a:schemeClr val="bg1"/>
                </a:solidFill>
                <a:ea typeface="微软雅黑" panose="020B0503020204020204" pitchFamily="34" charset="-122"/>
              </a:rPr>
              <a:t>。</a:t>
            </a:r>
          </a:p>
          <a:p>
            <a:pPr algn="l">
              <a:lnSpc>
                <a:spcPct val="114000"/>
              </a:lnSpc>
            </a:pPr>
            <a:r>
              <a:rPr lang="en-US" altLang="zh-CN" sz="3600" b="1" dirty="0">
                <a:solidFill>
                  <a:schemeClr val="bg1"/>
                </a:solidFill>
                <a:ea typeface="微软雅黑" panose="020B0503020204020204" pitchFamily="34" charset="-122"/>
              </a:rPr>
              <a:t>Take my yoke upon you and learn from me, for I am gentle and humble in heart, and you will find rest for your souls.</a:t>
            </a:r>
            <a:endParaRPr lang="en-US" altLang="zh-CN" sz="36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6871988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zh-CN" altLang="en-US" sz="3600" b="1" u="sng" dirty="0" smtClean="0">
                <a:solidFill>
                  <a:schemeClr val="bg1"/>
                </a:solidFill>
                <a:ea typeface="微软雅黑" panose="020B0503020204020204" pitchFamily="34" charset="-122"/>
              </a:rPr>
              <a:t>我们</a:t>
            </a:r>
            <a:r>
              <a:rPr lang="zh-CN" altLang="en-US" sz="3600" b="1" u="sng" dirty="0">
                <a:solidFill>
                  <a:schemeClr val="bg1"/>
                </a:solidFill>
                <a:ea typeface="微软雅黑" panose="020B0503020204020204" pitchFamily="34" charset="-122"/>
              </a:rPr>
              <a:t>该怎样面对地上生命的真相</a:t>
            </a:r>
            <a:r>
              <a:rPr lang="zh-CN" altLang="en-US" sz="3600" b="1" u="sng" dirty="0" smtClean="0">
                <a:solidFill>
                  <a:schemeClr val="bg1"/>
                </a:solidFill>
                <a:ea typeface="微软雅黑" panose="020B0503020204020204" pitchFamily="34" charset="-122"/>
              </a:rPr>
              <a:t>？</a:t>
            </a:r>
            <a:endParaRPr lang="en-US" altLang="zh-CN" sz="3600" b="1" u="sng" dirty="0" smtClean="0">
              <a:solidFill>
                <a:schemeClr val="bg1"/>
              </a:solidFill>
              <a:ea typeface="微软雅黑" panose="020B0503020204020204" pitchFamily="34" charset="-122"/>
            </a:endParaRPr>
          </a:p>
          <a:p>
            <a:pPr algn="l">
              <a:lnSpc>
                <a:spcPct val="114000"/>
              </a:lnSpc>
            </a:pPr>
            <a:r>
              <a:rPr lang="en-US" altLang="zh-CN" sz="3600" b="1" u="sng" dirty="0" smtClean="0">
                <a:solidFill>
                  <a:schemeClr val="bg1"/>
                </a:solidFill>
                <a:ea typeface="微软雅黑" panose="020B0503020204020204" pitchFamily="34" charset="-122"/>
              </a:rPr>
              <a:t>How </a:t>
            </a:r>
            <a:r>
              <a:rPr lang="en-US" altLang="zh-CN" sz="3600" b="1" u="sng" dirty="0">
                <a:solidFill>
                  <a:schemeClr val="bg1"/>
                </a:solidFill>
                <a:ea typeface="微软雅黑" panose="020B0503020204020204" pitchFamily="34" charset="-122"/>
              </a:rPr>
              <a:t>to deal with the reality of life?</a:t>
            </a:r>
          </a:p>
          <a:p>
            <a:pPr algn="l">
              <a:lnSpc>
                <a:spcPct val="114000"/>
              </a:lnSpc>
            </a:pPr>
            <a:r>
              <a:rPr lang="en-US" altLang="zh-CN" sz="3600" b="1" dirty="0">
                <a:solidFill>
                  <a:schemeClr val="bg1"/>
                </a:solidFill>
                <a:ea typeface="微软雅黑" panose="020B0503020204020204" pitchFamily="34" charset="-122"/>
              </a:rPr>
              <a:t>	</a:t>
            </a:r>
            <a:r>
              <a:rPr lang="zh-CN" altLang="en-US" sz="3600" b="1" dirty="0" smtClean="0">
                <a:solidFill>
                  <a:schemeClr val="bg1"/>
                </a:solidFill>
                <a:ea typeface="微软雅黑" panose="020B0503020204020204" pitchFamily="34" charset="-122"/>
              </a:rPr>
              <a:t>不把</a:t>
            </a:r>
            <a:r>
              <a:rPr lang="zh-CN" altLang="en-US" sz="3600" b="1" dirty="0">
                <a:solidFill>
                  <a:schemeClr val="bg1"/>
                </a:solidFill>
                <a:ea typeface="微软雅黑" panose="020B0503020204020204" pitchFamily="34" charset="-122"/>
              </a:rPr>
              <a:t>自己看的太重要。就不会忧虑焦虑</a:t>
            </a:r>
            <a:r>
              <a:rPr lang="zh-CN" altLang="en-US" sz="3600" b="1" dirty="0" smtClean="0">
                <a:solidFill>
                  <a:schemeClr val="bg1"/>
                </a:solidFill>
                <a:ea typeface="微软雅黑" panose="020B0503020204020204" pitchFamily="34" charset="-122"/>
              </a:rPr>
              <a:t>。</a:t>
            </a:r>
            <a:endParaRPr lang="en-US" altLang="zh-CN" sz="3600" b="1" dirty="0" smtClean="0">
              <a:solidFill>
                <a:schemeClr val="bg1"/>
              </a:solidFill>
              <a:ea typeface="微软雅黑" panose="020B0503020204020204" pitchFamily="34" charset="-122"/>
            </a:endParaRPr>
          </a:p>
          <a:p>
            <a:pPr algn="l">
              <a:lnSpc>
                <a:spcPct val="114000"/>
              </a:lnSpc>
            </a:pPr>
            <a:r>
              <a:rPr lang="zh-CN" altLang="en-US" sz="3600" b="1" dirty="0" smtClean="0">
                <a:solidFill>
                  <a:schemeClr val="bg1"/>
                </a:solidFill>
                <a:ea typeface="微软雅黑" panose="020B0503020204020204" pitchFamily="34" charset="-122"/>
              </a:rPr>
              <a:t>”</a:t>
            </a:r>
            <a:r>
              <a:rPr lang="en-US" altLang="zh-CN" sz="3600" b="1" dirty="0" smtClean="0">
                <a:solidFill>
                  <a:schemeClr val="bg1"/>
                </a:solidFill>
                <a:ea typeface="微软雅黑" panose="020B0503020204020204" pitchFamily="34" charset="-122"/>
              </a:rPr>
              <a:t>I </a:t>
            </a:r>
            <a:r>
              <a:rPr lang="en-US" altLang="zh-CN" sz="3600" b="1" dirty="0">
                <a:solidFill>
                  <a:schemeClr val="bg1"/>
                </a:solidFill>
                <a:ea typeface="微软雅黑" panose="020B0503020204020204" pitchFamily="34" charset="-122"/>
              </a:rPr>
              <a:t>am not so important, so I can be happy in rough circumstances</a:t>
            </a:r>
            <a:r>
              <a:rPr lang="en-US" altLang="zh-CN" sz="3600" b="1" dirty="0" smtClean="0">
                <a:solidFill>
                  <a:schemeClr val="bg1"/>
                </a:solidFill>
                <a:ea typeface="微软雅黑" panose="020B0503020204020204" pitchFamily="34" charset="-122"/>
              </a:rPr>
              <a:t>.”</a:t>
            </a:r>
          </a:p>
          <a:p>
            <a:pPr algn="l">
              <a:lnSpc>
                <a:spcPct val="114000"/>
              </a:lnSpc>
            </a:pPr>
            <a:endParaRPr lang="en-US" altLang="zh-CN" sz="3600" b="1" dirty="0">
              <a:solidFill>
                <a:schemeClr val="bg1"/>
              </a:solidFill>
              <a:ea typeface="微软雅黑" panose="020B0503020204020204" pitchFamily="34" charset="-122"/>
            </a:endParaRPr>
          </a:p>
          <a:p>
            <a:pPr algn="l">
              <a:lnSpc>
                <a:spcPct val="114000"/>
              </a:lnSpc>
            </a:pPr>
            <a:r>
              <a:rPr lang="en-US" altLang="zh-CN" sz="3600" b="1" dirty="0">
                <a:solidFill>
                  <a:schemeClr val="bg1"/>
                </a:solidFill>
                <a:ea typeface="微软雅黑" panose="020B0503020204020204" pitchFamily="34" charset="-122"/>
              </a:rPr>
              <a:t>	</a:t>
            </a:r>
            <a:r>
              <a:rPr lang="zh-CN" altLang="en-US" sz="3600" b="1" dirty="0">
                <a:solidFill>
                  <a:schemeClr val="bg1"/>
                </a:solidFill>
                <a:ea typeface="微软雅黑" panose="020B0503020204020204" pitchFamily="34" charset="-122"/>
              </a:rPr>
              <a:t>谦卑</a:t>
            </a:r>
            <a:r>
              <a:rPr lang="en-US" altLang="zh-CN" sz="3600" b="1" dirty="0">
                <a:solidFill>
                  <a:schemeClr val="bg1"/>
                </a:solidFill>
                <a:ea typeface="微软雅黑" panose="020B0503020204020204" pitchFamily="34" charset="-122"/>
              </a:rPr>
              <a:t>——</a:t>
            </a:r>
            <a:r>
              <a:rPr lang="zh-CN" altLang="en-US" sz="3600" b="1" dirty="0">
                <a:solidFill>
                  <a:schemeClr val="bg1"/>
                </a:solidFill>
                <a:ea typeface="微软雅黑" panose="020B0503020204020204" pitchFamily="34" charset="-122"/>
              </a:rPr>
              <a:t>被祝福的健忘症 </a:t>
            </a:r>
            <a:endParaRPr lang="en-US" altLang="zh-CN" sz="3600" b="1" dirty="0" smtClean="0">
              <a:solidFill>
                <a:schemeClr val="bg1"/>
              </a:solidFill>
              <a:ea typeface="微软雅黑" panose="020B0503020204020204" pitchFamily="34" charset="-122"/>
            </a:endParaRPr>
          </a:p>
          <a:p>
            <a:pPr algn="l">
              <a:lnSpc>
                <a:spcPct val="114000"/>
              </a:lnSpc>
            </a:pPr>
            <a:r>
              <a:rPr lang="en-US" altLang="zh-CN" sz="3600" b="1" dirty="0" smtClean="0">
                <a:solidFill>
                  <a:schemeClr val="bg1"/>
                </a:solidFill>
                <a:ea typeface="微软雅黑" panose="020B0503020204020204" pitchFamily="34" charset="-122"/>
              </a:rPr>
              <a:t>Humility</a:t>
            </a:r>
            <a:r>
              <a:rPr lang="en-US" altLang="zh-CN" sz="3600" b="1" dirty="0">
                <a:solidFill>
                  <a:schemeClr val="bg1"/>
                </a:solidFill>
                <a:ea typeface="微软雅黑" panose="020B0503020204020204" pitchFamily="34" charset="-122"/>
              </a:rPr>
              <a:t>_ Blessed </a:t>
            </a:r>
            <a:r>
              <a:rPr lang="en-US" altLang="zh-CN" sz="3600" b="1" dirty="0" smtClean="0">
                <a:solidFill>
                  <a:schemeClr val="bg1"/>
                </a:solidFill>
                <a:ea typeface="微软雅黑" panose="020B0503020204020204" pitchFamily="34" charset="-122"/>
              </a:rPr>
              <a:t>Self-Forgetfulness</a:t>
            </a:r>
            <a:endParaRPr lang="en-US" altLang="zh-CN" sz="36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3946623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zh-CN" altLang="en-US" sz="3600" b="1" u="sng" dirty="0" smtClean="0">
                <a:solidFill>
                  <a:schemeClr val="bg1"/>
                </a:solidFill>
                <a:ea typeface="微软雅黑" panose="020B0503020204020204" pitchFamily="34" charset="-122"/>
              </a:rPr>
              <a:t>我们</a:t>
            </a:r>
            <a:r>
              <a:rPr lang="zh-CN" altLang="en-US" sz="3600" b="1" u="sng" dirty="0">
                <a:solidFill>
                  <a:schemeClr val="bg1"/>
                </a:solidFill>
                <a:ea typeface="微软雅黑" panose="020B0503020204020204" pitchFamily="34" charset="-122"/>
              </a:rPr>
              <a:t>该怎样面对地上生命的真相</a:t>
            </a:r>
            <a:r>
              <a:rPr lang="zh-CN" altLang="en-US" sz="3600" b="1" u="sng" dirty="0" smtClean="0">
                <a:solidFill>
                  <a:schemeClr val="bg1"/>
                </a:solidFill>
                <a:ea typeface="微软雅黑" panose="020B0503020204020204" pitchFamily="34" charset="-122"/>
              </a:rPr>
              <a:t>？</a:t>
            </a:r>
            <a:endParaRPr lang="en-US" altLang="zh-CN" sz="3600" b="1" u="sng" dirty="0" smtClean="0">
              <a:solidFill>
                <a:schemeClr val="bg1"/>
              </a:solidFill>
              <a:ea typeface="微软雅黑" panose="020B0503020204020204" pitchFamily="34" charset="-122"/>
            </a:endParaRPr>
          </a:p>
          <a:p>
            <a:pPr algn="l">
              <a:lnSpc>
                <a:spcPct val="114000"/>
              </a:lnSpc>
            </a:pPr>
            <a:r>
              <a:rPr lang="en-US" altLang="zh-CN" sz="3600" b="1" u="sng" dirty="0" smtClean="0">
                <a:solidFill>
                  <a:schemeClr val="bg1"/>
                </a:solidFill>
                <a:ea typeface="微软雅黑" panose="020B0503020204020204" pitchFamily="34" charset="-122"/>
              </a:rPr>
              <a:t>     How </a:t>
            </a:r>
            <a:r>
              <a:rPr lang="en-US" altLang="zh-CN" sz="3600" b="1" u="sng" dirty="0">
                <a:solidFill>
                  <a:schemeClr val="bg1"/>
                </a:solidFill>
                <a:ea typeface="微软雅黑" panose="020B0503020204020204" pitchFamily="34" charset="-122"/>
              </a:rPr>
              <a:t>to deal with the reality of life</a:t>
            </a:r>
            <a:r>
              <a:rPr lang="en-US" altLang="zh-CN" sz="3600" b="1" u="sng" dirty="0" smtClean="0">
                <a:solidFill>
                  <a:schemeClr val="bg1"/>
                </a:solidFill>
                <a:ea typeface="微软雅黑" panose="020B0503020204020204" pitchFamily="34" charset="-122"/>
              </a:rPr>
              <a:t>?</a:t>
            </a:r>
          </a:p>
          <a:p>
            <a:pPr algn="l">
              <a:lnSpc>
                <a:spcPct val="114000"/>
              </a:lnSpc>
            </a:pPr>
            <a:r>
              <a:rPr lang="en-US" altLang="zh-CN" sz="3600" b="1" dirty="0" smtClean="0">
                <a:solidFill>
                  <a:schemeClr val="bg1"/>
                </a:solidFill>
                <a:ea typeface="微软雅黑" panose="020B0503020204020204" pitchFamily="34" charset="-122"/>
              </a:rPr>
              <a:t></a:t>
            </a:r>
            <a:r>
              <a:rPr lang="en-US" altLang="zh-CN" sz="3600" b="1" dirty="0">
                <a:solidFill>
                  <a:schemeClr val="bg1"/>
                </a:solidFill>
                <a:ea typeface="微软雅黑" panose="020B0503020204020204" pitchFamily="34" charset="-122"/>
              </a:rPr>
              <a:t>	</a:t>
            </a:r>
            <a:r>
              <a:rPr lang="zh-CN" altLang="en-US" sz="3600" b="1" dirty="0">
                <a:solidFill>
                  <a:schemeClr val="bg1"/>
                </a:solidFill>
                <a:ea typeface="微软雅黑" panose="020B0503020204020204" pitchFamily="34" charset="-122"/>
              </a:rPr>
              <a:t>趁还有时间的时候，竭力</a:t>
            </a:r>
            <a:r>
              <a:rPr lang="zh-CN" altLang="en-US" sz="3600" b="1" dirty="0" smtClean="0">
                <a:solidFill>
                  <a:schemeClr val="bg1"/>
                </a:solidFill>
                <a:ea typeface="微软雅黑" panose="020B0503020204020204" pitchFamily="34" charset="-122"/>
              </a:rPr>
              <a:t>行善</a:t>
            </a:r>
            <a:endParaRPr lang="en-US" altLang="zh-CN" sz="3600" b="1" dirty="0" smtClean="0">
              <a:solidFill>
                <a:schemeClr val="bg1"/>
              </a:solidFill>
              <a:ea typeface="微软雅黑" panose="020B0503020204020204" pitchFamily="34" charset="-122"/>
            </a:endParaRPr>
          </a:p>
          <a:p>
            <a:pPr algn="l">
              <a:lnSpc>
                <a:spcPct val="114000"/>
              </a:lnSpc>
            </a:pPr>
            <a:r>
              <a:rPr lang="en-US" altLang="zh-CN" sz="3600" b="1" dirty="0">
                <a:solidFill>
                  <a:schemeClr val="bg1"/>
                </a:solidFill>
                <a:ea typeface="微软雅黑" panose="020B0503020204020204" pitchFamily="34" charset="-122"/>
              </a:rPr>
              <a:t> </a:t>
            </a:r>
            <a:r>
              <a:rPr lang="en-US" altLang="zh-CN" sz="3600" b="1" dirty="0" smtClean="0">
                <a:solidFill>
                  <a:schemeClr val="bg1"/>
                </a:solidFill>
                <a:ea typeface="微软雅黑" panose="020B0503020204020204" pitchFamily="34" charset="-122"/>
              </a:rPr>
              <a:t>        Make </a:t>
            </a:r>
            <a:r>
              <a:rPr lang="en-US" altLang="zh-CN" sz="3600" b="1" dirty="0">
                <a:solidFill>
                  <a:schemeClr val="bg1"/>
                </a:solidFill>
                <a:ea typeface="微软雅黑" panose="020B0503020204020204" pitchFamily="34" charset="-122"/>
              </a:rPr>
              <a:t>every effort to ……while we still have time</a:t>
            </a:r>
            <a:r>
              <a:rPr lang="en-US" altLang="zh-CN" sz="3600" b="1" dirty="0" smtClean="0">
                <a:solidFill>
                  <a:schemeClr val="bg1"/>
                </a:solidFill>
                <a:ea typeface="微软雅黑" panose="020B0503020204020204" pitchFamily="34" charset="-122"/>
              </a:rPr>
              <a:t>.</a:t>
            </a:r>
          </a:p>
          <a:p>
            <a:pPr algn="l">
              <a:lnSpc>
                <a:spcPct val="114000"/>
              </a:lnSpc>
            </a:pPr>
            <a:r>
              <a:rPr lang="en-US" altLang="zh-CN" sz="3600" b="1" dirty="0">
                <a:solidFill>
                  <a:schemeClr val="bg1"/>
                </a:solidFill>
                <a:ea typeface="微软雅黑" panose="020B0503020204020204" pitchFamily="34" charset="-122"/>
              </a:rPr>
              <a:t>【</a:t>
            </a:r>
            <a:r>
              <a:rPr lang="zh-CN" altLang="en-US" sz="3600" b="1" dirty="0">
                <a:solidFill>
                  <a:schemeClr val="bg1"/>
                </a:solidFill>
                <a:ea typeface="微软雅黑" panose="020B0503020204020204" pitchFamily="34" charset="-122"/>
              </a:rPr>
              <a:t>雅各书 </a:t>
            </a:r>
            <a:r>
              <a:rPr lang="en-US" altLang="zh-CN" sz="3600" b="1" dirty="0">
                <a:solidFill>
                  <a:schemeClr val="bg1"/>
                </a:solidFill>
                <a:ea typeface="微软雅黑" panose="020B0503020204020204" pitchFamily="34" charset="-122"/>
              </a:rPr>
              <a:t>James 4:17】</a:t>
            </a:r>
            <a:r>
              <a:rPr lang="zh-CN" altLang="en-US" sz="3600" b="1" dirty="0">
                <a:solidFill>
                  <a:schemeClr val="bg1"/>
                </a:solidFill>
                <a:ea typeface="微软雅黑" panose="020B0503020204020204" pitchFamily="34" charset="-122"/>
              </a:rPr>
              <a:t>人若知道行善，却不去行，这就是他的罪了。</a:t>
            </a:r>
          </a:p>
          <a:p>
            <a:pPr algn="l">
              <a:lnSpc>
                <a:spcPct val="114000"/>
              </a:lnSpc>
            </a:pPr>
            <a:r>
              <a:rPr lang="en-US" altLang="zh-CN" sz="3600" b="1" dirty="0">
                <a:solidFill>
                  <a:schemeClr val="bg1"/>
                </a:solidFill>
                <a:ea typeface="微软雅黑" panose="020B0503020204020204" pitchFamily="34" charset="-122"/>
              </a:rPr>
              <a:t>Therefore, to him who knows to do good and does not do it, to him it is sin.</a:t>
            </a:r>
          </a:p>
          <a:p>
            <a:pPr algn="l">
              <a:lnSpc>
                <a:spcPct val="114000"/>
              </a:lnSpc>
            </a:pPr>
            <a:endParaRPr lang="en-US" altLang="zh-CN" sz="36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14384239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p:txBody>
          <a:bodyPr>
            <a:normAutofit fontScale="90000"/>
          </a:bodyPr>
          <a:lstStyle/>
          <a:p>
            <a:r>
              <a:rPr lang="zh-CN" altLang="en-US" b="1" dirty="0">
                <a:solidFill>
                  <a:schemeClr val="bg1"/>
                </a:solidFill>
                <a:latin typeface="微软雅黑" panose="020B0503020204020204" pitchFamily="34" charset="-122"/>
                <a:ea typeface="微软雅黑" panose="020B0503020204020204" pitchFamily="34" charset="-122"/>
              </a:rPr>
              <a:t>多马与复活的主</a:t>
            </a:r>
            <a:r>
              <a:rPr lang="en-US" altLang="zh-CN" b="1" dirty="0" smtClean="0">
                <a:solidFill>
                  <a:schemeClr val="bg1"/>
                </a:solidFill>
              </a:rPr>
              <a:t/>
            </a:r>
            <a:br>
              <a:rPr lang="en-US" altLang="zh-CN" b="1" dirty="0" smtClean="0">
                <a:solidFill>
                  <a:schemeClr val="bg1"/>
                </a:solidFill>
              </a:rPr>
            </a:br>
            <a:r>
              <a:rPr lang="en-US" altLang="zh-CN" b="1" dirty="0">
                <a:solidFill>
                  <a:schemeClr val="bg1"/>
                </a:solidFill>
              </a:rPr>
              <a:t>Thomas Encounters The Risen Lord</a:t>
            </a:r>
            <a:endParaRPr lang="zh-CN" altLang="en-US" b="1" dirty="0">
              <a:solidFill>
                <a:schemeClr val="bg1"/>
              </a:solidFill>
            </a:endParaRPr>
          </a:p>
        </p:txBody>
      </p:sp>
      <p:sp>
        <p:nvSpPr>
          <p:cNvPr id="3" name="副标题 2"/>
          <p:cNvSpPr>
            <a:spLocks noGrp="1"/>
          </p:cNvSpPr>
          <p:nvPr>
            <p:ph type="subTitle" idx="1"/>
          </p:nvPr>
        </p:nvSpPr>
        <p:spPr/>
        <p:txBody>
          <a:bodyPr/>
          <a:lstStyle/>
          <a:p>
            <a:r>
              <a:rPr lang="en-US" altLang="zh-CN" b="1" dirty="0" smtClean="0">
                <a:solidFill>
                  <a:schemeClr val="bg1"/>
                </a:solidFill>
              </a:rPr>
              <a:t>Boise Chinese Christian Church </a:t>
            </a:r>
          </a:p>
          <a:p>
            <a:r>
              <a:rPr lang="en-US" altLang="zh-CN" b="1" dirty="0" smtClean="0">
                <a:solidFill>
                  <a:schemeClr val="bg1"/>
                </a:solidFill>
              </a:rPr>
              <a:t>4/12/2020 Easter</a:t>
            </a:r>
            <a:endParaRPr lang="zh-CN" altLang="en-US" b="1" dirty="0">
              <a:solidFill>
                <a:schemeClr val="bg1"/>
              </a:solidFill>
            </a:endParaRPr>
          </a:p>
        </p:txBody>
      </p:sp>
    </p:spTree>
    <p:extLst>
      <p:ext uri="{BB962C8B-B14F-4D97-AF65-F5344CB8AC3E}">
        <p14:creationId xmlns:p14="http://schemas.microsoft.com/office/powerpoint/2010/main" val="10246677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约翰福音 </a:t>
            </a:r>
            <a:r>
              <a:rPr lang="en-US" altLang="zh-CN" sz="3600" b="1" u="sng" dirty="0">
                <a:solidFill>
                  <a:schemeClr val="bg1"/>
                </a:solidFill>
                <a:ea typeface="微软雅黑" panose="020B0503020204020204" pitchFamily="34" charset="-122"/>
              </a:rPr>
              <a:t>John 20:24-29】</a:t>
            </a:r>
          </a:p>
          <a:p>
            <a:pPr algn="l">
              <a:lnSpc>
                <a:spcPct val="114000"/>
              </a:lnSpc>
            </a:pPr>
            <a:r>
              <a:rPr lang="en-US" altLang="zh-CN" sz="3600" b="1" dirty="0">
                <a:solidFill>
                  <a:schemeClr val="bg1"/>
                </a:solidFill>
                <a:ea typeface="微软雅黑" panose="020B0503020204020204" pitchFamily="34" charset="-122"/>
              </a:rPr>
              <a:t>24 </a:t>
            </a:r>
            <a:r>
              <a:rPr lang="zh-CN" altLang="en-US" sz="3600" b="1" dirty="0">
                <a:solidFill>
                  <a:schemeClr val="bg1"/>
                </a:solidFill>
                <a:ea typeface="微软雅黑" panose="020B0503020204020204" pitchFamily="34" charset="-122"/>
              </a:rPr>
              <a:t>那十二个门徒中，有称为低土马的多马，耶稣来的时候，他没有和他们同在。</a:t>
            </a:r>
          </a:p>
          <a:p>
            <a:pPr algn="l">
              <a:lnSpc>
                <a:spcPct val="114000"/>
              </a:lnSpc>
            </a:pPr>
            <a:r>
              <a:rPr lang="en-US" altLang="zh-CN" sz="3600" b="1" dirty="0">
                <a:solidFill>
                  <a:schemeClr val="bg1"/>
                </a:solidFill>
                <a:ea typeface="微软雅黑" panose="020B0503020204020204" pitchFamily="34" charset="-122"/>
              </a:rPr>
              <a:t>Now Thomas, called the Twin, one of the twelve, was not with them when Jesus came</a:t>
            </a:r>
            <a:r>
              <a:rPr lang="en-US" altLang="zh-CN" sz="3600" b="1" dirty="0" smtClean="0">
                <a:solidFill>
                  <a:schemeClr val="bg1"/>
                </a:solidFill>
                <a:ea typeface="微软雅黑" panose="020B0503020204020204" pitchFamily="34" charset="-122"/>
              </a:rPr>
              <a:t>.</a:t>
            </a:r>
            <a:endParaRPr lang="en-US" altLang="zh-CN" sz="36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42493482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约翰福音 </a:t>
            </a:r>
            <a:r>
              <a:rPr lang="en-US" altLang="zh-CN" sz="3600" b="1" u="sng" dirty="0">
                <a:solidFill>
                  <a:schemeClr val="bg1"/>
                </a:solidFill>
                <a:ea typeface="微软雅黑" panose="020B0503020204020204" pitchFamily="34" charset="-122"/>
              </a:rPr>
              <a:t>John 20:24-29】</a:t>
            </a:r>
          </a:p>
          <a:p>
            <a:pPr algn="l">
              <a:lnSpc>
                <a:spcPct val="114000"/>
              </a:lnSpc>
            </a:pPr>
            <a:r>
              <a:rPr lang="en-US" altLang="zh-CN" sz="3600" b="1" dirty="0" smtClean="0">
                <a:solidFill>
                  <a:schemeClr val="bg1"/>
                </a:solidFill>
                <a:ea typeface="微软雅黑" panose="020B0503020204020204" pitchFamily="34" charset="-122"/>
              </a:rPr>
              <a:t>25 </a:t>
            </a:r>
            <a:r>
              <a:rPr lang="zh-CN" altLang="en-US" sz="3600" b="1" dirty="0">
                <a:solidFill>
                  <a:schemeClr val="bg1"/>
                </a:solidFill>
                <a:ea typeface="微软雅黑" panose="020B0503020204020204" pitchFamily="34" charset="-122"/>
              </a:rPr>
              <a:t>那些门徒就对他说：“我们已经看见主了。”多马却说：“我非看见他手上的钉痕，用指头探入那钉痕，又用手探入他的肋旁，我总不信。” </a:t>
            </a:r>
          </a:p>
          <a:p>
            <a:pPr algn="l">
              <a:lnSpc>
                <a:spcPct val="100000"/>
              </a:lnSpc>
            </a:pPr>
            <a:r>
              <a:rPr lang="en-US" altLang="zh-CN" sz="3600" b="1" dirty="0">
                <a:solidFill>
                  <a:schemeClr val="bg1"/>
                </a:solidFill>
                <a:ea typeface="微软雅黑" panose="020B0503020204020204" pitchFamily="34" charset="-122"/>
              </a:rPr>
              <a:t>The other disciples therefore said to him, “We have seen the Lord</a:t>
            </a:r>
            <a:r>
              <a:rPr lang="en-US" altLang="zh-CN" sz="3600" b="1" dirty="0" smtClean="0">
                <a:solidFill>
                  <a:schemeClr val="bg1"/>
                </a:solidFill>
                <a:ea typeface="微软雅黑" panose="020B0503020204020204" pitchFamily="34" charset="-122"/>
              </a:rPr>
              <a:t>.” So </a:t>
            </a:r>
            <a:r>
              <a:rPr lang="en-US" altLang="zh-CN" sz="3600" b="1" dirty="0">
                <a:solidFill>
                  <a:schemeClr val="bg1"/>
                </a:solidFill>
                <a:ea typeface="微软雅黑" panose="020B0503020204020204" pitchFamily="34" charset="-122"/>
              </a:rPr>
              <a:t>he said to them, “Unless I see in His hands the print of the nails, and put my finger into the print of the nails, and put my hand into His side, I will not believe.”</a:t>
            </a:r>
          </a:p>
        </p:txBody>
      </p:sp>
    </p:spTree>
    <p:extLst>
      <p:ext uri="{BB962C8B-B14F-4D97-AF65-F5344CB8AC3E}">
        <p14:creationId xmlns:p14="http://schemas.microsoft.com/office/powerpoint/2010/main" val="28258669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雅各书 </a:t>
            </a:r>
            <a:r>
              <a:rPr lang="en-US" altLang="zh-CN" sz="3600" b="1" u="sng" dirty="0">
                <a:solidFill>
                  <a:schemeClr val="bg1"/>
                </a:solidFill>
                <a:ea typeface="微软雅黑" panose="020B0503020204020204" pitchFamily="34" charset="-122"/>
              </a:rPr>
              <a:t>James 4:13-17】</a:t>
            </a:r>
          </a:p>
          <a:p>
            <a:pPr algn="l">
              <a:lnSpc>
                <a:spcPct val="114000"/>
              </a:lnSpc>
            </a:pPr>
            <a:r>
              <a:rPr lang="en-US" altLang="zh-CN" sz="3600" b="1" dirty="0">
                <a:solidFill>
                  <a:schemeClr val="bg1"/>
                </a:solidFill>
                <a:ea typeface="微软雅黑" panose="020B0503020204020204" pitchFamily="34" charset="-122"/>
              </a:rPr>
              <a:t>13 </a:t>
            </a:r>
            <a:r>
              <a:rPr lang="zh-CN" altLang="en-US" sz="3600" b="1" dirty="0">
                <a:solidFill>
                  <a:schemeClr val="bg1"/>
                </a:solidFill>
                <a:ea typeface="微软雅黑" panose="020B0503020204020204" pitchFamily="34" charset="-122"/>
              </a:rPr>
              <a:t>嗐！你们有话说：“今天、明天我们要往某城里去，在那里住一年，作买卖得利。” </a:t>
            </a:r>
          </a:p>
          <a:p>
            <a:pPr algn="l">
              <a:lnSpc>
                <a:spcPct val="114000"/>
              </a:lnSpc>
            </a:pPr>
            <a:r>
              <a:rPr lang="en-US" altLang="zh-CN" sz="3600" b="1" dirty="0">
                <a:solidFill>
                  <a:schemeClr val="bg1"/>
                </a:solidFill>
                <a:ea typeface="微软雅黑" panose="020B0503020204020204" pitchFamily="34" charset="-122"/>
              </a:rPr>
              <a:t>Come now, you who say, “Today or tomorrow we will go to such and such a city, spend a year there, buy and sell, and make a profit</a:t>
            </a:r>
            <a:r>
              <a:rPr lang="en-US" altLang="zh-CN" sz="3600" b="1" dirty="0" smtClean="0">
                <a:solidFill>
                  <a:schemeClr val="bg1"/>
                </a:solidFill>
                <a:ea typeface="微软雅黑" panose="020B0503020204020204" pitchFamily="34" charset="-122"/>
              </a:rPr>
              <a:t>”;</a:t>
            </a:r>
            <a:endParaRPr lang="en-US" altLang="zh-CN" sz="36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14451205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约翰福音 </a:t>
            </a:r>
            <a:r>
              <a:rPr lang="en-US" altLang="zh-CN" sz="3600" b="1" u="sng" dirty="0">
                <a:solidFill>
                  <a:schemeClr val="bg1"/>
                </a:solidFill>
                <a:ea typeface="微软雅黑" panose="020B0503020204020204" pitchFamily="34" charset="-122"/>
              </a:rPr>
              <a:t>John 20:24-29】</a:t>
            </a:r>
          </a:p>
          <a:p>
            <a:pPr algn="l">
              <a:lnSpc>
                <a:spcPct val="114000"/>
              </a:lnSpc>
            </a:pPr>
            <a:r>
              <a:rPr lang="en-US" altLang="zh-CN" sz="3600" b="1" dirty="0">
                <a:solidFill>
                  <a:schemeClr val="bg1"/>
                </a:solidFill>
                <a:ea typeface="微软雅黑" panose="020B0503020204020204" pitchFamily="34" charset="-122"/>
              </a:rPr>
              <a:t>26 </a:t>
            </a:r>
            <a:r>
              <a:rPr lang="zh-CN" altLang="en-US" sz="3600" b="1" dirty="0">
                <a:solidFill>
                  <a:schemeClr val="bg1"/>
                </a:solidFill>
                <a:ea typeface="微软雅黑" panose="020B0503020204020204" pitchFamily="34" charset="-122"/>
              </a:rPr>
              <a:t>过了八日，门徒又在屋里，多马也和他们同在。门都关了，耶稣来站在当中说：“愿你们平安！” </a:t>
            </a:r>
          </a:p>
          <a:p>
            <a:pPr algn="l">
              <a:lnSpc>
                <a:spcPct val="114000"/>
              </a:lnSpc>
            </a:pPr>
            <a:r>
              <a:rPr lang="en-US" altLang="zh-CN" sz="3600" b="1" dirty="0">
                <a:solidFill>
                  <a:schemeClr val="bg1"/>
                </a:solidFill>
                <a:ea typeface="微软雅黑" panose="020B0503020204020204" pitchFamily="34" charset="-122"/>
              </a:rPr>
              <a:t>And after eight days His disciples were again inside, and Thomas with them. Jesus came, the doors being shut, and stood in the midst, and said, “Peace to you</a:t>
            </a:r>
            <a:r>
              <a:rPr lang="en-US" altLang="zh-CN" sz="3600" b="1" dirty="0" smtClean="0">
                <a:solidFill>
                  <a:schemeClr val="bg1"/>
                </a:solidFill>
                <a:ea typeface="微软雅黑" panose="020B0503020204020204" pitchFamily="34" charset="-122"/>
              </a:rPr>
              <a:t>!”</a:t>
            </a:r>
            <a:endParaRPr lang="en-US" altLang="zh-CN" sz="36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16438436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约翰福音 </a:t>
            </a:r>
            <a:r>
              <a:rPr lang="en-US" altLang="zh-CN" sz="3600" b="1" u="sng" dirty="0">
                <a:solidFill>
                  <a:schemeClr val="bg1"/>
                </a:solidFill>
                <a:ea typeface="微软雅黑" panose="020B0503020204020204" pitchFamily="34" charset="-122"/>
              </a:rPr>
              <a:t>John 20:24-29】</a:t>
            </a:r>
          </a:p>
          <a:p>
            <a:pPr algn="l">
              <a:lnSpc>
                <a:spcPct val="114000"/>
              </a:lnSpc>
            </a:pPr>
            <a:r>
              <a:rPr lang="en-US" altLang="zh-CN" sz="3600" b="1" dirty="0">
                <a:solidFill>
                  <a:schemeClr val="bg1"/>
                </a:solidFill>
                <a:ea typeface="微软雅黑" panose="020B0503020204020204" pitchFamily="34" charset="-122"/>
              </a:rPr>
              <a:t>27 </a:t>
            </a:r>
            <a:r>
              <a:rPr lang="zh-CN" altLang="en-US" sz="3600" b="1" dirty="0">
                <a:solidFill>
                  <a:schemeClr val="bg1"/>
                </a:solidFill>
                <a:ea typeface="微软雅黑" panose="020B0503020204020204" pitchFamily="34" charset="-122"/>
              </a:rPr>
              <a:t>就对多马说：“伸过你的指头来，摸（“摸”原文作“看”）我的手；伸出你的手来，探入我的肋旁。不要疑惑，总要信。” </a:t>
            </a:r>
          </a:p>
          <a:p>
            <a:pPr algn="l">
              <a:lnSpc>
                <a:spcPct val="114000"/>
              </a:lnSpc>
            </a:pPr>
            <a:r>
              <a:rPr lang="en-US" altLang="zh-CN" sz="3600" b="1" dirty="0">
                <a:solidFill>
                  <a:schemeClr val="bg1"/>
                </a:solidFill>
                <a:ea typeface="微软雅黑" panose="020B0503020204020204" pitchFamily="34" charset="-122"/>
              </a:rPr>
              <a:t>Then He said to Thomas, “Reach your finger here, and look at My hands; and reach your hand here, and put it into My side. Do not be unbelieving, but believing.”</a:t>
            </a:r>
          </a:p>
        </p:txBody>
      </p:sp>
    </p:spTree>
    <p:extLst>
      <p:ext uri="{BB962C8B-B14F-4D97-AF65-F5344CB8AC3E}">
        <p14:creationId xmlns:p14="http://schemas.microsoft.com/office/powerpoint/2010/main" val="37453533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约翰福音 </a:t>
            </a:r>
            <a:r>
              <a:rPr lang="en-US" altLang="zh-CN" sz="3600" b="1" u="sng" dirty="0">
                <a:solidFill>
                  <a:schemeClr val="bg1"/>
                </a:solidFill>
                <a:ea typeface="微软雅黑" panose="020B0503020204020204" pitchFamily="34" charset="-122"/>
              </a:rPr>
              <a:t>John 20:24-29】</a:t>
            </a:r>
          </a:p>
          <a:p>
            <a:pPr algn="l">
              <a:lnSpc>
                <a:spcPct val="114000"/>
              </a:lnSpc>
            </a:pPr>
            <a:r>
              <a:rPr lang="en-US" altLang="zh-CN" sz="3600" b="1" dirty="0">
                <a:solidFill>
                  <a:schemeClr val="bg1"/>
                </a:solidFill>
                <a:ea typeface="微软雅黑" panose="020B0503020204020204" pitchFamily="34" charset="-122"/>
              </a:rPr>
              <a:t>28 </a:t>
            </a:r>
            <a:r>
              <a:rPr lang="zh-CN" altLang="en-US" sz="3600" b="1" dirty="0">
                <a:solidFill>
                  <a:schemeClr val="bg1"/>
                </a:solidFill>
                <a:ea typeface="微软雅黑" panose="020B0503020204020204" pitchFamily="34" charset="-122"/>
              </a:rPr>
              <a:t>多马说：“我的主，我的　神！” </a:t>
            </a:r>
          </a:p>
          <a:p>
            <a:pPr algn="l">
              <a:lnSpc>
                <a:spcPct val="114000"/>
              </a:lnSpc>
            </a:pPr>
            <a:r>
              <a:rPr lang="en-US" altLang="zh-CN" sz="3600" b="1" dirty="0">
                <a:solidFill>
                  <a:schemeClr val="bg1"/>
                </a:solidFill>
                <a:ea typeface="微软雅黑" panose="020B0503020204020204" pitchFamily="34" charset="-122"/>
              </a:rPr>
              <a:t>And Thomas answered and said to Him, “My Lord and my God!”</a:t>
            </a:r>
          </a:p>
          <a:p>
            <a:pPr algn="l">
              <a:lnSpc>
                <a:spcPct val="114000"/>
              </a:lnSpc>
            </a:pPr>
            <a:r>
              <a:rPr lang="en-US" altLang="zh-CN" sz="3600" b="1" dirty="0">
                <a:solidFill>
                  <a:schemeClr val="bg1"/>
                </a:solidFill>
                <a:ea typeface="微软雅黑" panose="020B0503020204020204" pitchFamily="34" charset="-122"/>
              </a:rPr>
              <a:t>29 </a:t>
            </a:r>
            <a:r>
              <a:rPr lang="zh-CN" altLang="en-US" sz="3600" b="1" dirty="0">
                <a:solidFill>
                  <a:schemeClr val="bg1"/>
                </a:solidFill>
                <a:ea typeface="微软雅黑" panose="020B0503020204020204" pitchFamily="34" charset="-122"/>
              </a:rPr>
              <a:t>耶稣对他说：“你因看见了我才信；那没有看见就信的有福了。” </a:t>
            </a:r>
          </a:p>
          <a:p>
            <a:pPr algn="l">
              <a:lnSpc>
                <a:spcPct val="114000"/>
              </a:lnSpc>
            </a:pPr>
            <a:r>
              <a:rPr lang="en-US" altLang="zh-CN" sz="3600" b="1" dirty="0">
                <a:solidFill>
                  <a:schemeClr val="bg1"/>
                </a:solidFill>
                <a:ea typeface="微软雅黑" panose="020B0503020204020204" pitchFamily="34" charset="-122"/>
              </a:rPr>
              <a:t>Jesus said to him, “Thomas, because you have seen Me, you have believed. Blessed are those who have not seen and yet have believed.”</a:t>
            </a:r>
          </a:p>
        </p:txBody>
      </p:sp>
    </p:spTree>
    <p:extLst>
      <p:ext uri="{BB962C8B-B14F-4D97-AF65-F5344CB8AC3E}">
        <p14:creationId xmlns:p14="http://schemas.microsoft.com/office/powerpoint/2010/main" val="16656941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创世记 </a:t>
            </a:r>
            <a:r>
              <a:rPr lang="en-US" altLang="zh-CN" sz="3600" b="1" u="sng" dirty="0">
                <a:solidFill>
                  <a:schemeClr val="bg1"/>
                </a:solidFill>
                <a:ea typeface="微软雅黑" panose="020B0503020204020204" pitchFamily="34" charset="-122"/>
              </a:rPr>
              <a:t>Genesis 28:20-22】</a:t>
            </a:r>
          </a:p>
          <a:p>
            <a:pPr algn="l">
              <a:lnSpc>
                <a:spcPct val="114000"/>
              </a:lnSpc>
            </a:pPr>
            <a:r>
              <a:rPr lang="en-US" altLang="zh-CN" sz="3600" b="1" dirty="0">
                <a:solidFill>
                  <a:schemeClr val="bg1"/>
                </a:solidFill>
                <a:ea typeface="微软雅黑" panose="020B0503020204020204" pitchFamily="34" charset="-122"/>
              </a:rPr>
              <a:t>20 </a:t>
            </a:r>
            <a:r>
              <a:rPr lang="zh-CN" altLang="en-US" sz="3600" b="1" dirty="0">
                <a:solidFill>
                  <a:schemeClr val="bg1"/>
                </a:solidFill>
                <a:ea typeface="微软雅黑" panose="020B0503020204020204" pitchFamily="34" charset="-122"/>
              </a:rPr>
              <a:t>雅各许愿说：“　</a:t>
            </a:r>
            <a:r>
              <a:rPr lang="zh-CN" altLang="en-US" sz="3600" b="1" dirty="0">
                <a:solidFill>
                  <a:srgbClr val="FFFF00"/>
                </a:solidFill>
                <a:ea typeface="微软雅黑" panose="020B0503020204020204" pitchFamily="34" charset="-122"/>
              </a:rPr>
              <a:t>神若</a:t>
            </a:r>
            <a:r>
              <a:rPr lang="zh-CN" altLang="en-US" sz="3600" b="1" dirty="0">
                <a:solidFill>
                  <a:schemeClr val="bg1"/>
                </a:solidFill>
                <a:ea typeface="微软雅黑" panose="020B0503020204020204" pitchFamily="34" charset="-122"/>
              </a:rPr>
              <a:t>与我同在，在我所行的路上保佑我，又给我食物吃、衣服穿，</a:t>
            </a:r>
          </a:p>
          <a:p>
            <a:pPr algn="l">
              <a:lnSpc>
                <a:spcPct val="114000"/>
              </a:lnSpc>
            </a:pPr>
            <a:r>
              <a:rPr lang="en-US" altLang="zh-CN" sz="3600" b="1" dirty="0">
                <a:solidFill>
                  <a:schemeClr val="bg1"/>
                </a:solidFill>
                <a:ea typeface="微软雅黑" panose="020B0503020204020204" pitchFamily="34" charset="-122"/>
              </a:rPr>
              <a:t>Then Jacob made a vow, saying, “If God will be with me, and keep me in this way that I am going, and give me bread to eat and clothing to put on</a:t>
            </a:r>
            <a:r>
              <a:rPr lang="en-US" altLang="zh-CN" sz="3600" b="1" dirty="0" smtClean="0">
                <a:solidFill>
                  <a:schemeClr val="bg1"/>
                </a:solidFill>
                <a:ea typeface="微软雅黑" panose="020B0503020204020204" pitchFamily="34" charset="-122"/>
              </a:rPr>
              <a:t>,</a:t>
            </a:r>
            <a:endParaRPr lang="en-US" altLang="zh-CN" sz="36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32546518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创世记 </a:t>
            </a:r>
            <a:r>
              <a:rPr lang="en-US" altLang="zh-CN" sz="3600" b="1" u="sng" dirty="0">
                <a:solidFill>
                  <a:schemeClr val="bg1"/>
                </a:solidFill>
                <a:ea typeface="微软雅黑" panose="020B0503020204020204" pitchFamily="34" charset="-122"/>
              </a:rPr>
              <a:t>Genesis 28:20-22】</a:t>
            </a:r>
          </a:p>
          <a:p>
            <a:pPr algn="l">
              <a:lnSpc>
                <a:spcPct val="114000"/>
              </a:lnSpc>
            </a:pPr>
            <a:r>
              <a:rPr lang="en-US" altLang="zh-CN" sz="3600" b="1" dirty="0" smtClean="0">
                <a:solidFill>
                  <a:schemeClr val="bg1"/>
                </a:solidFill>
                <a:ea typeface="微软雅黑" panose="020B0503020204020204" pitchFamily="34" charset="-122"/>
              </a:rPr>
              <a:t>21 </a:t>
            </a:r>
            <a:r>
              <a:rPr lang="zh-CN" altLang="en-US" sz="3600" b="1" dirty="0">
                <a:solidFill>
                  <a:schemeClr val="bg1"/>
                </a:solidFill>
                <a:ea typeface="微软雅黑" panose="020B0503020204020204" pitchFamily="34" charset="-122"/>
              </a:rPr>
              <a:t>使我平平安安地回到我父亲的家，</a:t>
            </a:r>
            <a:r>
              <a:rPr lang="zh-CN" altLang="en-US" sz="3600" b="1" dirty="0">
                <a:solidFill>
                  <a:srgbClr val="FFFF00"/>
                </a:solidFill>
                <a:ea typeface="微软雅黑" panose="020B0503020204020204" pitchFamily="34" charset="-122"/>
              </a:rPr>
              <a:t>我就</a:t>
            </a:r>
            <a:r>
              <a:rPr lang="zh-CN" altLang="en-US" sz="3600" b="1" dirty="0">
                <a:solidFill>
                  <a:schemeClr val="bg1"/>
                </a:solidFill>
                <a:ea typeface="微软雅黑" panose="020B0503020204020204" pitchFamily="34" charset="-122"/>
              </a:rPr>
              <a:t>必以耶和华为我的　神，</a:t>
            </a:r>
          </a:p>
          <a:p>
            <a:pPr algn="l">
              <a:lnSpc>
                <a:spcPct val="114000"/>
              </a:lnSpc>
            </a:pPr>
            <a:r>
              <a:rPr lang="en-US" altLang="zh-CN" sz="3600" b="1" dirty="0">
                <a:solidFill>
                  <a:schemeClr val="bg1"/>
                </a:solidFill>
                <a:ea typeface="微软雅黑" panose="020B0503020204020204" pitchFamily="34" charset="-122"/>
              </a:rPr>
              <a:t>so that I come back to my father’s house in peace, then the Lord shall be my God.</a:t>
            </a:r>
          </a:p>
          <a:p>
            <a:pPr algn="l">
              <a:lnSpc>
                <a:spcPct val="114000"/>
              </a:lnSpc>
            </a:pPr>
            <a:r>
              <a:rPr lang="en-US" altLang="zh-CN" sz="3600" b="1" dirty="0">
                <a:solidFill>
                  <a:schemeClr val="bg1"/>
                </a:solidFill>
                <a:ea typeface="微软雅黑" panose="020B0503020204020204" pitchFamily="34" charset="-122"/>
              </a:rPr>
              <a:t>22 </a:t>
            </a:r>
            <a:r>
              <a:rPr lang="zh-CN" altLang="en-US" sz="3600" b="1" dirty="0">
                <a:solidFill>
                  <a:schemeClr val="bg1"/>
                </a:solidFill>
                <a:ea typeface="微软雅黑" panose="020B0503020204020204" pitchFamily="34" charset="-122"/>
              </a:rPr>
              <a:t>我所立为柱子的石头也必作　神的殿，凡你所赐给我的，我必将十分之一献给你。”</a:t>
            </a:r>
          </a:p>
          <a:p>
            <a:pPr algn="l">
              <a:lnSpc>
                <a:spcPct val="114000"/>
              </a:lnSpc>
            </a:pPr>
            <a:r>
              <a:rPr lang="en-US" altLang="zh-CN" sz="3600" b="1" dirty="0">
                <a:solidFill>
                  <a:schemeClr val="bg1"/>
                </a:solidFill>
                <a:ea typeface="微软雅黑" panose="020B0503020204020204" pitchFamily="34" charset="-122"/>
              </a:rPr>
              <a:t>And this stone which I have set as a pillar shall be God’s house, and of all that You give me I will surely give a tenth to You.”</a:t>
            </a:r>
            <a:endParaRPr lang="en-US" altLang="zh-CN" sz="36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22092710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但以理书 </a:t>
            </a:r>
            <a:r>
              <a:rPr lang="en-US" altLang="zh-CN" sz="3600" b="1" u="sng" dirty="0">
                <a:solidFill>
                  <a:schemeClr val="bg1"/>
                </a:solidFill>
                <a:ea typeface="微软雅黑" panose="020B0503020204020204" pitchFamily="34" charset="-122"/>
              </a:rPr>
              <a:t>Daniel 3:17-18】</a:t>
            </a:r>
          </a:p>
          <a:p>
            <a:pPr algn="l">
              <a:lnSpc>
                <a:spcPct val="114000"/>
              </a:lnSpc>
            </a:pPr>
            <a:r>
              <a:rPr lang="en-US" altLang="zh-CN" sz="3600" b="1" dirty="0">
                <a:solidFill>
                  <a:schemeClr val="bg1"/>
                </a:solidFill>
                <a:ea typeface="微软雅黑" panose="020B0503020204020204" pitchFamily="34" charset="-122"/>
              </a:rPr>
              <a:t>17 </a:t>
            </a:r>
            <a:r>
              <a:rPr lang="zh-CN" altLang="en-US" sz="3600" b="1" dirty="0">
                <a:solidFill>
                  <a:schemeClr val="bg1"/>
                </a:solidFill>
                <a:ea typeface="微软雅黑" panose="020B0503020204020204" pitchFamily="34" charset="-122"/>
              </a:rPr>
              <a:t>即便如此，我们所侍奉的　神，能将我们从烈火的窑中救出来。王啊，祂也必救我们脱离你的手；</a:t>
            </a:r>
          </a:p>
          <a:p>
            <a:pPr algn="l">
              <a:lnSpc>
                <a:spcPct val="114000"/>
              </a:lnSpc>
            </a:pPr>
            <a:r>
              <a:rPr lang="en-US" altLang="zh-CN" sz="3600" b="1" dirty="0">
                <a:solidFill>
                  <a:schemeClr val="bg1"/>
                </a:solidFill>
                <a:ea typeface="微软雅黑" panose="020B0503020204020204" pitchFamily="34" charset="-122"/>
              </a:rPr>
              <a:t>If that is the case, our God whom we serve is able to deliver us from the burning fiery furnace, and He will deliver us from your hand, O king</a:t>
            </a:r>
            <a:r>
              <a:rPr lang="en-US" altLang="zh-CN" sz="3600" b="1" dirty="0" smtClean="0">
                <a:solidFill>
                  <a:schemeClr val="bg1"/>
                </a:solidFill>
                <a:ea typeface="微软雅黑" panose="020B0503020204020204" pitchFamily="34" charset="-122"/>
              </a:rPr>
              <a:t>.</a:t>
            </a:r>
            <a:endParaRPr lang="en-US" altLang="zh-CN" sz="36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21025228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但以理书 </a:t>
            </a:r>
            <a:r>
              <a:rPr lang="en-US" altLang="zh-CN" sz="3600" b="1" u="sng" dirty="0">
                <a:solidFill>
                  <a:schemeClr val="bg1"/>
                </a:solidFill>
                <a:ea typeface="微软雅黑" panose="020B0503020204020204" pitchFamily="34" charset="-122"/>
              </a:rPr>
              <a:t>Daniel 3:17-18】</a:t>
            </a:r>
          </a:p>
          <a:p>
            <a:pPr algn="l">
              <a:lnSpc>
                <a:spcPct val="114000"/>
              </a:lnSpc>
            </a:pPr>
            <a:r>
              <a:rPr lang="en-US" altLang="zh-CN" sz="3600" b="1" dirty="0" smtClean="0">
                <a:solidFill>
                  <a:schemeClr val="bg1"/>
                </a:solidFill>
                <a:ea typeface="微软雅黑" panose="020B0503020204020204" pitchFamily="34" charset="-122"/>
              </a:rPr>
              <a:t>18 </a:t>
            </a:r>
            <a:r>
              <a:rPr lang="zh-CN" altLang="en-US" sz="3600" b="1" dirty="0">
                <a:solidFill>
                  <a:srgbClr val="FFFF00"/>
                </a:solidFill>
                <a:ea typeface="微软雅黑" panose="020B0503020204020204" pitchFamily="34" charset="-122"/>
              </a:rPr>
              <a:t>即或不然</a:t>
            </a:r>
            <a:r>
              <a:rPr lang="zh-CN" altLang="en-US" sz="3600" b="1" dirty="0">
                <a:solidFill>
                  <a:schemeClr val="bg1"/>
                </a:solidFill>
                <a:ea typeface="微软雅黑" panose="020B0503020204020204" pitchFamily="34" charset="-122"/>
              </a:rPr>
              <a:t>，王啊，你当知道我们决不侍奉你的神，也不敬拜你所立的金像！”</a:t>
            </a:r>
          </a:p>
          <a:p>
            <a:pPr algn="l">
              <a:lnSpc>
                <a:spcPct val="114000"/>
              </a:lnSpc>
            </a:pPr>
            <a:r>
              <a:rPr lang="en-US" altLang="zh-CN" sz="3600" b="1" dirty="0">
                <a:solidFill>
                  <a:schemeClr val="bg1"/>
                </a:solidFill>
                <a:ea typeface="微软雅黑" panose="020B0503020204020204" pitchFamily="34" charset="-122"/>
              </a:rPr>
              <a:t>But if not, let it be known to you, O king, that we do not serve your gods, nor will we worship the gold image which you have set up.”</a:t>
            </a:r>
          </a:p>
        </p:txBody>
      </p:sp>
    </p:spTree>
    <p:extLst>
      <p:ext uri="{BB962C8B-B14F-4D97-AF65-F5344CB8AC3E}">
        <p14:creationId xmlns:p14="http://schemas.microsoft.com/office/powerpoint/2010/main" val="15325443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希伯来书 </a:t>
            </a:r>
            <a:r>
              <a:rPr lang="en-US" altLang="zh-CN" sz="3600" b="1" u="sng" dirty="0">
                <a:solidFill>
                  <a:schemeClr val="bg1"/>
                </a:solidFill>
                <a:ea typeface="微软雅黑" panose="020B0503020204020204" pitchFamily="34" charset="-122"/>
              </a:rPr>
              <a:t>Hebrews 11:1-2】</a:t>
            </a:r>
          </a:p>
          <a:p>
            <a:pPr algn="l">
              <a:lnSpc>
                <a:spcPct val="114000"/>
              </a:lnSpc>
            </a:pPr>
            <a:r>
              <a:rPr lang="en-US" altLang="zh-CN" sz="3600" b="1" dirty="0">
                <a:solidFill>
                  <a:schemeClr val="bg1"/>
                </a:solidFill>
                <a:ea typeface="微软雅黑" panose="020B0503020204020204" pitchFamily="34" charset="-122"/>
              </a:rPr>
              <a:t>1 </a:t>
            </a:r>
            <a:r>
              <a:rPr lang="zh-CN" altLang="en-US" sz="3600" b="1" dirty="0">
                <a:solidFill>
                  <a:schemeClr val="bg1"/>
                </a:solidFill>
                <a:ea typeface="微软雅黑" panose="020B0503020204020204" pitchFamily="34" charset="-122"/>
              </a:rPr>
              <a:t>信就是所望之事的实底，是未见之事的确据。</a:t>
            </a:r>
          </a:p>
          <a:p>
            <a:pPr algn="l">
              <a:lnSpc>
                <a:spcPct val="114000"/>
              </a:lnSpc>
            </a:pPr>
            <a:r>
              <a:rPr lang="en-US" altLang="zh-CN" sz="3600" b="1" dirty="0">
                <a:solidFill>
                  <a:schemeClr val="bg1"/>
                </a:solidFill>
                <a:ea typeface="微软雅黑" panose="020B0503020204020204" pitchFamily="34" charset="-122"/>
              </a:rPr>
              <a:t>Now faith is the substance of things hoped for, the evidence of things not seen.</a:t>
            </a:r>
          </a:p>
          <a:p>
            <a:pPr algn="l">
              <a:lnSpc>
                <a:spcPct val="114000"/>
              </a:lnSpc>
            </a:pPr>
            <a:r>
              <a:rPr lang="en-US" altLang="zh-CN" sz="3600" b="1" dirty="0">
                <a:solidFill>
                  <a:schemeClr val="bg1"/>
                </a:solidFill>
                <a:ea typeface="微软雅黑" panose="020B0503020204020204" pitchFamily="34" charset="-122"/>
              </a:rPr>
              <a:t>2 </a:t>
            </a:r>
            <a:r>
              <a:rPr lang="zh-CN" altLang="en-US" sz="3600" b="1" dirty="0">
                <a:solidFill>
                  <a:schemeClr val="bg1"/>
                </a:solidFill>
                <a:ea typeface="微软雅黑" panose="020B0503020204020204" pitchFamily="34" charset="-122"/>
              </a:rPr>
              <a:t>古人在这信上得了美好的证据。</a:t>
            </a:r>
          </a:p>
          <a:p>
            <a:pPr algn="l">
              <a:lnSpc>
                <a:spcPct val="114000"/>
              </a:lnSpc>
            </a:pPr>
            <a:r>
              <a:rPr lang="en-US" altLang="zh-CN" sz="3600" b="1" dirty="0">
                <a:solidFill>
                  <a:schemeClr val="bg1"/>
                </a:solidFill>
                <a:ea typeface="微软雅黑" panose="020B0503020204020204" pitchFamily="34" charset="-122"/>
              </a:rPr>
              <a:t>For by it the elders obtained a good testimony.</a:t>
            </a:r>
            <a:endParaRPr lang="en-US" altLang="zh-CN" sz="36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38287013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希伯来书 </a:t>
            </a:r>
            <a:r>
              <a:rPr lang="en-US" altLang="zh-CN" sz="3600" b="1" u="sng" dirty="0">
                <a:solidFill>
                  <a:schemeClr val="bg1"/>
                </a:solidFill>
                <a:ea typeface="微软雅黑" panose="020B0503020204020204" pitchFamily="34" charset="-122"/>
              </a:rPr>
              <a:t>Hebrews 11:13-16】</a:t>
            </a:r>
          </a:p>
          <a:p>
            <a:pPr algn="l">
              <a:lnSpc>
                <a:spcPct val="114000"/>
              </a:lnSpc>
            </a:pPr>
            <a:r>
              <a:rPr lang="en-US" altLang="zh-CN" sz="3600" b="1" dirty="0">
                <a:solidFill>
                  <a:schemeClr val="bg1"/>
                </a:solidFill>
                <a:ea typeface="微软雅黑" panose="020B0503020204020204" pitchFamily="34" charset="-122"/>
              </a:rPr>
              <a:t>13 </a:t>
            </a:r>
            <a:r>
              <a:rPr lang="zh-CN" altLang="en-US" sz="3600" b="1" dirty="0">
                <a:solidFill>
                  <a:schemeClr val="bg1"/>
                </a:solidFill>
                <a:ea typeface="微软雅黑" panose="020B0503020204020204" pitchFamily="34" charset="-122"/>
              </a:rPr>
              <a:t>这些人都是存着信心死的，并没有得着所应许的，却从远处望见，且欢喜迎接，又承认自己在世上是客旅，是寄居的。</a:t>
            </a:r>
          </a:p>
          <a:p>
            <a:pPr algn="l">
              <a:lnSpc>
                <a:spcPct val="114000"/>
              </a:lnSpc>
            </a:pPr>
            <a:r>
              <a:rPr lang="en-US" altLang="zh-CN" sz="3600" b="1" dirty="0">
                <a:solidFill>
                  <a:schemeClr val="bg1"/>
                </a:solidFill>
                <a:ea typeface="微软雅黑" panose="020B0503020204020204" pitchFamily="34" charset="-122"/>
              </a:rPr>
              <a:t>These all died in faith, not having received the promises, but having seen them afar off were assured of them, embraced them and confessed that they were strangers and pilgrims on the earth</a:t>
            </a:r>
            <a:r>
              <a:rPr lang="en-US" altLang="zh-CN" sz="3600" b="1" dirty="0" smtClean="0">
                <a:solidFill>
                  <a:schemeClr val="bg1"/>
                </a:solidFill>
                <a:ea typeface="微软雅黑" panose="020B0503020204020204" pitchFamily="34" charset="-122"/>
              </a:rPr>
              <a:t>.</a:t>
            </a:r>
            <a:endParaRPr lang="en-US" altLang="zh-CN" sz="36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17352131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希伯来书 </a:t>
            </a:r>
            <a:r>
              <a:rPr lang="en-US" altLang="zh-CN" sz="3600" b="1" u="sng" dirty="0">
                <a:solidFill>
                  <a:schemeClr val="bg1"/>
                </a:solidFill>
                <a:ea typeface="微软雅黑" panose="020B0503020204020204" pitchFamily="34" charset="-122"/>
              </a:rPr>
              <a:t>Hebrews 11:13-16】</a:t>
            </a:r>
          </a:p>
          <a:p>
            <a:pPr algn="l">
              <a:lnSpc>
                <a:spcPct val="114000"/>
              </a:lnSpc>
            </a:pPr>
            <a:r>
              <a:rPr lang="en-US" altLang="zh-CN" sz="3600" b="1" dirty="0">
                <a:solidFill>
                  <a:schemeClr val="bg1"/>
                </a:solidFill>
                <a:ea typeface="微软雅黑" panose="020B0503020204020204" pitchFamily="34" charset="-122"/>
              </a:rPr>
              <a:t>14 </a:t>
            </a:r>
            <a:r>
              <a:rPr lang="zh-CN" altLang="en-US" sz="3600" b="1" dirty="0">
                <a:solidFill>
                  <a:schemeClr val="bg1"/>
                </a:solidFill>
                <a:ea typeface="微软雅黑" panose="020B0503020204020204" pitchFamily="34" charset="-122"/>
              </a:rPr>
              <a:t>说这样话的人是表明自己要找一个家乡。</a:t>
            </a:r>
          </a:p>
          <a:p>
            <a:pPr algn="l">
              <a:lnSpc>
                <a:spcPct val="114000"/>
              </a:lnSpc>
            </a:pPr>
            <a:r>
              <a:rPr lang="en-US" altLang="zh-CN" sz="3600" b="1" dirty="0">
                <a:solidFill>
                  <a:schemeClr val="bg1"/>
                </a:solidFill>
                <a:ea typeface="微软雅黑" panose="020B0503020204020204" pitchFamily="34" charset="-122"/>
              </a:rPr>
              <a:t>For those who say such things declare plainly that they seek a homeland.</a:t>
            </a:r>
          </a:p>
          <a:p>
            <a:pPr algn="l">
              <a:lnSpc>
                <a:spcPct val="114000"/>
              </a:lnSpc>
            </a:pPr>
            <a:r>
              <a:rPr lang="en-US" altLang="zh-CN" sz="3600" b="1" dirty="0">
                <a:solidFill>
                  <a:schemeClr val="bg1"/>
                </a:solidFill>
                <a:ea typeface="微软雅黑" panose="020B0503020204020204" pitchFamily="34" charset="-122"/>
              </a:rPr>
              <a:t>15 </a:t>
            </a:r>
            <a:r>
              <a:rPr lang="zh-CN" altLang="en-US" sz="3600" b="1" dirty="0">
                <a:solidFill>
                  <a:schemeClr val="bg1"/>
                </a:solidFill>
                <a:ea typeface="微软雅黑" panose="020B0503020204020204" pitchFamily="34" charset="-122"/>
              </a:rPr>
              <a:t>他们若想念所离开的家乡，还有可以回去的机会。</a:t>
            </a:r>
          </a:p>
          <a:p>
            <a:pPr algn="l">
              <a:lnSpc>
                <a:spcPct val="114000"/>
              </a:lnSpc>
            </a:pPr>
            <a:r>
              <a:rPr lang="en-US" altLang="zh-CN" sz="3600" b="1" dirty="0">
                <a:solidFill>
                  <a:schemeClr val="bg1"/>
                </a:solidFill>
                <a:ea typeface="微软雅黑" panose="020B0503020204020204" pitchFamily="34" charset="-122"/>
              </a:rPr>
              <a:t>And truly if they had called to mind that country from which they had come out, they would have had opportunity to return.</a:t>
            </a:r>
          </a:p>
        </p:txBody>
      </p:sp>
    </p:spTree>
    <p:extLst>
      <p:ext uri="{BB962C8B-B14F-4D97-AF65-F5344CB8AC3E}">
        <p14:creationId xmlns:p14="http://schemas.microsoft.com/office/powerpoint/2010/main" val="25636824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雅各书 </a:t>
            </a:r>
            <a:r>
              <a:rPr lang="en-US" altLang="zh-CN" sz="3600" b="1" u="sng" dirty="0">
                <a:solidFill>
                  <a:schemeClr val="bg1"/>
                </a:solidFill>
                <a:ea typeface="微软雅黑" panose="020B0503020204020204" pitchFamily="34" charset="-122"/>
              </a:rPr>
              <a:t>James 4:13-17】</a:t>
            </a:r>
          </a:p>
          <a:p>
            <a:pPr algn="l">
              <a:lnSpc>
                <a:spcPct val="114000"/>
              </a:lnSpc>
            </a:pPr>
            <a:r>
              <a:rPr lang="en-US" altLang="zh-CN" sz="3600" b="1" dirty="0">
                <a:solidFill>
                  <a:schemeClr val="bg1"/>
                </a:solidFill>
                <a:ea typeface="微软雅黑" panose="020B0503020204020204" pitchFamily="34" charset="-122"/>
              </a:rPr>
              <a:t>14 </a:t>
            </a:r>
            <a:r>
              <a:rPr lang="zh-CN" altLang="en-US" sz="3600" b="1" dirty="0">
                <a:solidFill>
                  <a:schemeClr val="bg1"/>
                </a:solidFill>
                <a:ea typeface="微软雅黑" panose="020B0503020204020204" pitchFamily="34" charset="-122"/>
              </a:rPr>
              <a:t>其实明天如何，你们还不知道。你们的生命是什么呢？你们原来是一片云雾，出现少时就不见了。</a:t>
            </a:r>
          </a:p>
          <a:p>
            <a:pPr algn="l">
              <a:lnSpc>
                <a:spcPct val="114000"/>
              </a:lnSpc>
            </a:pPr>
            <a:r>
              <a:rPr lang="en-US" altLang="zh-CN" sz="3600" b="1" dirty="0">
                <a:solidFill>
                  <a:schemeClr val="bg1"/>
                </a:solidFill>
                <a:ea typeface="微软雅黑" panose="020B0503020204020204" pitchFamily="34" charset="-122"/>
              </a:rPr>
              <a:t>whereas you do not know what will happen tomorrow. For what is your life? It is even a vapor that appears for a little time and then vanishes away.</a:t>
            </a:r>
          </a:p>
        </p:txBody>
      </p:sp>
    </p:spTree>
    <p:extLst>
      <p:ext uri="{BB962C8B-B14F-4D97-AF65-F5344CB8AC3E}">
        <p14:creationId xmlns:p14="http://schemas.microsoft.com/office/powerpoint/2010/main" val="18647897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希伯来书 </a:t>
            </a:r>
            <a:r>
              <a:rPr lang="en-US" altLang="zh-CN" sz="3600" b="1" u="sng" dirty="0">
                <a:solidFill>
                  <a:schemeClr val="bg1"/>
                </a:solidFill>
                <a:ea typeface="微软雅黑" panose="020B0503020204020204" pitchFamily="34" charset="-122"/>
              </a:rPr>
              <a:t>Hebrews 11:13-16】</a:t>
            </a:r>
          </a:p>
          <a:p>
            <a:pPr algn="l">
              <a:lnSpc>
                <a:spcPct val="114000"/>
              </a:lnSpc>
            </a:pPr>
            <a:r>
              <a:rPr lang="en-US" altLang="zh-CN" sz="3600" b="1" dirty="0">
                <a:solidFill>
                  <a:schemeClr val="bg1"/>
                </a:solidFill>
                <a:ea typeface="微软雅黑" panose="020B0503020204020204" pitchFamily="34" charset="-122"/>
              </a:rPr>
              <a:t>16 </a:t>
            </a:r>
            <a:r>
              <a:rPr lang="zh-CN" altLang="en-US" sz="3600" b="1" dirty="0">
                <a:solidFill>
                  <a:schemeClr val="bg1"/>
                </a:solidFill>
                <a:ea typeface="微软雅黑" panose="020B0503020204020204" pitchFamily="34" charset="-122"/>
              </a:rPr>
              <a:t>他们却羡慕一个更美的家乡，就是在天上的。所以　神被称为他们的　神，并不以为耻，因为祂已经给他们预备了一座城。</a:t>
            </a:r>
          </a:p>
          <a:p>
            <a:pPr algn="l">
              <a:lnSpc>
                <a:spcPct val="114000"/>
              </a:lnSpc>
            </a:pPr>
            <a:r>
              <a:rPr lang="en-US" altLang="zh-CN" sz="3600" b="1" dirty="0">
                <a:solidFill>
                  <a:schemeClr val="bg1"/>
                </a:solidFill>
                <a:ea typeface="微软雅黑" panose="020B0503020204020204" pitchFamily="34" charset="-122"/>
              </a:rPr>
              <a:t>But now they desire a better, that is, a heavenly country. Therefore God is not ashamed to be called their God, for He has prepared a city for them.</a:t>
            </a:r>
          </a:p>
        </p:txBody>
      </p:sp>
    </p:spTree>
    <p:extLst>
      <p:ext uri="{BB962C8B-B14F-4D97-AF65-F5344CB8AC3E}">
        <p14:creationId xmlns:p14="http://schemas.microsoft.com/office/powerpoint/2010/main" val="10299882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约翰福音 </a:t>
            </a:r>
            <a:r>
              <a:rPr lang="en-US" altLang="zh-CN" sz="3600" b="1" u="sng" dirty="0">
                <a:solidFill>
                  <a:schemeClr val="bg1"/>
                </a:solidFill>
                <a:ea typeface="微软雅黑" panose="020B0503020204020204" pitchFamily="34" charset="-122"/>
              </a:rPr>
              <a:t>John 11:40</a:t>
            </a:r>
            <a:r>
              <a:rPr lang="en-US" altLang="zh-CN" sz="3600" b="1" u="sng" dirty="0" smtClean="0">
                <a:solidFill>
                  <a:schemeClr val="bg1"/>
                </a:solidFill>
                <a:ea typeface="微软雅黑" panose="020B0503020204020204" pitchFamily="34" charset="-122"/>
              </a:rPr>
              <a:t>】</a:t>
            </a:r>
          </a:p>
          <a:p>
            <a:pPr algn="l">
              <a:lnSpc>
                <a:spcPct val="114000"/>
              </a:lnSpc>
            </a:pPr>
            <a:r>
              <a:rPr lang="zh-CN" altLang="en-US" sz="3600" b="1" dirty="0" smtClean="0">
                <a:solidFill>
                  <a:schemeClr val="bg1"/>
                </a:solidFill>
                <a:ea typeface="微软雅黑" panose="020B0503020204020204" pitchFamily="34" charset="-122"/>
              </a:rPr>
              <a:t>耶稣</a:t>
            </a:r>
            <a:r>
              <a:rPr lang="zh-CN" altLang="en-US" sz="3600" b="1" dirty="0">
                <a:solidFill>
                  <a:schemeClr val="bg1"/>
                </a:solidFill>
                <a:ea typeface="微软雅黑" panose="020B0503020204020204" pitchFamily="34" charset="-122"/>
              </a:rPr>
              <a:t>说：“我不是对你说过，你若信，就必看见　神的荣耀吗？”</a:t>
            </a:r>
          </a:p>
          <a:p>
            <a:pPr algn="l">
              <a:lnSpc>
                <a:spcPct val="114000"/>
              </a:lnSpc>
            </a:pPr>
            <a:r>
              <a:rPr lang="en-US" altLang="zh-CN" sz="3600" b="1" dirty="0">
                <a:solidFill>
                  <a:schemeClr val="bg1"/>
                </a:solidFill>
                <a:ea typeface="微软雅黑" panose="020B0503020204020204" pitchFamily="34" charset="-122"/>
              </a:rPr>
              <a:t>Jesus said to her, “Did I not say to you that if you would believe you would see the glory of God?”</a:t>
            </a:r>
          </a:p>
        </p:txBody>
      </p:sp>
    </p:spTree>
    <p:extLst>
      <p:ext uri="{BB962C8B-B14F-4D97-AF65-F5344CB8AC3E}">
        <p14:creationId xmlns:p14="http://schemas.microsoft.com/office/powerpoint/2010/main" val="25513790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诗篇 </a:t>
            </a:r>
            <a:r>
              <a:rPr lang="en-US" altLang="zh-CN" sz="3600" b="1" u="sng" dirty="0">
                <a:solidFill>
                  <a:schemeClr val="bg1"/>
                </a:solidFill>
                <a:ea typeface="微软雅黑" panose="020B0503020204020204" pitchFamily="34" charset="-122"/>
              </a:rPr>
              <a:t>Psalms 139:1-7】</a:t>
            </a:r>
          </a:p>
          <a:p>
            <a:pPr algn="l">
              <a:lnSpc>
                <a:spcPct val="114000"/>
              </a:lnSpc>
            </a:pPr>
            <a:r>
              <a:rPr lang="en-US" altLang="zh-CN" sz="3600" b="1" dirty="0">
                <a:solidFill>
                  <a:schemeClr val="bg1"/>
                </a:solidFill>
                <a:ea typeface="微软雅黑" panose="020B0503020204020204" pitchFamily="34" charset="-122"/>
              </a:rPr>
              <a:t>1 </a:t>
            </a:r>
            <a:r>
              <a:rPr lang="zh-CN" altLang="en-US" sz="3600" b="1" dirty="0">
                <a:solidFill>
                  <a:schemeClr val="bg1"/>
                </a:solidFill>
                <a:ea typeface="微软雅黑" panose="020B0503020204020204" pitchFamily="34" charset="-122"/>
              </a:rPr>
              <a:t>（大卫的诗，交与伶长。）耶和华啊，你已经鉴察我，认识我。</a:t>
            </a:r>
          </a:p>
          <a:p>
            <a:pPr algn="l">
              <a:lnSpc>
                <a:spcPct val="114000"/>
              </a:lnSpc>
            </a:pPr>
            <a:r>
              <a:rPr lang="zh-CN" altLang="en-US" sz="3600" b="1" dirty="0">
                <a:solidFill>
                  <a:schemeClr val="bg1"/>
                </a:solidFill>
                <a:ea typeface="微软雅黑" panose="020B0503020204020204" pitchFamily="34" charset="-122"/>
              </a:rPr>
              <a:t>（</a:t>
            </a:r>
            <a:r>
              <a:rPr lang="en-US" altLang="zh-CN" sz="3600" b="1" dirty="0">
                <a:solidFill>
                  <a:schemeClr val="bg1"/>
                </a:solidFill>
                <a:ea typeface="微软雅黑" panose="020B0503020204020204" pitchFamily="34" charset="-122"/>
              </a:rPr>
              <a:t>For the Chief Musician. A Psalm of David.</a:t>
            </a:r>
            <a:r>
              <a:rPr lang="zh-CN" altLang="en-US" sz="3600" b="1" dirty="0">
                <a:solidFill>
                  <a:schemeClr val="bg1"/>
                </a:solidFill>
                <a:ea typeface="微软雅黑" panose="020B0503020204020204" pitchFamily="34" charset="-122"/>
              </a:rPr>
              <a:t>）</a:t>
            </a:r>
            <a:r>
              <a:rPr lang="en-US" altLang="zh-CN" sz="3600" b="1" dirty="0">
                <a:solidFill>
                  <a:schemeClr val="bg1"/>
                </a:solidFill>
                <a:ea typeface="微软雅黑" panose="020B0503020204020204" pitchFamily="34" charset="-122"/>
              </a:rPr>
              <a:t>O Lord, You have searched me and known me.</a:t>
            </a:r>
          </a:p>
          <a:p>
            <a:pPr algn="l">
              <a:lnSpc>
                <a:spcPct val="114000"/>
              </a:lnSpc>
            </a:pPr>
            <a:r>
              <a:rPr lang="en-US" altLang="zh-CN" sz="3600" b="1" dirty="0">
                <a:solidFill>
                  <a:schemeClr val="bg1"/>
                </a:solidFill>
                <a:ea typeface="微软雅黑" panose="020B0503020204020204" pitchFamily="34" charset="-122"/>
              </a:rPr>
              <a:t>2 </a:t>
            </a:r>
            <a:r>
              <a:rPr lang="zh-CN" altLang="en-US" sz="3600" b="1" dirty="0">
                <a:solidFill>
                  <a:schemeClr val="bg1"/>
                </a:solidFill>
                <a:ea typeface="微软雅黑" panose="020B0503020204020204" pitchFamily="34" charset="-122"/>
              </a:rPr>
              <a:t>我坐下，我起来，你都晓得，你从远处知道我的意念；</a:t>
            </a:r>
          </a:p>
          <a:p>
            <a:pPr algn="l">
              <a:lnSpc>
                <a:spcPct val="114000"/>
              </a:lnSpc>
            </a:pPr>
            <a:r>
              <a:rPr lang="en-US" altLang="zh-CN" sz="3600" b="1" dirty="0">
                <a:solidFill>
                  <a:schemeClr val="bg1"/>
                </a:solidFill>
                <a:ea typeface="微软雅黑" panose="020B0503020204020204" pitchFamily="34" charset="-122"/>
              </a:rPr>
              <a:t>You know my sitting down and my rising up; You understand my thought afar off.</a:t>
            </a:r>
            <a:endParaRPr lang="en-US" altLang="zh-CN" sz="36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40112471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诗篇 </a:t>
            </a:r>
            <a:r>
              <a:rPr lang="en-US" altLang="zh-CN" sz="3600" b="1" u="sng" dirty="0">
                <a:solidFill>
                  <a:schemeClr val="bg1"/>
                </a:solidFill>
                <a:ea typeface="微软雅黑" panose="020B0503020204020204" pitchFamily="34" charset="-122"/>
              </a:rPr>
              <a:t>Psalms 139:1-7】</a:t>
            </a:r>
          </a:p>
          <a:p>
            <a:pPr algn="l">
              <a:lnSpc>
                <a:spcPct val="114000"/>
              </a:lnSpc>
            </a:pPr>
            <a:r>
              <a:rPr lang="en-US" altLang="zh-CN" sz="3600" b="1" dirty="0">
                <a:solidFill>
                  <a:schemeClr val="bg1"/>
                </a:solidFill>
                <a:ea typeface="微软雅黑" panose="020B0503020204020204" pitchFamily="34" charset="-122"/>
              </a:rPr>
              <a:t>3 </a:t>
            </a:r>
            <a:r>
              <a:rPr lang="zh-CN" altLang="en-US" sz="3600" b="1" dirty="0">
                <a:solidFill>
                  <a:schemeClr val="bg1"/>
                </a:solidFill>
                <a:ea typeface="微软雅黑" panose="020B0503020204020204" pitchFamily="34" charset="-122"/>
              </a:rPr>
              <a:t>我行路，我躺卧，你都细察，你也深知我一切所行的。</a:t>
            </a:r>
          </a:p>
          <a:p>
            <a:pPr algn="l">
              <a:lnSpc>
                <a:spcPct val="114000"/>
              </a:lnSpc>
            </a:pPr>
            <a:r>
              <a:rPr lang="en-US" altLang="zh-CN" sz="3600" b="1" dirty="0">
                <a:solidFill>
                  <a:schemeClr val="bg1"/>
                </a:solidFill>
                <a:ea typeface="微软雅黑" panose="020B0503020204020204" pitchFamily="34" charset="-122"/>
              </a:rPr>
              <a:t>You comprehend my path and my lying down, And are acquainted with all my ways.</a:t>
            </a:r>
          </a:p>
          <a:p>
            <a:pPr algn="l">
              <a:lnSpc>
                <a:spcPct val="114000"/>
              </a:lnSpc>
            </a:pPr>
            <a:r>
              <a:rPr lang="en-US" altLang="zh-CN" sz="3600" b="1" dirty="0">
                <a:solidFill>
                  <a:schemeClr val="bg1"/>
                </a:solidFill>
                <a:ea typeface="微软雅黑" panose="020B0503020204020204" pitchFamily="34" charset="-122"/>
              </a:rPr>
              <a:t>4 </a:t>
            </a:r>
            <a:r>
              <a:rPr lang="zh-CN" altLang="en-US" sz="3600" b="1" dirty="0">
                <a:solidFill>
                  <a:schemeClr val="bg1"/>
                </a:solidFill>
                <a:ea typeface="微软雅黑" panose="020B0503020204020204" pitchFamily="34" charset="-122"/>
              </a:rPr>
              <a:t>耶和华啊，我舌头上的话，你没有一句不知道的。</a:t>
            </a:r>
          </a:p>
          <a:p>
            <a:pPr algn="l">
              <a:lnSpc>
                <a:spcPct val="114000"/>
              </a:lnSpc>
            </a:pPr>
            <a:r>
              <a:rPr lang="en-US" altLang="zh-CN" sz="3600" b="1" dirty="0">
                <a:solidFill>
                  <a:schemeClr val="bg1"/>
                </a:solidFill>
                <a:ea typeface="微软雅黑" panose="020B0503020204020204" pitchFamily="34" charset="-122"/>
              </a:rPr>
              <a:t>For there is not a word on my tongue, But behold, O Lord, You know it altogether.</a:t>
            </a:r>
          </a:p>
        </p:txBody>
      </p:sp>
    </p:spTree>
    <p:extLst>
      <p:ext uri="{BB962C8B-B14F-4D97-AF65-F5344CB8AC3E}">
        <p14:creationId xmlns:p14="http://schemas.microsoft.com/office/powerpoint/2010/main" val="32743064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诗篇 </a:t>
            </a:r>
            <a:r>
              <a:rPr lang="en-US" altLang="zh-CN" sz="3600" b="1" u="sng" dirty="0">
                <a:solidFill>
                  <a:schemeClr val="bg1"/>
                </a:solidFill>
                <a:ea typeface="微软雅黑" panose="020B0503020204020204" pitchFamily="34" charset="-122"/>
              </a:rPr>
              <a:t>Psalms 139:1-7】</a:t>
            </a:r>
          </a:p>
          <a:p>
            <a:pPr algn="l">
              <a:lnSpc>
                <a:spcPct val="114000"/>
              </a:lnSpc>
            </a:pPr>
            <a:r>
              <a:rPr lang="en-US" altLang="zh-CN" sz="3600" b="1" dirty="0">
                <a:solidFill>
                  <a:schemeClr val="bg1"/>
                </a:solidFill>
                <a:ea typeface="微软雅黑" panose="020B0503020204020204" pitchFamily="34" charset="-122"/>
              </a:rPr>
              <a:t>5 </a:t>
            </a:r>
            <a:r>
              <a:rPr lang="zh-CN" altLang="en-US" sz="3600" b="1" dirty="0">
                <a:solidFill>
                  <a:schemeClr val="bg1"/>
                </a:solidFill>
                <a:ea typeface="微软雅黑" panose="020B0503020204020204" pitchFamily="34" charset="-122"/>
              </a:rPr>
              <a:t>你在我前后环绕我，按手在我身上。</a:t>
            </a:r>
          </a:p>
          <a:p>
            <a:pPr algn="l">
              <a:lnSpc>
                <a:spcPct val="114000"/>
              </a:lnSpc>
            </a:pPr>
            <a:r>
              <a:rPr lang="en-US" altLang="zh-CN" sz="3600" b="1" dirty="0">
                <a:solidFill>
                  <a:schemeClr val="bg1"/>
                </a:solidFill>
                <a:ea typeface="微软雅黑" panose="020B0503020204020204" pitchFamily="34" charset="-122"/>
              </a:rPr>
              <a:t>You have hedged me behind and before, And laid Your hand upon me.</a:t>
            </a:r>
          </a:p>
          <a:p>
            <a:pPr algn="l">
              <a:lnSpc>
                <a:spcPct val="114000"/>
              </a:lnSpc>
            </a:pPr>
            <a:r>
              <a:rPr lang="en-US" altLang="zh-CN" sz="3600" b="1" dirty="0">
                <a:solidFill>
                  <a:schemeClr val="bg1"/>
                </a:solidFill>
                <a:ea typeface="微软雅黑" panose="020B0503020204020204" pitchFamily="34" charset="-122"/>
              </a:rPr>
              <a:t>6 </a:t>
            </a:r>
            <a:r>
              <a:rPr lang="zh-CN" altLang="en-US" sz="3600" b="1" dirty="0">
                <a:solidFill>
                  <a:schemeClr val="bg1"/>
                </a:solidFill>
                <a:ea typeface="微软雅黑" panose="020B0503020204020204" pitchFamily="34" charset="-122"/>
              </a:rPr>
              <a:t>这样的知识奇妙，是我不能测的；至高，是我不能及的。</a:t>
            </a:r>
          </a:p>
          <a:p>
            <a:pPr algn="l">
              <a:lnSpc>
                <a:spcPct val="114000"/>
              </a:lnSpc>
            </a:pPr>
            <a:r>
              <a:rPr lang="en-US" altLang="zh-CN" sz="3600" b="1" dirty="0">
                <a:solidFill>
                  <a:schemeClr val="bg1"/>
                </a:solidFill>
                <a:ea typeface="微软雅黑" panose="020B0503020204020204" pitchFamily="34" charset="-122"/>
              </a:rPr>
              <a:t>Such knowledge is too wonderful for me; It is high, I cannot attain it</a:t>
            </a:r>
            <a:r>
              <a:rPr lang="en-US" altLang="zh-CN" sz="3600" b="1" dirty="0" smtClean="0">
                <a:solidFill>
                  <a:schemeClr val="bg1"/>
                </a:solidFill>
                <a:ea typeface="微软雅黑" panose="020B0503020204020204" pitchFamily="34" charset="-122"/>
              </a:rPr>
              <a:t>.</a:t>
            </a:r>
            <a:endParaRPr lang="en-US" altLang="zh-CN" sz="36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3235684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诗篇 </a:t>
            </a:r>
            <a:r>
              <a:rPr lang="en-US" altLang="zh-CN" sz="3600" b="1" u="sng" dirty="0">
                <a:solidFill>
                  <a:schemeClr val="bg1"/>
                </a:solidFill>
                <a:ea typeface="微软雅黑" panose="020B0503020204020204" pitchFamily="34" charset="-122"/>
              </a:rPr>
              <a:t>Psalms 139:1-7】</a:t>
            </a:r>
          </a:p>
          <a:p>
            <a:pPr algn="l">
              <a:lnSpc>
                <a:spcPct val="114000"/>
              </a:lnSpc>
            </a:pPr>
            <a:r>
              <a:rPr lang="en-US" altLang="zh-CN" sz="3600" b="1" dirty="0" smtClean="0">
                <a:solidFill>
                  <a:schemeClr val="bg1"/>
                </a:solidFill>
                <a:ea typeface="微软雅黑" panose="020B0503020204020204" pitchFamily="34" charset="-122"/>
              </a:rPr>
              <a:t>7 </a:t>
            </a:r>
            <a:r>
              <a:rPr lang="zh-CN" altLang="en-US" sz="3600" b="1" dirty="0">
                <a:solidFill>
                  <a:schemeClr val="bg1"/>
                </a:solidFill>
                <a:ea typeface="微软雅黑" panose="020B0503020204020204" pitchFamily="34" charset="-122"/>
              </a:rPr>
              <a:t>我往哪里去，躲避你的灵？我往哪里逃，躲避你的面？</a:t>
            </a:r>
          </a:p>
          <a:p>
            <a:pPr algn="l">
              <a:lnSpc>
                <a:spcPct val="114000"/>
              </a:lnSpc>
            </a:pPr>
            <a:r>
              <a:rPr lang="en-US" altLang="zh-CN" sz="3600" b="1" dirty="0">
                <a:solidFill>
                  <a:schemeClr val="bg1"/>
                </a:solidFill>
                <a:ea typeface="微软雅黑" panose="020B0503020204020204" pitchFamily="34" charset="-122"/>
              </a:rPr>
              <a:t>Where can I go from Your Spirit? Or where can I flee from Your presence?</a:t>
            </a:r>
          </a:p>
        </p:txBody>
      </p:sp>
    </p:spTree>
    <p:extLst>
      <p:ext uri="{BB962C8B-B14F-4D97-AF65-F5344CB8AC3E}">
        <p14:creationId xmlns:p14="http://schemas.microsoft.com/office/powerpoint/2010/main" val="14652847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彼得后书 </a:t>
            </a:r>
            <a:r>
              <a:rPr lang="en-US" altLang="zh-CN" sz="3600" b="1" u="sng" dirty="0">
                <a:solidFill>
                  <a:schemeClr val="bg1"/>
                </a:solidFill>
                <a:ea typeface="微软雅黑" panose="020B0503020204020204" pitchFamily="34" charset="-122"/>
              </a:rPr>
              <a:t>2 Peter 3:3,4,9】</a:t>
            </a:r>
          </a:p>
          <a:p>
            <a:pPr algn="l">
              <a:lnSpc>
                <a:spcPct val="114000"/>
              </a:lnSpc>
            </a:pPr>
            <a:r>
              <a:rPr lang="en-US" altLang="zh-CN" sz="3600" b="1" dirty="0">
                <a:solidFill>
                  <a:schemeClr val="bg1"/>
                </a:solidFill>
                <a:ea typeface="微软雅黑" panose="020B0503020204020204" pitchFamily="34" charset="-122"/>
              </a:rPr>
              <a:t>3 </a:t>
            </a:r>
            <a:r>
              <a:rPr lang="zh-CN" altLang="en-US" sz="3600" b="1" dirty="0">
                <a:solidFill>
                  <a:schemeClr val="bg1"/>
                </a:solidFill>
                <a:ea typeface="微软雅黑" panose="020B0503020204020204" pitchFamily="34" charset="-122"/>
              </a:rPr>
              <a:t>第一要紧的，该知道在末世必有好讥诮的人，随从自己的私欲出来讥诮说：</a:t>
            </a:r>
          </a:p>
          <a:p>
            <a:pPr algn="l">
              <a:lnSpc>
                <a:spcPct val="114000"/>
              </a:lnSpc>
            </a:pPr>
            <a:r>
              <a:rPr lang="en-US" altLang="zh-CN" sz="3600" b="1" dirty="0">
                <a:solidFill>
                  <a:schemeClr val="bg1"/>
                </a:solidFill>
                <a:ea typeface="微软雅黑" panose="020B0503020204020204" pitchFamily="34" charset="-122"/>
              </a:rPr>
              <a:t>knowing this first: that scoffers will come in the last days, walking according to their own lusts</a:t>
            </a:r>
            <a:r>
              <a:rPr lang="en-US" altLang="zh-CN" sz="3600" b="1" dirty="0" smtClean="0">
                <a:solidFill>
                  <a:schemeClr val="bg1"/>
                </a:solidFill>
                <a:ea typeface="微软雅黑" panose="020B0503020204020204" pitchFamily="34" charset="-122"/>
              </a:rPr>
              <a:t>,</a:t>
            </a:r>
            <a:endParaRPr lang="en-US" altLang="zh-CN" sz="36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19012766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彼得后书 </a:t>
            </a:r>
            <a:r>
              <a:rPr lang="en-US" altLang="zh-CN" sz="3600" b="1" u="sng" dirty="0">
                <a:solidFill>
                  <a:schemeClr val="bg1"/>
                </a:solidFill>
                <a:ea typeface="微软雅黑" panose="020B0503020204020204" pitchFamily="34" charset="-122"/>
              </a:rPr>
              <a:t>2 Peter 3:3,4,9】</a:t>
            </a:r>
          </a:p>
          <a:p>
            <a:pPr algn="l">
              <a:lnSpc>
                <a:spcPct val="114000"/>
              </a:lnSpc>
            </a:pPr>
            <a:r>
              <a:rPr lang="en-US" altLang="zh-CN" sz="3600" b="1" dirty="0" smtClean="0">
                <a:solidFill>
                  <a:schemeClr val="bg1"/>
                </a:solidFill>
                <a:ea typeface="微软雅黑" panose="020B0503020204020204" pitchFamily="34" charset="-122"/>
              </a:rPr>
              <a:t>4 </a:t>
            </a:r>
            <a:r>
              <a:rPr lang="en-US" altLang="zh-CN" sz="3600" b="1" dirty="0">
                <a:solidFill>
                  <a:schemeClr val="bg1"/>
                </a:solidFill>
                <a:ea typeface="微软雅黑" panose="020B0503020204020204" pitchFamily="34" charset="-122"/>
              </a:rPr>
              <a:t>“</a:t>
            </a:r>
            <a:r>
              <a:rPr lang="zh-CN" altLang="en-US" sz="3600" b="1" dirty="0">
                <a:solidFill>
                  <a:schemeClr val="bg1"/>
                </a:solidFill>
                <a:ea typeface="微软雅黑" panose="020B0503020204020204" pitchFamily="34" charset="-122"/>
              </a:rPr>
              <a:t>主要降临的应许在哪里呢？因为从列祖睡了以来，万物与起初创造的时候仍是一样。” </a:t>
            </a:r>
          </a:p>
          <a:p>
            <a:pPr algn="l">
              <a:lnSpc>
                <a:spcPct val="114000"/>
              </a:lnSpc>
            </a:pPr>
            <a:r>
              <a:rPr lang="en-US" altLang="zh-CN" sz="3600" b="1" dirty="0">
                <a:solidFill>
                  <a:schemeClr val="bg1"/>
                </a:solidFill>
                <a:ea typeface="微软雅黑" panose="020B0503020204020204" pitchFamily="34" charset="-122"/>
              </a:rPr>
              <a:t>and saying, “Where is the promise of His coming? For since the fathers fell asleep, all things continue as they were from the beginning of creation</a:t>
            </a:r>
            <a:r>
              <a:rPr lang="en-US" altLang="zh-CN" sz="3600" b="1" dirty="0" smtClean="0">
                <a:solidFill>
                  <a:schemeClr val="bg1"/>
                </a:solidFill>
                <a:ea typeface="微软雅黑" panose="020B0503020204020204" pitchFamily="34" charset="-122"/>
              </a:rPr>
              <a:t>.”</a:t>
            </a:r>
            <a:endParaRPr lang="en-US" altLang="zh-CN" sz="36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32639560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彼得后书 </a:t>
            </a:r>
            <a:r>
              <a:rPr lang="en-US" altLang="zh-CN" sz="3600" b="1" u="sng" dirty="0">
                <a:solidFill>
                  <a:schemeClr val="bg1"/>
                </a:solidFill>
                <a:ea typeface="微软雅黑" panose="020B0503020204020204" pitchFamily="34" charset="-122"/>
              </a:rPr>
              <a:t>2 Peter 3:3,4,9】</a:t>
            </a:r>
          </a:p>
          <a:p>
            <a:pPr algn="l">
              <a:lnSpc>
                <a:spcPct val="114000"/>
              </a:lnSpc>
            </a:pPr>
            <a:r>
              <a:rPr lang="en-US" altLang="zh-CN" sz="3600" b="1" dirty="0" smtClean="0">
                <a:solidFill>
                  <a:schemeClr val="bg1"/>
                </a:solidFill>
                <a:ea typeface="微软雅黑" panose="020B0503020204020204" pitchFamily="34" charset="-122"/>
              </a:rPr>
              <a:t>9 </a:t>
            </a:r>
            <a:r>
              <a:rPr lang="zh-CN" altLang="en-US" sz="3600" b="1" dirty="0">
                <a:solidFill>
                  <a:schemeClr val="bg1"/>
                </a:solidFill>
                <a:ea typeface="微软雅黑" panose="020B0503020204020204" pitchFamily="34" charset="-122"/>
              </a:rPr>
              <a:t>主所应许的尚未成就，有人以为祂是耽延，其实</a:t>
            </a:r>
            <a:r>
              <a:rPr lang="zh-CN" altLang="en-US" sz="3600" b="1" dirty="0">
                <a:solidFill>
                  <a:srgbClr val="FFFF00"/>
                </a:solidFill>
                <a:ea typeface="微软雅黑" panose="020B0503020204020204" pitchFamily="34" charset="-122"/>
              </a:rPr>
              <a:t>不是耽延，乃是宽容</a:t>
            </a:r>
            <a:r>
              <a:rPr lang="zh-CN" altLang="en-US" sz="3600" b="1" dirty="0">
                <a:solidFill>
                  <a:schemeClr val="bg1"/>
                </a:solidFill>
                <a:ea typeface="微软雅黑" panose="020B0503020204020204" pitchFamily="34" charset="-122"/>
              </a:rPr>
              <a:t>你们，不愿有一人沉沦，乃愿人人都悔改。</a:t>
            </a:r>
          </a:p>
          <a:p>
            <a:pPr algn="l">
              <a:lnSpc>
                <a:spcPct val="114000"/>
              </a:lnSpc>
            </a:pPr>
            <a:r>
              <a:rPr lang="en-US" altLang="zh-CN" sz="3600" b="1" dirty="0">
                <a:solidFill>
                  <a:schemeClr val="bg1"/>
                </a:solidFill>
                <a:ea typeface="微软雅黑" panose="020B0503020204020204" pitchFamily="34" charset="-122"/>
              </a:rPr>
              <a:t>The Lord is not slack concerning His promise, as some count slackness, but is longsuffering toward us, not willing that any should perish but that all should come to repentance.</a:t>
            </a:r>
          </a:p>
        </p:txBody>
      </p:sp>
    </p:spTree>
    <p:extLst>
      <p:ext uri="{BB962C8B-B14F-4D97-AF65-F5344CB8AC3E}">
        <p14:creationId xmlns:p14="http://schemas.microsoft.com/office/powerpoint/2010/main" val="41111616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约翰福音 </a:t>
            </a:r>
            <a:r>
              <a:rPr lang="en-US" altLang="zh-CN" sz="3600" b="1" u="sng" dirty="0">
                <a:solidFill>
                  <a:schemeClr val="bg1"/>
                </a:solidFill>
                <a:ea typeface="微软雅黑" panose="020B0503020204020204" pitchFamily="34" charset="-122"/>
              </a:rPr>
              <a:t>John 20:29</a:t>
            </a:r>
            <a:r>
              <a:rPr lang="en-US" altLang="zh-CN" sz="3600" b="1" u="sng" dirty="0" smtClean="0">
                <a:solidFill>
                  <a:schemeClr val="bg1"/>
                </a:solidFill>
                <a:ea typeface="微软雅黑" panose="020B0503020204020204" pitchFamily="34" charset="-122"/>
              </a:rPr>
              <a:t>】</a:t>
            </a:r>
          </a:p>
          <a:p>
            <a:pPr algn="l">
              <a:lnSpc>
                <a:spcPct val="114000"/>
              </a:lnSpc>
            </a:pPr>
            <a:r>
              <a:rPr lang="zh-CN" altLang="en-US" sz="3600" b="1" dirty="0" smtClean="0">
                <a:solidFill>
                  <a:schemeClr val="bg1"/>
                </a:solidFill>
                <a:ea typeface="微软雅黑" panose="020B0503020204020204" pitchFamily="34" charset="-122"/>
              </a:rPr>
              <a:t>耶稣</a:t>
            </a:r>
            <a:r>
              <a:rPr lang="zh-CN" altLang="en-US" sz="3600" b="1" dirty="0">
                <a:solidFill>
                  <a:schemeClr val="bg1"/>
                </a:solidFill>
                <a:ea typeface="微软雅黑" panose="020B0503020204020204" pitchFamily="34" charset="-122"/>
              </a:rPr>
              <a:t>对他说：“你因看见了我才信；那没有看见就信的有福了。” </a:t>
            </a:r>
          </a:p>
          <a:p>
            <a:pPr algn="l">
              <a:lnSpc>
                <a:spcPct val="114000"/>
              </a:lnSpc>
            </a:pPr>
            <a:r>
              <a:rPr lang="en-US" altLang="zh-CN" sz="3600" b="1" dirty="0">
                <a:solidFill>
                  <a:schemeClr val="bg1"/>
                </a:solidFill>
                <a:ea typeface="微软雅黑" panose="020B0503020204020204" pitchFamily="34" charset="-122"/>
              </a:rPr>
              <a:t>Jesus said to him, “Thomas, because you have seen Me, you have believed. Blessed are those who have not seen and yet have believed.”</a:t>
            </a:r>
          </a:p>
        </p:txBody>
      </p:sp>
    </p:spTree>
    <p:extLst>
      <p:ext uri="{BB962C8B-B14F-4D97-AF65-F5344CB8AC3E}">
        <p14:creationId xmlns:p14="http://schemas.microsoft.com/office/powerpoint/2010/main" val="15517101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雅各书 </a:t>
            </a:r>
            <a:r>
              <a:rPr lang="en-US" altLang="zh-CN" sz="3600" b="1" u="sng" dirty="0">
                <a:solidFill>
                  <a:schemeClr val="bg1"/>
                </a:solidFill>
                <a:ea typeface="微软雅黑" panose="020B0503020204020204" pitchFamily="34" charset="-122"/>
              </a:rPr>
              <a:t>James 4:13-17】</a:t>
            </a:r>
          </a:p>
          <a:p>
            <a:pPr algn="l">
              <a:lnSpc>
                <a:spcPct val="114000"/>
              </a:lnSpc>
            </a:pPr>
            <a:r>
              <a:rPr lang="en-US" altLang="zh-CN" sz="3600" b="1" dirty="0">
                <a:solidFill>
                  <a:schemeClr val="bg1"/>
                </a:solidFill>
                <a:ea typeface="微软雅黑" panose="020B0503020204020204" pitchFamily="34" charset="-122"/>
              </a:rPr>
              <a:t>15 </a:t>
            </a:r>
            <a:r>
              <a:rPr lang="zh-CN" altLang="en-US" sz="3600" b="1" dirty="0">
                <a:solidFill>
                  <a:schemeClr val="bg1"/>
                </a:solidFill>
                <a:ea typeface="微软雅黑" panose="020B0503020204020204" pitchFamily="34" charset="-122"/>
              </a:rPr>
              <a:t>你们只当说：“主若愿意，我们就可以活着，也可以作这事，或作那事。” </a:t>
            </a:r>
          </a:p>
          <a:p>
            <a:pPr algn="l">
              <a:lnSpc>
                <a:spcPct val="114000"/>
              </a:lnSpc>
            </a:pPr>
            <a:r>
              <a:rPr lang="en-US" altLang="zh-CN" sz="3600" b="1" dirty="0">
                <a:solidFill>
                  <a:schemeClr val="bg1"/>
                </a:solidFill>
                <a:ea typeface="微软雅黑" panose="020B0503020204020204" pitchFamily="34" charset="-122"/>
              </a:rPr>
              <a:t>Instead you ought to say, “If the Lord wills, we shall live and do this or that.”</a:t>
            </a:r>
          </a:p>
          <a:p>
            <a:pPr algn="l">
              <a:lnSpc>
                <a:spcPct val="114000"/>
              </a:lnSpc>
            </a:pPr>
            <a:r>
              <a:rPr lang="en-US" altLang="zh-CN" sz="3600" b="1" dirty="0">
                <a:solidFill>
                  <a:schemeClr val="bg1"/>
                </a:solidFill>
                <a:ea typeface="微软雅黑" panose="020B0503020204020204" pitchFamily="34" charset="-122"/>
              </a:rPr>
              <a:t>16 </a:t>
            </a:r>
            <a:r>
              <a:rPr lang="zh-CN" altLang="en-US" sz="3600" b="1" dirty="0">
                <a:solidFill>
                  <a:schemeClr val="bg1"/>
                </a:solidFill>
                <a:ea typeface="微软雅黑" panose="020B0503020204020204" pitchFamily="34" charset="-122"/>
              </a:rPr>
              <a:t>现今你们竟以张狂夸口，凡这样夸口都是恶的。</a:t>
            </a:r>
          </a:p>
          <a:p>
            <a:pPr algn="l">
              <a:lnSpc>
                <a:spcPct val="114000"/>
              </a:lnSpc>
            </a:pPr>
            <a:r>
              <a:rPr lang="en-US" altLang="zh-CN" sz="3600" b="1" dirty="0">
                <a:solidFill>
                  <a:schemeClr val="bg1"/>
                </a:solidFill>
                <a:ea typeface="微软雅黑" panose="020B0503020204020204" pitchFamily="34" charset="-122"/>
              </a:rPr>
              <a:t>But now you boast in your arrogance. All such boasting is evil.</a:t>
            </a:r>
          </a:p>
        </p:txBody>
      </p:sp>
    </p:spTree>
    <p:extLst>
      <p:ext uri="{BB962C8B-B14F-4D97-AF65-F5344CB8AC3E}">
        <p14:creationId xmlns:p14="http://schemas.microsoft.com/office/powerpoint/2010/main" val="16456453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哥林多前书 </a:t>
            </a:r>
            <a:r>
              <a:rPr lang="en-US" altLang="zh-CN" sz="3600" b="1" u="sng" dirty="0">
                <a:solidFill>
                  <a:schemeClr val="bg1"/>
                </a:solidFill>
                <a:ea typeface="微软雅黑" panose="020B0503020204020204" pitchFamily="34" charset="-122"/>
              </a:rPr>
              <a:t>1 Corinthians 15:11-23】</a:t>
            </a:r>
          </a:p>
          <a:p>
            <a:pPr algn="l">
              <a:lnSpc>
                <a:spcPct val="114000"/>
              </a:lnSpc>
            </a:pPr>
            <a:r>
              <a:rPr lang="en-US" altLang="zh-CN" sz="3600" b="1" dirty="0">
                <a:solidFill>
                  <a:schemeClr val="bg1"/>
                </a:solidFill>
                <a:ea typeface="微软雅黑" panose="020B0503020204020204" pitchFamily="34" charset="-122"/>
              </a:rPr>
              <a:t>11 </a:t>
            </a:r>
            <a:r>
              <a:rPr lang="zh-CN" altLang="en-US" sz="3600" b="1" dirty="0">
                <a:solidFill>
                  <a:schemeClr val="bg1"/>
                </a:solidFill>
                <a:ea typeface="微软雅黑" panose="020B0503020204020204" pitchFamily="34" charset="-122"/>
              </a:rPr>
              <a:t>不拘是我，是众使徒，我们如此传，你们也如此信了。</a:t>
            </a:r>
          </a:p>
          <a:p>
            <a:pPr algn="l">
              <a:lnSpc>
                <a:spcPct val="114000"/>
              </a:lnSpc>
            </a:pPr>
            <a:r>
              <a:rPr lang="en-US" altLang="zh-CN" sz="3600" b="1" dirty="0">
                <a:solidFill>
                  <a:schemeClr val="bg1"/>
                </a:solidFill>
                <a:ea typeface="微软雅黑" panose="020B0503020204020204" pitchFamily="34" charset="-122"/>
              </a:rPr>
              <a:t>Therefore, whether it was I or they, so we preach and so you believed.</a:t>
            </a:r>
          </a:p>
          <a:p>
            <a:pPr algn="l">
              <a:lnSpc>
                <a:spcPct val="114000"/>
              </a:lnSpc>
            </a:pPr>
            <a:r>
              <a:rPr lang="en-US" altLang="zh-CN" sz="3600" b="1" dirty="0">
                <a:solidFill>
                  <a:schemeClr val="bg1"/>
                </a:solidFill>
                <a:ea typeface="微软雅黑" panose="020B0503020204020204" pitchFamily="34" charset="-122"/>
              </a:rPr>
              <a:t>12 </a:t>
            </a:r>
            <a:r>
              <a:rPr lang="zh-CN" altLang="en-US" sz="3600" b="1" dirty="0">
                <a:solidFill>
                  <a:schemeClr val="bg1"/>
                </a:solidFill>
                <a:ea typeface="微软雅黑" panose="020B0503020204020204" pitchFamily="34" charset="-122"/>
              </a:rPr>
              <a:t>既传基督是从死里复活了，怎么在你们中间有人说没有死人复活的事呢？</a:t>
            </a:r>
          </a:p>
          <a:p>
            <a:pPr algn="l">
              <a:lnSpc>
                <a:spcPct val="114000"/>
              </a:lnSpc>
            </a:pPr>
            <a:r>
              <a:rPr lang="en-US" altLang="zh-CN" sz="3600" b="1" dirty="0">
                <a:solidFill>
                  <a:schemeClr val="bg1"/>
                </a:solidFill>
                <a:ea typeface="微软雅黑" panose="020B0503020204020204" pitchFamily="34" charset="-122"/>
              </a:rPr>
              <a:t>Now if Christ is preached that He has been raised from the dead, how do some among you say that there is no resurrection of the dead</a:t>
            </a:r>
            <a:r>
              <a:rPr lang="en-US" altLang="zh-CN" sz="3600" b="1" dirty="0" smtClean="0">
                <a:solidFill>
                  <a:schemeClr val="bg1"/>
                </a:solidFill>
                <a:ea typeface="微软雅黑" panose="020B0503020204020204" pitchFamily="34" charset="-122"/>
              </a:rPr>
              <a:t>?</a:t>
            </a:r>
            <a:endParaRPr lang="en-US" altLang="zh-CN" sz="36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20271023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哥林多前书 </a:t>
            </a:r>
            <a:r>
              <a:rPr lang="en-US" altLang="zh-CN" sz="3600" b="1" u="sng" dirty="0">
                <a:solidFill>
                  <a:schemeClr val="bg1"/>
                </a:solidFill>
                <a:ea typeface="微软雅黑" panose="020B0503020204020204" pitchFamily="34" charset="-122"/>
              </a:rPr>
              <a:t>1 Corinthians 15:11-23】</a:t>
            </a:r>
          </a:p>
          <a:p>
            <a:pPr algn="l">
              <a:lnSpc>
                <a:spcPct val="114000"/>
              </a:lnSpc>
            </a:pPr>
            <a:r>
              <a:rPr lang="en-US" altLang="zh-CN" sz="3600" b="1" dirty="0">
                <a:solidFill>
                  <a:schemeClr val="bg1"/>
                </a:solidFill>
                <a:ea typeface="微软雅黑" panose="020B0503020204020204" pitchFamily="34" charset="-122"/>
              </a:rPr>
              <a:t>13 </a:t>
            </a:r>
            <a:r>
              <a:rPr lang="zh-CN" altLang="en-US" sz="3600" b="1" dirty="0">
                <a:solidFill>
                  <a:schemeClr val="bg1"/>
                </a:solidFill>
                <a:ea typeface="微软雅黑" panose="020B0503020204020204" pitchFamily="34" charset="-122"/>
              </a:rPr>
              <a:t>若没有死人复活的事，基督也就没有复活了。</a:t>
            </a:r>
          </a:p>
          <a:p>
            <a:pPr algn="l">
              <a:lnSpc>
                <a:spcPct val="114000"/>
              </a:lnSpc>
            </a:pPr>
            <a:r>
              <a:rPr lang="en-US" altLang="zh-CN" sz="3600" b="1" dirty="0">
                <a:solidFill>
                  <a:schemeClr val="bg1"/>
                </a:solidFill>
                <a:ea typeface="微软雅黑" panose="020B0503020204020204" pitchFamily="34" charset="-122"/>
              </a:rPr>
              <a:t>But if there is no resurrection of the dead, then Christ is not risen.</a:t>
            </a:r>
          </a:p>
          <a:p>
            <a:pPr algn="l">
              <a:lnSpc>
                <a:spcPct val="114000"/>
              </a:lnSpc>
            </a:pPr>
            <a:r>
              <a:rPr lang="en-US" altLang="zh-CN" sz="3600" b="1" dirty="0">
                <a:solidFill>
                  <a:schemeClr val="bg1"/>
                </a:solidFill>
                <a:ea typeface="微软雅黑" panose="020B0503020204020204" pitchFamily="34" charset="-122"/>
              </a:rPr>
              <a:t>14 </a:t>
            </a:r>
            <a:r>
              <a:rPr lang="zh-CN" altLang="en-US" sz="3600" b="1" dirty="0">
                <a:solidFill>
                  <a:schemeClr val="bg1"/>
                </a:solidFill>
                <a:ea typeface="微软雅黑" panose="020B0503020204020204" pitchFamily="34" charset="-122"/>
              </a:rPr>
              <a:t>若基督没有复活，我们所传的便是枉然，你们所信的也是枉然，</a:t>
            </a:r>
          </a:p>
          <a:p>
            <a:pPr algn="l">
              <a:lnSpc>
                <a:spcPct val="114000"/>
              </a:lnSpc>
            </a:pPr>
            <a:r>
              <a:rPr lang="en-US" altLang="zh-CN" sz="3600" b="1" dirty="0">
                <a:solidFill>
                  <a:schemeClr val="bg1"/>
                </a:solidFill>
                <a:ea typeface="微软雅黑" panose="020B0503020204020204" pitchFamily="34" charset="-122"/>
              </a:rPr>
              <a:t>And if Christ is not risen, then our preaching is empty and your faith is also empty.</a:t>
            </a:r>
          </a:p>
        </p:txBody>
      </p:sp>
    </p:spTree>
    <p:extLst>
      <p:ext uri="{BB962C8B-B14F-4D97-AF65-F5344CB8AC3E}">
        <p14:creationId xmlns:p14="http://schemas.microsoft.com/office/powerpoint/2010/main" val="42616581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哥林多前书 </a:t>
            </a:r>
            <a:r>
              <a:rPr lang="en-US" altLang="zh-CN" sz="3600" b="1" u="sng" dirty="0">
                <a:solidFill>
                  <a:schemeClr val="bg1"/>
                </a:solidFill>
                <a:ea typeface="微软雅黑" panose="020B0503020204020204" pitchFamily="34" charset="-122"/>
              </a:rPr>
              <a:t>1 Corinthians 15:11-23】</a:t>
            </a:r>
          </a:p>
          <a:p>
            <a:pPr algn="l">
              <a:lnSpc>
                <a:spcPct val="114000"/>
              </a:lnSpc>
            </a:pPr>
            <a:r>
              <a:rPr lang="en-US" altLang="zh-CN" sz="3600" b="1" dirty="0">
                <a:solidFill>
                  <a:schemeClr val="bg1"/>
                </a:solidFill>
                <a:ea typeface="微软雅黑" panose="020B0503020204020204" pitchFamily="34" charset="-122"/>
              </a:rPr>
              <a:t>15 </a:t>
            </a:r>
            <a:r>
              <a:rPr lang="zh-CN" altLang="en-US" sz="3600" b="1" dirty="0">
                <a:solidFill>
                  <a:schemeClr val="bg1"/>
                </a:solidFill>
                <a:ea typeface="微软雅黑" panose="020B0503020204020204" pitchFamily="34" charset="-122"/>
              </a:rPr>
              <a:t>并且明显我们是为　神妄作见证的，因我们见证　神是叫基督复活了。若死人真不复活，　神也就没有叫基督复活了。</a:t>
            </a:r>
          </a:p>
          <a:p>
            <a:pPr algn="l">
              <a:lnSpc>
                <a:spcPct val="100000"/>
              </a:lnSpc>
            </a:pPr>
            <a:r>
              <a:rPr lang="en-US" altLang="zh-CN" sz="3600" b="1" dirty="0">
                <a:solidFill>
                  <a:schemeClr val="bg1"/>
                </a:solidFill>
                <a:ea typeface="微软雅黑" panose="020B0503020204020204" pitchFamily="34" charset="-122"/>
              </a:rPr>
              <a:t>Yes, and we are found false witnesses of God, because we have testified of God that He raised up Christ, whom He did not raise up—if in fact the dead do not rise.</a:t>
            </a:r>
          </a:p>
          <a:p>
            <a:pPr algn="l">
              <a:lnSpc>
                <a:spcPct val="114000"/>
              </a:lnSpc>
            </a:pPr>
            <a:r>
              <a:rPr lang="en-US" altLang="zh-CN" sz="3600" b="1" dirty="0">
                <a:solidFill>
                  <a:schemeClr val="bg1"/>
                </a:solidFill>
                <a:ea typeface="微软雅黑" panose="020B0503020204020204" pitchFamily="34" charset="-122"/>
              </a:rPr>
              <a:t>16 </a:t>
            </a:r>
            <a:r>
              <a:rPr lang="zh-CN" altLang="en-US" sz="3600" b="1" dirty="0">
                <a:solidFill>
                  <a:schemeClr val="bg1"/>
                </a:solidFill>
                <a:ea typeface="微软雅黑" panose="020B0503020204020204" pitchFamily="34" charset="-122"/>
              </a:rPr>
              <a:t>因为死人若不复活，基督也就没有复活了。</a:t>
            </a:r>
          </a:p>
          <a:p>
            <a:pPr algn="l">
              <a:lnSpc>
                <a:spcPct val="100000"/>
              </a:lnSpc>
            </a:pPr>
            <a:r>
              <a:rPr lang="en-US" altLang="zh-CN" sz="3600" b="1" dirty="0">
                <a:solidFill>
                  <a:schemeClr val="bg1"/>
                </a:solidFill>
                <a:ea typeface="微软雅黑" panose="020B0503020204020204" pitchFamily="34" charset="-122"/>
              </a:rPr>
              <a:t>For if the dead do not rise, then Christ is not risen.</a:t>
            </a:r>
          </a:p>
        </p:txBody>
      </p:sp>
    </p:spTree>
    <p:extLst>
      <p:ext uri="{BB962C8B-B14F-4D97-AF65-F5344CB8AC3E}">
        <p14:creationId xmlns:p14="http://schemas.microsoft.com/office/powerpoint/2010/main" val="8544241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哥林多前书 </a:t>
            </a:r>
            <a:r>
              <a:rPr lang="en-US" altLang="zh-CN" sz="3600" b="1" u="sng" dirty="0">
                <a:solidFill>
                  <a:schemeClr val="bg1"/>
                </a:solidFill>
                <a:ea typeface="微软雅黑" panose="020B0503020204020204" pitchFamily="34" charset="-122"/>
              </a:rPr>
              <a:t>1 Corinthians 15:11-23】</a:t>
            </a:r>
          </a:p>
          <a:p>
            <a:pPr algn="l">
              <a:lnSpc>
                <a:spcPct val="114000"/>
              </a:lnSpc>
            </a:pPr>
            <a:r>
              <a:rPr lang="en-US" altLang="zh-CN" sz="3600" b="1" dirty="0">
                <a:solidFill>
                  <a:schemeClr val="bg1"/>
                </a:solidFill>
                <a:ea typeface="微软雅黑" panose="020B0503020204020204" pitchFamily="34" charset="-122"/>
              </a:rPr>
              <a:t>17 </a:t>
            </a:r>
            <a:r>
              <a:rPr lang="zh-CN" altLang="en-US" sz="3600" b="1" dirty="0">
                <a:solidFill>
                  <a:schemeClr val="bg1"/>
                </a:solidFill>
                <a:ea typeface="微软雅黑" panose="020B0503020204020204" pitchFamily="34" charset="-122"/>
              </a:rPr>
              <a:t>基督若没有复活，你们的信便是徒然，你们仍在罪里，</a:t>
            </a:r>
          </a:p>
          <a:p>
            <a:pPr algn="l">
              <a:lnSpc>
                <a:spcPct val="114000"/>
              </a:lnSpc>
            </a:pPr>
            <a:r>
              <a:rPr lang="en-US" altLang="zh-CN" sz="3600" b="1" dirty="0">
                <a:solidFill>
                  <a:schemeClr val="bg1"/>
                </a:solidFill>
                <a:ea typeface="微软雅黑" panose="020B0503020204020204" pitchFamily="34" charset="-122"/>
              </a:rPr>
              <a:t>And if Christ is not risen, your faith is futile; you are still in your sins!</a:t>
            </a:r>
          </a:p>
          <a:p>
            <a:pPr algn="l">
              <a:lnSpc>
                <a:spcPct val="114000"/>
              </a:lnSpc>
            </a:pPr>
            <a:r>
              <a:rPr lang="en-US" altLang="zh-CN" sz="3600" b="1" dirty="0">
                <a:solidFill>
                  <a:schemeClr val="bg1"/>
                </a:solidFill>
                <a:ea typeface="微软雅黑" panose="020B0503020204020204" pitchFamily="34" charset="-122"/>
              </a:rPr>
              <a:t>18 </a:t>
            </a:r>
            <a:r>
              <a:rPr lang="zh-CN" altLang="en-US" sz="3600" b="1" dirty="0">
                <a:solidFill>
                  <a:schemeClr val="bg1"/>
                </a:solidFill>
                <a:ea typeface="微软雅黑" panose="020B0503020204020204" pitchFamily="34" charset="-122"/>
              </a:rPr>
              <a:t>就是在基督里睡了的人也灭亡了。</a:t>
            </a:r>
          </a:p>
          <a:p>
            <a:pPr algn="l">
              <a:lnSpc>
                <a:spcPct val="114000"/>
              </a:lnSpc>
            </a:pPr>
            <a:r>
              <a:rPr lang="en-US" altLang="zh-CN" sz="3600" b="1" dirty="0">
                <a:solidFill>
                  <a:schemeClr val="bg1"/>
                </a:solidFill>
                <a:ea typeface="微软雅黑" panose="020B0503020204020204" pitchFamily="34" charset="-122"/>
              </a:rPr>
              <a:t>Then also those who have fallen asleep in Christ have perished.</a:t>
            </a:r>
          </a:p>
        </p:txBody>
      </p:sp>
    </p:spTree>
    <p:extLst>
      <p:ext uri="{BB962C8B-B14F-4D97-AF65-F5344CB8AC3E}">
        <p14:creationId xmlns:p14="http://schemas.microsoft.com/office/powerpoint/2010/main" val="28775155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哥林多前书 </a:t>
            </a:r>
            <a:r>
              <a:rPr lang="en-US" altLang="zh-CN" sz="3600" b="1" u="sng" dirty="0">
                <a:solidFill>
                  <a:schemeClr val="bg1"/>
                </a:solidFill>
                <a:ea typeface="微软雅黑" panose="020B0503020204020204" pitchFamily="34" charset="-122"/>
              </a:rPr>
              <a:t>1 Corinthians 15:11-23】</a:t>
            </a:r>
          </a:p>
          <a:p>
            <a:pPr algn="l">
              <a:lnSpc>
                <a:spcPct val="114000"/>
              </a:lnSpc>
            </a:pPr>
            <a:r>
              <a:rPr lang="en-US" altLang="zh-CN" sz="3600" b="1" dirty="0">
                <a:solidFill>
                  <a:schemeClr val="bg1"/>
                </a:solidFill>
                <a:ea typeface="微软雅黑" panose="020B0503020204020204" pitchFamily="34" charset="-122"/>
              </a:rPr>
              <a:t>19 </a:t>
            </a:r>
            <a:r>
              <a:rPr lang="zh-CN" altLang="en-US" sz="3600" b="1" dirty="0">
                <a:solidFill>
                  <a:schemeClr val="bg1"/>
                </a:solidFill>
                <a:ea typeface="微软雅黑" panose="020B0503020204020204" pitchFamily="34" charset="-122"/>
              </a:rPr>
              <a:t>我们若靠基督只在今生有指望，就算比众人更可怜。</a:t>
            </a:r>
          </a:p>
          <a:p>
            <a:pPr algn="l">
              <a:lnSpc>
                <a:spcPct val="114000"/>
              </a:lnSpc>
            </a:pPr>
            <a:r>
              <a:rPr lang="en-US" altLang="zh-CN" sz="3600" b="1" dirty="0">
                <a:solidFill>
                  <a:schemeClr val="bg1"/>
                </a:solidFill>
                <a:ea typeface="微软雅黑" panose="020B0503020204020204" pitchFamily="34" charset="-122"/>
              </a:rPr>
              <a:t>If in this life only we have hope in Christ, we are of all men the most pitiable.</a:t>
            </a:r>
          </a:p>
          <a:p>
            <a:pPr algn="l">
              <a:lnSpc>
                <a:spcPct val="114000"/>
              </a:lnSpc>
            </a:pPr>
            <a:r>
              <a:rPr lang="en-US" altLang="zh-CN" sz="3600" b="1" dirty="0">
                <a:solidFill>
                  <a:schemeClr val="bg1"/>
                </a:solidFill>
                <a:ea typeface="微软雅黑" panose="020B0503020204020204" pitchFamily="34" charset="-122"/>
              </a:rPr>
              <a:t>20 </a:t>
            </a:r>
            <a:r>
              <a:rPr lang="zh-CN" altLang="en-US" sz="3600" b="1" dirty="0">
                <a:solidFill>
                  <a:schemeClr val="bg1"/>
                </a:solidFill>
                <a:ea typeface="微软雅黑" panose="020B0503020204020204" pitchFamily="34" charset="-122"/>
              </a:rPr>
              <a:t>但基督已经从死里复活，成为睡了之人初熟的果子。</a:t>
            </a:r>
          </a:p>
          <a:p>
            <a:pPr algn="l">
              <a:lnSpc>
                <a:spcPct val="114000"/>
              </a:lnSpc>
            </a:pPr>
            <a:r>
              <a:rPr lang="en-US" altLang="zh-CN" sz="3600" b="1" dirty="0">
                <a:solidFill>
                  <a:schemeClr val="bg1"/>
                </a:solidFill>
                <a:ea typeface="微软雅黑" panose="020B0503020204020204" pitchFamily="34" charset="-122"/>
              </a:rPr>
              <a:t>But now Christ is risen from the dead, and has become the </a:t>
            </a:r>
            <a:r>
              <a:rPr lang="en-US" altLang="zh-CN" sz="3600" b="1" dirty="0" err="1">
                <a:solidFill>
                  <a:schemeClr val="bg1"/>
                </a:solidFill>
                <a:ea typeface="微软雅黑" panose="020B0503020204020204" pitchFamily="34" charset="-122"/>
              </a:rPr>
              <a:t>firstfruits</a:t>
            </a:r>
            <a:r>
              <a:rPr lang="en-US" altLang="zh-CN" sz="3600" b="1" dirty="0">
                <a:solidFill>
                  <a:schemeClr val="bg1"/>
                </a:solidFill>
                <a:ea typeface="微软雅黑" panose="020B0503020204020204" pitchFamily="34" charset="-122"/>
              </a:rPr>
              <a:t> of those who have fallen asleep.</a:t>
            </a:r>
          </a:p>
        </p:txBody>
      </p:sp>
    </p:spTree>
    <p:extLst>
      <p:ext uri="{BB962C8B-B14F-4D97-AF65-F5344CB8AC3E}">
        <p14:creationId xmlns:p14="http://schemas.microsoft.com/office/powerpoint/2010/main" val="26783265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哥林多前书 </a:t>
            </a:r>
            <a:r>
              <a:rPr lang="en-US" altLang="zh-CN" sz="3600" b="1" u="sng" dirty="0">
                <a:solidFill>
                  <a:schemeClr val="bg1"/>
                </a:solidFill>
                <a:ea typeface="微软雅黑" panose="020B0503020204020204" pitchFamily="34" charset="-122"/>
              </a:rPr>
              <a:t>1 Corinthians 15:11-23】</a:t>
            </a:r>
          </a:p>
          <a:p>
            <a:pPr algn="l">
              <a:lnSpc>
                <a:spcPct val="114000"/>
              </a:lnSpc>
            </a:pPr>
            <a:r>
              <a:rPr lang="en-US" altLang="zh-CN" sz="3600" b="1" dirty="0">
                <a:solidFill>
                  <a:schemeClr val="bg1"/>
                </a:solidFill>
                <a:ea typeface="微软雅黑" panose="020B0503020204020204" pitchFamily="34" charset="-122"/>
              </a:rPr>
              <a:t>21 </a:t>
            </a:r>
            <a:r>
              <a:rPr lang="zh-CN" altLang="en-US" sz="3600" b="1" dirty="0">
                <a:solidFill>
                  <a:schemeClr val="bg1"/>
                </a:solidFill>
                <a:ea typeface="微软雅黑" panose="020B0503020204020204" pitchFamily="34" charset="-122"/>
              </a:rPr>
              <a:t>死既是因一人而来，死人复活也是因一人而来。</a:t>
            </a:r>
          </a:p>
          <a:p>
            <a:pPr algn="l">
              <a:lnSpc>
                <a:spcPct val="114000"/>
              </a:lnSpc>
            </a:pPr>
            <a:r>
              <a:rPr lang="en-US" altLang="zh-CN" sz="3600" b="1" dirty="0">
                <a:solidFill>
                  <a:schemeClr val="bg1"/>
                </a:solidFill>
                <a:ea typeface="微软雅黑" panose="020B0503020204020204" pitchFamily="34" charset="-122"/>
              </a:rPr>
              <a:t>For since by man came death, by Man also came the resurrection of the dead.</a:t>
            </a:r>
          </a:p>
          <a:p>
            <a:pPr algn="l">
              <a:lnSpc>
                <a:spcPct val="114000"/>
              </a:lnSpc>
            </a:pPr>
            <a:r>
              <a:rPr lang="en-US" altLang="zh-CN" sz="3600" b="1" dirty="0">
                <a:solidFill>
                  <a:schemeClr val="bg1"/>
                </a:solidFill>
                <a:ea typeface="微软雅黑" panose="020B0503020204020204" pitchFamily="34" charset="-122"/>
              </a:rPr>
              <a:t>22 </a:t>
            </a:r>
            <a:r>
              <a:rPr lang="zh-CN" altLang="en-US" sz="3600" b="1" dirty="0">
                <a:solidFill>
                  <a:schemeClr val="bg1"/>
                </a:solidFill>
                <a:ea typeface="微软雅黑" panose="020B0503020204020204" pitchFamily="34" charset="-122"/>
              </a:rPr>
              <a:t>在亚当里众人都死了，照样，在基督里众人也都要复活。</a:t>
            </a:r>
          </a:p>
          <a:p>
            <a:pPr algn="l">
              <a:lnSpc>
                <a:spcPct val="114000"/>
              </a:lnSpc>
            </a:pPr>
            <a:r>
              <a:rPr lang="en-US" altLang="zh-CN" sz="3600" b="1" dirty="0">
                <a:solidFill>
                  <a:schemeClr val="bg1"/>
                </a:solidFill>
                <a:ea typeface="微软雅黑" panose="020B0503020204020204" pitchFamily="34" charset="-122"/>
              </a:rPr>
              <a:t>For as in Adam all die, even so in Christ all shall be made alive.</a:t>
            </a:r>
          </a:p>
        </p:txBody>
      </p:sp>
    </p:spTree>
    <p:extLst>
      <p:ext uri="{BB962C8B-B14F-4D97-AF65-F5344CB8AC3E}">
        <p14:creationId xmlns:p14="http://schemas.microsoft.com/office/powerpoint/2010/main" val="17423826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哥林多前书 </a:t>
            </a:r>
            <a:r>
              <a:rPr lang="en-US" altLang="zh-CN" sz="3600" b="1" u="sng" dirty="0">
                <a:solidFill>
                  <a:schemeClr val="bg1"/>
                </a:solidFill>
                <a:ea typeface="微软雅黑" panose="020B0503020204020204" pitchFamily="34" charset="-122"/>
              </a:rPr>
              <a:t>1 Corinthians 15:11-23】</a:t>
            </a:r>
          </a:p>
          <a:p>
            <a:pPr algn="l">
              <a:lnSpc>
                <a:spcPct val="114000"/>
              </a:lnSpc>
            </a:pPr>
            <a:r>
              <a:rPr lang="en-US" altLang="zh-CN" sz="3600" b="1" dirty="0">
                <a:solidFill>
                  <a:schemeClr val="bg1"/>
                </a:solidFill>
                <a:ea typeface="微软雅黑" panose="020B0503020204020204" pitchFamily="34" charset="-122"/>
              </a:rPr>
              <a:t>23 </a:t>
            </a:r>
            <a:r>
              <a:rPr lang="zh-CN" altLang="en-US" sz="3600" b="1" dirty="0">
                <a:solidFill>
                  <a:schemeClr val="bg1"/>
                </a:solidFill>
                <a:ea typeface="微软雅黑" panose="020B0503020204020204" pitchFamily="34" charset="-122"/>
              </a:rPr>
              <a:t>但各人是按着自己的次序复活，初熟的果子是基督，以后在祂来的时候，是那些属基督的。</a:t>
            </a:r>
          </a:p>
          <a:p>
            <a:pPr algn="l">
              <a:lnSpc>
                <a:spcPct val="114000"/>
              </a:lnSpc>
            </a:pPr>
            <a:r>
              <a:rPr lang="en-US" altLang="zh-CN" sz="3600" b="1" dirty="0">
                <a:solidFill>
                  <a:schemeClr val="bg1"/>
                </a:solidFill>
                <a:ea typeface="微软雅黑" panose="020B0503020204020204" pitchFamily="34" charset="-122"/>
              </a:rPr>
              <a:t>But each one in his own order: Christ the </a:t>
            </a:r>
            <a:r>
              <a:rPr lang="en-US" altLang="zh-CN" sz="3600" b="1" dirty="0" err="1">
                <a:solidFill>
                  <a:schemeClr val="bg1"/>
                </a:solidFill>
                <a:ea typeface="微软雅黑" panose="020B0503020204020204" pitchFamily="34" charset="-122"/>
              </a:rPr>
              <a:t>firstfruits</a:t>
            </a:r>
            <a:r>
              <a:rPr lang="en-US" altLang="zh-CN" sz="3600" b="1" dirty="0">
                <a:solidFill>
                  <a:schemeClr val="bg1"/>
                </a:solidFill>
                <a:ea typeface="微软雅黑" panose="020B0503020204020204" pitchFamily="34" charset="-122"/>
              </a:rPr>
              <a:t>, afterward those who are Christ’s at His coming.</a:t>
            </a:r>
          </a:p>
        </p:txBody>
      </p:sp>
    </p:spTree>
    <p:extLst>
      <p:ext uri="{BB962C8B-B14F-4D97-AF65-F5344CB8AC3E}">
        <p14:creationId xmlns:p14="http://schemas.microsoft.com/office/powerpoint/2010/main" val="8783395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哥林多后书 </a:t>
            </a:r>
            <a:r>
              <a:rPr lang="en-US" altLang="zh-CN" sz="3600" b="1" u="sng" dirty="0">
                <a:solidFill>
                  <a:schemeClr val="bg1"/>
                </a:solidFill>
                <a:ea typeface="微软雅黑" panose="020B0503020204020204" pitchFamily="34" charset="-122"/>
              </a:rPr>
              <a:t>2 Corinthians 5:15】</a:t>
            </a:r>
          </a:p>
          <a:p>
            <a:pPr algn="l">
              <a:lnSpc>
                <a:spcPct val="114000"/>
              </a:lnSpc>
            </a:pPr>
            <a:r>
              <a:rPr lang="zh-CN" altLang="en-US" sz="3600" b="1" dirty="0">
                <a:solidFill>
                  <a:schemeClr val="bg1"/>
                </a:solidFill>
                <a:ea typeface="微软雅黑" panose="020B0503020204020204" pitchFamily="34" charset="-122"/>
              </a:rPr>
              <a:t>并且祂替众人死，是叫那些活着的人不再为自己活，乃为替他们死而复活的主活。</a:t>
            </a:r>
          </a:p>
          <a:p>
            <a:pPr algn="l">
              <a:lnSpc>
                <a:spcPct val="114000"/>
              </a:lnSpc>
            </a:pPr>
            <a:r>
              <a:rPr lang="en-US" altLang="zh-CN" sz="3600" b="1" dirty="0">
                <a:solidFill>
                  <a:schemeClr val="bg1"/>
                </a:solidFill>
                <a:ea typeface="微软雅黑" panose="020B0503020204020204" pitchFamily="34" charset="-122"/>
              </a:rPr>
              <a:t>and He died for all, that those who live should live no longer for themselves, but for Him who died for them and rose again.</a:t>
            </a:r>
          </a:p>
        </p:txBody>
      </p:sp>
    </p:spTree>
    <p:extLst>
      <p:ext uri="{BB962C8B-B14F-4D97-AF65-F5344CB8AC3E}">
        <p14:creationId xmlns:p14="http://schemas.microsoft.com/office/powerpoint/2010/main" val="21480035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b="1" dirty="0" smtClean="0">
                <a:solidFill>
                  <a:schemeClr val="bg1"/>
                </a:solidFill>
              </a:rPr>
              <a:t>信仰</a:t>
            </a:r>
            <a:r>
              <a:rPr lang="zh-CN" altLang="en-US" b="1" dirty="0" smtClean="0">
                <a:solidFill>
                  <a:schemeClr val="bg1"/>
                </a:solidFill>
              </a:rPr>
              <a:t>告白</a:t>
            </a:r>
            <a:r>
              <a:rPr lang="en-US" altLang="zh-CN" b="1" dirty="0" smtClean="0">
                <a:solidFill>
                  <a:schemeClr val="bg1"/>
                </a:solidFill>
              </a:rPr>
              <a:t/>
            </a:r>
            <a:br>
              <a:rPr lang="en-US" altLang="zh-CN" b="1" dirty="0" smtClean="0">
                <a:solidFill>
                  <a:schemeClr val="bg1"/>
                </a:solidFill>
              </a:rPr>
            </a:br>
            <a:r>
              <a:rPr lang="en-US" altLang="zh-CN" b="1" dirty="0" smtClean="0">
                <a:solidFill>
                  <a:schemeClr val="bg1"/>
                </a:solidFill>
              </a:rPr>
              <a:t>Confession </a:t>
            </a:r>
            <a:r>
              <a:rPr lang="en-US" altLang="zh-CN" b="1" dirty="0">
                <a:solidFill>
                  <a:schemeClr val="bg1"/>
                </a:solidFill>
              </a:rPr>
              <a:t>of </a:t>
            </a:r>
            <a:r>
              <a:rPr lang="en-US" altLang="zh-CN" b="1" dirty="0" smtClean="0">
                <a:solidFill>
                  <a:schemeClr val="bg1"/>
                </a:solidFill>
              </a:rPr>
              <a:t>Faith</a:t>
            </a:r>
            <a:endParaRPr lang="zh-CN" altLang="en-US" b="1" dirty="0">
              <a:solidFill>
                <a:schemeClr val="bg1"/>
              </a:solidFill>
            </a:endParaRPr>
          </a:p>
        </p:txBody>
      </p:sp>
      <p:sp>
        <p:nvSpPr>
          <p:cNvPr id="3" name="副标题 2"/>
          <p:cNvSpPr>
            <a:spLocks noGrp="1"/>
          </p:cNvSpPr>
          <p:nvPr>
            <p:ph type="subTitle" idx="1"/>
          </p:nvPr>
        </p:nvSpPr>
        <p:spPr/>
        <p:txBody>
          <a:bodyPr/>
          <a:lstStyle/>
          <a:p>
            <a:r>
              <a:rPr lang="en-US" altLang="zh-CN" b="1" dirty="0" smtClean="0">
                <a:solidFill>
                  <a:schemeClr val="bg1"/>
                </a:solidFill>
              </a:rPr>
              <a:t>Boise Chinese Christian Church </a:t>
            </a:r>
          </a:p>
        </p:txBody>
      </p:sp>
    </p:spTree>
    <p:extLst>
      <p:ext uri="{BB962C8B-B14F-4D97-AF65-F5344CB8AC3E}">
        <p14:creationId xmlns:p14="http://schemas.microsoft.com/office/powerpoint/2010/main" val="40214111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zh-CN" altLang="en-US" sz="3600" b="1" u="sng" dirty="0" smtClean="0">
                <a:solidFill>
                  <a:schemeClr val="bg1"/>
                </a:solidFill>
                <a:ea typeface="微软雅黑" panose="020B0503020204020204" pitchFamily="34" charset="-122"/>
              </a:rPr>
              <a:t>使徒信经 </a:t>
            </a:r>
            <a:r>
              <a:rPr lang="en-US" altLang="zh-CN" sz="3600" b="1" u="sng" dirty="0">
                <a:solidFill>
                  <a:schemeClr val="bg1"/>
                </a:solidFill>
                <a:ea typeface="微软雅黑" panose="020B0503020204020204" pitchFamily="34" charset="-122"/>
              </a:rPr>
              <a:t>Apostles' Creed</a:t>
            </a:r>
            <a:endParaRPr lang="en-US" altLang="zh-CN" sz="3600" b="1" u="sng" dirty="0" smtClean="0">
              <a:solidFill>
                <a:schemeClr val="bg1"/>
              </a:solidFill>
              <a:ea typeface="微软雅黑" panose="020B0503020204020204" pitchFamily="34" charset="-122"/>
            </a:endParaRPr>
          </a:p>
          <a:p>
            <a:pPr algn="l">
              <a:lnSpc>
                <a:spcPct val="114000"/>
              </a:lnSpc>
            </a:pPr>
            <a:endParaRPr lang="en-US" altLang="zh-CN" sz="3600" b="1" u="sng" dirty="0">
              <a:solidFill>
                <a:schemeClr val="bg1"/>
              </a:solidFill>
              <a:ea typeface="微软雅黑" panose="020B0503020204020204" pitchFamily="34" charset="-122"/>
            </a:endParaRPr>
          </a:p>
        </p:txBody>
      </p:sp>
      <p:graphicFrame>
        <p:nvGraphicFramePr>
          <p:cNvPr id="2" name="表格 1"/>
          <p:cNvGraphicFramePr>
            <a:graphicFrameLocks noGrp="1"/>
          </p:cNvGraphicFramePr>
          <p:nvPr>
            <p:extLst>
              <p:ext uri="{D42A27DB-BD31-4B8C-83A1-F6EECF244321}">
                <p14:modId xmlns:p14="http://schemas.microsoft.com/office/powerpoint/2010/main" val="1486853529"/>
              </p:ext>
            </p:extLst>
          </p:nvPr>
        </p:nvGraphicFramePr>
        <p:xfrm>
          <a:off x="83124" y="701963"/>
          <a:ext cx="8996220" cy="6068291"/>
        </p:xfrm>
        <a:graphic>
          <a:graphicData uri="http://schemas.openxmlformats.org/drawingml/2006/table">
            <a:tbl>
              <a:tblPr firstRow="1" bandRow="1">
                <a:tableStyleId>{5C22544A-7EE6-4342-B048-85BDC9FD1C3A}</a:tableStyleId>
              </a:tblPr>
              <a:tblGrid>
                <a:gridCol w="3500585"/>
                <a:gridCol w="5495635"/>
              </a:tblGrid>
              <a:tr h="6068291">
                <a:tc>
                  <a:txBody>
                    <a:bodyPr/>
                    <a:lstStyle/>
                    <a:p>
                      <a:r>
                        <a:rPr lang="zh-CN" altLang="en-US" sz="3200" dirty="0" smtClean="0">
                          <a:latin typeface="微软雅黑" panose="020B0503020204020204" pitchFamily="34" charset="-122"/>
                          <a:ea typeface="微软雅黑" panose="020B0503020204020204" pitchFamily="34" charset="-122"/>
                        </a:rPr>
                        <a:t>我信上帝，全能的父，创造天地的主。</a:t>
                      </a:r>
                      <a:endParaRPr lang="en-US" altLang="zh-CN" sz="3200" dirty="0" smtClean="0">
                        <a:latin typeface="微软雅黑" panose="020B0503020204020204" pitchFamily="34" charset="-122"/>
                        <a:ea typeface="微软雅黑" panose="020B0503020204020204" pitchFamily="34" charset="-122"/>
                      </a:endParaRPr>
                    </a:p>
                    <a:p>
                      <a:endParaRPr lang="en-US" altLang="zh-CN" sz="800" dirty="0" smtClean="0">
                        <a:latin typeface="微软雅黑" panose="020B0503020204020204" pitchFamily="34" charset="-122"/>
                        <a:ea typeface="微软雅黑" panose="020B0503020204020204" pitchFamily="34" charset="-122"/>
                      </a:endParaRPr>
                    </a:p>
                    <a:p>
                      <a:endParaRPr lang="en-US" altLang="zh-CN" sz="800" dirty="0" smtClean="0">
                        <a:latin typeface="微软雅黑" panose="020B0503020204020204" pitchFamily="34" charset="-122"/>
                        <a:ea typeface="微软雅黑" panose="020B0503020204020204" pitchFamily="34" charset="-122"/>
                      </a:endParaRPr>
                    </a:p>
                    <a:p>
                      <a:endParaRPr lang="en-US" altLang="zh-CN" sz="800" dirty="0" smtClean="0">
                        <a:latin typeface="微软雅黑" panose="020B0503020204020204" pitchFamily="34" charset="-122"/>
                        <a:ea typeface="微软雅黑" panose="020B0503020204020204" pitchFamily="34" charset="-122"/>
                      </a:endParaRPr>
                    </a:p>
                    <a:p>
                      <a:endParaRPr lang="en-US" altLang="zh-CN" sz="800" dirty="0" smtClean="0">
                        <a:latin typeface="微软雅黑" panose="020B0503020204020204" pitchFamily="34" charset="-122"/>
                        <a:ea typeface="微软雅黑" panose="020B0503020204020204" pitchFamily="34" charset="-122"/>
                      </a:endParaRPr>
                    </a:p>
                    <a:p>
                      <a:endParaRPr lang="zh-CN" altLang="en-US" sz="800" dirty="0" smtClean="0">
                        <a:latin typeface="微软雅黑" panose="020B0503020204020204" pitchFamily="34" charset="-122"/>
                        <a:ea typeface="微软雅黑" panose="020B0503020204020204" pitchFamily="34" charset="-122"/>
                      </a:endParaRPr>
                    </a:p>
                    <a:p>
                      <a:r>
                        <a:rPr lang="zh-CN" altLang="en-US" sz="3200" dirty="0" smtClean="0">
                          <a:latin typeface="微软雅黑" panose="020B0503020204020204" pitchFamily="34" charset="-122"/>
                          <a:ea typeface="微软雅黑" panose="020B0503020204020204" pitchFamily="34" charset="-122"/>
                        </a:rPr>
                        <a:t>我信我主耶稣基督，上帝的独生子；</a:t>
                      </a:r>
                      <a:endParaRPr lang="en-US" altLang="zh-CN" sz="3200" dirty="0" smtClean="0">
                        <a:latin typeface="微软雅黑" panose="020B0503020204020204" pitchFamily="34" charset="-122"/>
                        <a:ea typeface="微软雅黑" panose="020B0503020204020204" pitchFamily="34" charset="-122"/>
                      </a:endParaRPr>
                    </a:p>
                    <a:p>
                      <a:endParaRPr lang="en-US" altLang="zh-CN" sz="800" dirty="0" smtClean="0">
                        <a:latin typeface="微软雅黑" panose="020B0503020204020204" pitchFamily="34" charset="-122"/>
                        <a:ea typeface="微软雅黑" panose="020B0503020204020204" pitchFamily="34" charset="-122"/>
                      </a:endParaRPr>
                    </a:p>
                    <a:p>
                      <a:endParaRPr lang="en-US" altLang="zh-CN" sz="800" dirty="0" smtClean="0">
                        <a:latin typeface="微软雅黑" panose="020B0503020204020204" pitchFamily="34" charset="-122"/>
                        <a:ea typeface="微软雅黑" panose="020B0503020204020204" pitchFamily="34" charset="-122"/>
                      </a:endParaRPr>
                    </a:p>
                    <a:p>
                      <a:endParaRPr lang="zh-CN" altLang="en-US" sz="800" dirty="0" smtClean="0">
                        <a:latin typeface="微软雅黑" panose="020B0503020204020204" pitchFamily="34" charset="-122"/>
                        <a:ea typeface="微软雅黑" panose="020B0503020204020204" pitchFamily="34" charset="-122"/>
                      </a:endParaRPr>
                    </a:p>
                    <a:p>
                      <a:r>
                        <a:rPr lang="zh-CN" altLang="en-US" sz="3200" dirty="0" smtClean="0">
                          <a:latin typeface="微软雅黑" panose="020B0503020204020204" pitchFamily="34" charset="-122"/>
                          <a:ea typeface="微软雅黑" panose="020B0503020204020204" pitchFamily="34" charset="-122"/>
                        </a:rPr>
                        <a:t>因着圣灵感孕，从童贞女马利亚所生；</a:t>
                      </a:r>
                      <a:endParaRPr lang="en-US" altLang="zh-CN" sz="3200" dirty="0" smtClean="0">
                        <a:latin typeface="微软雅黑" panose="020B0503020204020204" pitchFamily="34" charset="-122"/>
                        <a:ea typeface="微软雅黑" panose="020B0503020204020204" pitchFamily="34" charset="-122"/>
                      </a:endParaRPr>
                    </a:p>
                    <a:p>
                      <a:endParaRPr lang="en-US" altLang="zh-CN" sz="800" dirty="0" smtClean="0">
                        <a:latin typeface="微软雅黑" panose="020B0503020204020204" pitchFamily="34" charset="-122"/>
                        <a:ea typeface="微软雅黑" panose="020B0503020204020204" pitchFamily="34" charset="-122"/>
                      </a:endParaRPr>
                    </a:p>
                    <a:p>
                      <a:endParaRPr lang="en-US" altLang="zh-CN" sz="800" dirty="0" smtClean="0">
                        <a:latin typeface="微软雅黑" panose="020B0503020204020204" pitchFamily="34" charset="-122"/>
                        <a:ea typeface="微软雅黑" panose="020B0503020204020204" pitchFamily="34" charset="-122"/>
                      </a:endParaRPr>
                    </a:p>
                    <a:p>
                      <a:endParaRPr lang="en-US" altLang="zh-CN" sz="800" dirty="0" smtClean="0">
                        <a:latin typeface="微软雅黑" panose="020B0503020204020204" pitchFamily="34" charset="-122"/>
                        <a:ea typeface="微软雅黑" panose="020B0503020204020204" pitchFamily="34" charset="-122"/>
                      </a:endParaRPr>
                    </a:p>
                    <a:p>
                      <a:endParaRPr lang="en-US" altLang="zh-CN" sz="800" dirty="0" smtClean="0">
                        <a:latin typeface="微软雅黑" panose="020B0503020204020204" pitchFamily="34" charset="-122"/>
                        <a:ea typeface="微软雅黑" panose="020B0503020204020204" pitchFamily="34" charset="-122"/>
                      </a:endParaRPr>
                    </a:p>
                    <a:p>
                      <a:endParaRPr lang="zh-CN" altLang="en-US" sz="800" dirty="0" smtClean="0">
                        <a:latin typeface="微软雅黑" panose="020B0503020204020204" pitchFamily="34" charset="-122"/>
                        <a:ea typeface="微软雅黑" panose="020B0503020204020204" pitchFamily="34" charset="-122"/>
                      </a:endParaRPr>
                    </a:p>
                    <a:p>
                      <a:r>
                        <a:rPr lang="zh-CN" altLang="en-US" sz="3200" dirty="0" smtClean="0">
                          <a:latin typeface="微软雅黑" panose="020B0503020204020204" pitchFamily="34" charset="-122"/>
                          <a:ea typeface="微软雅黑" panose="020B0503020204020204" pitchFamily="34" charset="-122"/>
                        </a:rPr>
                        <a:t>在本丢彼拉多手下受难，被钉在十字架上，受死，埋葬；</a:t>
                      </a:r>
                      <a:endParaRPr lang="zh-CN" altLang="en-US" sz="3200" dirty="0">
                        <a:latin typeface="微软雅黑" panose="020B0503020204020204" pitchFamily="34" charset="-122"/>
                        <a:ea typeface="微软雅黑" panose="020B0503020204020204" pitchFamily="34" charset="-122"/>
                      </a:endParaRPr>
                    </a:p>
                  </a:txBody>
                  <a:tcPr>
                    <a:solidFill>
                      <a:schemeClr val="accent1">
                        <a:lumMod val="50000"/>
                      </a:schemeClr>
                    </a:solidFill>
                  </a:tcPr>
                </a:tc>
                <a:tc>
                  <a:txBody>
                    <a:bodyPr/>
                    <a:lstStyle/>
                    <a:p>
                      <a:pPr marL="0" indent="0">
                        <a:buNone/>
                      </a:pPr>
                      <a:r>
                        <a:rPr lang="en-US" altLang="zh-CN" sz="3200" dirty="0" smtClean="0"/>
                        <a:t>I believe in God the Father, Almighty, Maker of heaven and earth:</a:t>
                      </a:r>
                    </a:p>
                    <a:p>
                      <a:pPr marL="342900" indent="-342900">
                        <a:buAutoNum type="arabicPeriod"/>
                      </a:pPr>
                      <a:endParaRPr lang="en-US" altLang="zh-CN" sz="800" dirty="0" smtClean="0"/>
                    </a:p>
                    <a:p>
                      <a:r>
                        <a:rPr lang="en-US" altLang="zh-CN" sz="3200" dirty="0" smtClean="0"/>
                        <a:t>And in Jesus Christ, his only begotten Son, our Lord:</a:t>
                      </a:r>
                    </a:p>
                    <a:p>
                      <a:endParaRPr lang="en-US" altLang="zh-CN" sz="800" dirty="0" smtClean="0"/>
                    </a:p>
                    <a:p>
                      <a:endParaRPr lang="en-US" altLang="zh-CN" sz="800" dirty="0" smtClean="0"/>
                    </a:p>
                    <a:p>
                      <a:endParaRPr lang="en-US" altLang="zh-CN" sz="800" dirty="0" smtClean="0"/>
                    </a:p>
                    <a:p>
                      <a:r>
                        <a:rPr lang="en-US" altLang="zh-CN" sz="3200" dirty="0" smtClean="0"/>
                        <a:t>Who was conceived by the Holy Ghost, born of the Virgin Mary:</a:t>
                      </a:r>
                    </a:p>
                    <a:p>
                      <a:endParaRPr lang="en-US" altLang="zh-CN" sz="800" dirty="0" smtClean="0"/>
                    </a:p>
                    <a:p>
                      <a:r>
                        <a:rPr lang="en-US" altLang="zh-CN" sz="3200" dirty="0" smtClean="0"/>
                        <a:t>Suffered under Pontius Pilate; was crucified, dead and buried: He descended into hell:</a:t>
                      </a:r>
                      <a:endParaRPr lang="zh-CN" altLang="en-US" sz="3200" dirty="0"/>
                    </a:p>
                  </a:txBody>
                  <a:tcPr>
                    <a:solidFill>
                      <a:schemeClr val="accent1">
                        <a:lumMod val="50000"/>
                      </a:schemeClr>
                    </a:solidFill>
                  </a:tcPr>
                </a:tc>
              </a:tr>
            </a:tbl>
          </a:graphicData>
        </a:graphic>
      </p:graphicFrame>
    </p:spTree>
    <p:extLst>
      <p:ext uri="{BB962C8B-B14F-4D97-AF65-F5344CB8AC3E}">
        <p14:creationId xmlns:p14="http://schemas.microsoft.com/office/powerpoint/2010/main" val="9952238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雅各书 </a:t>
            </a:r>
            <a:r>
              <a:rPr lang="en-US" altLang="zh-CN" sz="3600" b="1" u="sng" dirty="0">
                <a:solidFill>
                  <a:schemeClr val="bg1"/>
                </a:solidFill>
                <a:ea typeface="微软雅黑" panose="020B0503020204020204" pitchFamily="34" charset="-122"/>
              </a:rPr>
              <a:t>James 4:13-17】</a:t>
            </a:r>
          </a:p>
          <a:p>
            <a:pPr algn="l">
              <a:lnSpc>
                <a:spcPct val="114000"/>
              </a:lnSpc>
            </a:pPr>
            <a:r>
              <a:rPr lang="en-US" altLang="zh-CN" sz="3600" b="1" dirty="0">
                <a:solidFill>
                  <a:schemeClr val="bg1"/>
                </a:solidFill>
                <a:ea typeface="微软雅黑" panose="020B0503020204020204" pitchFamily="34" charset="-122"/>
              </a:rPr>
              <a:t>17 </a:t>
            </a:r>
            <a:r>
              <a:rPr lang="zh-CN" altLang="en-US" sz="3600" b="1" dirty="0">
                <a:solidFill>
                  <a:schemeClr val="bg1"/>
                </a:solidFill>
                <a:ea typeface="微软雅黑" panose="020B0503020204020204" pitchFamily="34" charset="-122"/>
              </a:rPr>
              <a:t>人若知道行善，却不去行，这就是他的罪了。</a:t>
            </a:r>
          </a:p>
          <a:p>
            <a:pPr algn="l">
              <a:lnSpc>
                <a:spcPct val="114000"/>
              </a:lnSpc>
            </a:pPr>
            <a:r>
              <a:rPr lang="en-US" altLang="zh-CN" sz="3600" b="1" dirty="0">
                <a:solidFill>
                  <a:schemeClr val="bg1"/>
                </a:solidFill>
                <a:ea typeface="微软雅黑" panose="020B0503020204020204" pitchFamily="34" charset="-122"/>
              </a:rPr>
              <a:t>Therefore, to him who knows to do good and does not do it, to him it is sin.</a:t>
            </a:r>
          </a:p>
        </p:txBody>
      </p:sp>
    </p:spTree>
    <p:extLst>
      <p:ext uri="{BB962C8B-B14F-4D97-AF65-F5344CB8AC3E}">
        <p14:creationId xmlns:p14="http://schemas.microsoft.com/office/powerpoint/2010/main" val="21434037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zh-CN" altLang="en-US" sz="3600" b="1" u="sng" dirty="0" smtClean="0">
                <a:solidFill>
                  <a:schemeClr val="bg1"/>
                </a:solidFill>
                <a:ea typeface="微软雅黑" panose="020B0503020204020204" pitchFamily="34" charset="-122"/>
              </a:rPr>
              <a:t>使徒信经 </a:t>
            </a:r>
            <a:r>
              <a:rPr lang="en-US" altLang="zh-CN" sz="3600" b="1" u="sng" dirty="0">
                <a:solidFill>
                  <a:schemeClr val="bg1"/>
                </a:solidFill>
                <a:ea typeface="微软雅黑" panose="020B0503020204020204" pitchFamily="34" charset="-122"/>
              </a:rPr>
              <a:t>Apostles' Creed</a:t>
            </a:r>
            <a:endParaRPr lang="en-US" altLang="zh-CN" sz="3600" b="1" u="sng" dirty="0" smtClean="0">
              <a:solidFill>
                <a:schemeClr val="bg1"/>
              </a:solidFill>
              <a:ea typeface="微软雅黑" panose="020B0503020204020204" pitchFamily="34" charset="-122"/>
            </a:endParaRPr>
          </a:p>
          <a:p>
            <a:pPr algn="l">
              <a:lnSpc>
                <a:spcPct val="114000"/>
              </a:lnSpc>
            </a:pPr>
            <a:endParaRPr lang="en-US" altLang="zh-CN" sz="3600" b="1" u="sng" dirty="0">
              <a:solidFill>
                <a:schemeClr val="bg1"/>
              </a:solidFill>
              <a:ea typeface="微软雅黑" panose="020B0503020204020204" pitchFamily="34" charset="-122"/>
            </a:endParaRPr>
          </a:p>
        </p:txBody>
      </p:sp>
      <p:graphicFrame>
        <p:nvGraphicFramePr>
          <p:cNvPr id="2" name="表格 1"/>
          <p:cNvGraphicFramePr>
            <a:graphicFrameLocks noGrp="1"/>
          </p:cNvGraphicFramePr>
          <p:nvPr>
            <p:extLst>
              <p:ext uri="{D42A27DB-BD31-4B8C-83A1-F6EECF244321}">
                <p14:modId xmlns:p14="http://schemas.microsoft.com/office/powerpoint/2010/main" val="3872398807"/>
              </p:ext>
            </p:extLst>
          </p:nvPr>
        </p:nvGraphicFramePr>
        <p:xfrm>
          <a:off x="83124" y="701963"/>
          <a:ext cx="8996220" cy="6068291"/>
        </p:xfrm>
        <a:graphic>
          <a:graphicData uri="http://schemas.openxmlformats.org/drawingml/2006/table">
            <a:tbl>
              <a:tblPr firstRow="1" bandRow="1">
                <a:tableStyleId>{5C22544A-7EE6-4342-B048-85BDC9FD1C3A}</a:tableStyleId>
              </a:tblPr>
              <a:tblGrid>
                <a:gridCol w="3500585"/>
                <a:gridCol w="5495635"/>
              </a:tblGrid>
              <a:tr h="6068291">
                <a:tc>
                  <a:txBody>
                    <a:bodyPr/>
                    <a:lstStyle/>
                    <a:p>
                      <a:r>
                        <a:rPr lang="zh-CN" altLang="en-US" sz="3200" dirty="0" smtClean="0">
                          <a:latin typeface="微软雅黑" panose="020B0503020204020204" pitchFamily="34" charset="-122"/>
                          <a:ea typeface="微软雅黑" panose="020B0503020204020204" pitchFamily="34" charset="-122"/>
                        </a:rPr>
                        <a:t>降在阴间；第三天从死里复活；</a:t>
                      </a:r>
                      <a:endParaRPr lang="en-US" altLang="zh-CN" sz="3200" dirty="0" smtClean="0">
                        <a:latin typeface="微软雅黑" panose="020B0503020204020204" pitchFamily="34" charset="-122"/>
                        <a:ea typeface="微软雅黑" panose="020B0503020204020204" pitchFamily="34" charset="-122"/>
                      </a:endParaRPr>
                    </a:p>
                    <a:p>
                      <a:endParaRPr lang="zh-CN" altLang="en-US" sz="3200" dirty="0" smtClean="0">
                        <a:latin typeface="微软雅黑" panose="020B0503020204020204" pitchFamily="34" charset="-122"/>
                        <a:ea typeface="微软雅黑" panose="020B0503020204020204" pitchFamily="34" charset="-122"/>
                      </a:endParaRPr>
                    </a:p>
                    <a:p>
                      <a:r>
                        <a:rPr lang="zh-CN" altLang="en-US" sz="3200" dirty="0" smtClean="0">
                          <a:latin typeface="微软雅黑" panose="020B0503020204020204" pitchFamily="34" charset="-122"/>
                          <a:ea typeface="微软雅黑" panose="020B0503020204020204" pitchFamily="34" charset="-122"/>
                        </a:rPr>
                        <a:t>后升天，坐在全能父上帝的右边；</a:t>
                      </a:r>
                      <a:endParaRPr lang="en-US" altLang="zh-CN" sz="3200" dirty="0" smtClean="0">
                        <a:latin typeface="微软雅黑" panose="020B0503020204020204" pitchFamily="34" charset="-122"/>
                        <a:ea typeface="微软雅黑" panose="020B0503020204020204" pitchFamily="34" charset="-122"/>
                      </a:endParaRPr>
                    </a:p>
                    <a:p>
                      <a:endParaRPr lang="zh-CN" altLang="en-US" sz="3200" dirty="0" smtClean="0">
                        <a:latin typeface="微软雅黑" panose="020B0503020204020204" pitchFamily="34" charset="-122"/>
                        <a:ea typeface="微软雅黑" panose="020B0503020204020204" pitchFamily="34" charset="-122"/>
                      </a:endParaRPr>
                    </a:p>
                    <a:p>
                      <a:r>
                        <a:rPr lang="zh-CN" altLang="en-US" sz="3200" dirty="0" smtClean="0">
                          <a:latin typeface="微软雅黑" panose="020B0503020204020204" pitchFamily="34" charset="-122"/>
                          <a:ea typeface="微软雅黑" panose="020B0503020204020204" pitchFamily="34" charset="-122"/>
                        </a:rPr>
                        <a:t>将来必从那里降临，审判活人，死人。</a:t>
                      </a:r>
                      <a:endParaRPr lang="en-US" altLang="zh-CN" sz="3200" dirty="0" smtClean="0">
                        <a:latin typeface="微软雅黑" panose="020B0503020204020204" pitchFamily="34" charset="-122"/>
                        <a:ea typeface="微软雅黑" panose="020B0503020204020204" pitchFamily="34" charset="-122"/>
                      </a:endParaRPr>
                    </a:p>
                    <a:p>
                      <a:endParaRPr lang="zh-CN" altLang="en-US" sz="3200" dirty="0" smtClean="0">
                        <a:latin typeface="微软雅黑" panose="020B0503020204020204" pitchFamily="34" charset="-122"/>
                        <a:ea typeface="微软雅黑" panose="020B0503020204020204" pitchFamily="34" charset="-122"/>
                      </a:endParaRPr>
                    </a:p>
                    <a:p>
                      <a:r>
                        <a:rPr lang="zh-CN" altLang="en-US" sz="3200" dirty="0" smtClean="0">
                          <a:latin typeface="微软雅黑" panose="020B0503020204020204" pitchFamily="34" charset="-122"/>
                          <a:ea typeface="微软雅黑" panose="020B0503020204020204" pitchFamily="34" charset="-122"/>
                        </a:rPr>
                        <a:t>我信圣灵；</a:t>
                      </a:r>
                      <a:endParaRPr lang="zh-CN" altLang="en-US" sz="3200" dirty="0">
                        <a:latin typeface="微软雅黑" panose="020B0503020204020204" pitchFamily="34" charset="-122"/>
                        <a:ea typeface="微软雅黑" panose="020B0503020204020204" pitchFamily="34" charset="-122"/>
                      </a:endParaRPr>
                    </a:p>
                  </a:txBody>
                  <a:tcPr>
                    <a:solidFill>
                      <a:schemeClr val="accent1">
                        <a:lumMod val="50000"/>
                      </a:schemeClr>
                    </a:solidFill>
                  </a:tcPr>
                </a:tc>
                <a:tc>
                  <a:txBody>
                    <a:bodyPr/>
                    <a:lstStyle/>
                    <a:p>
                      <a:pPr marL="0" indent="0">
                        <a:buNone/>
                      </a:pPr>
                      <a:r>
                        <a:rPr lang="en-US" altLang="zh-CN" sz="3200" dirty="0" smtClean="0"/>
                        <a:t>The third day he rose again from the dead:</a:t>
                      </a:r>
                    </a:p>
                    <a:p>
                      <a:pPr marL="0" indent="0">
                        <a:buNone/>
                      </a:pPr>
                      <a:endParaRPr lang="en-US" altLang="zh-CN" sz="3200" dirty="0" smtClean="0"/>
                    </a:p>
                    <a:p>
                      <a:pPr marL="0" indent="0">
                        <a:buNone/>
                      </a:pPr>
                      <a:r>
                        <a:rPr lang="en-US" altLang="zh-CN" sz="3200" dirty="0" smtClean="0"/>
                        <a:t>He ascended into heaven, and sits at the right hand of God the Father Almighty:</a:t>
                      </a:r>
                    </a:p>
                    <a:p>
                      <a:pPr marL="0" indent="0">
                        <a:buNone/>
                      </a:pPr>
                      <a:r>
                        <a:rPr lang="en-US" altLang="zh-CN" sz="3200" dirty="0" smtClean="0"/>
                        <a:t>From thence he shall come to judge the quick and the dead:</a:t>
                      </a:r>
                    </a:p>
                    <a:p>
                      <a:pPr marL="0" indent="0">
                        <a:buNone/>
                      </a:pPr>
                      <a:endParaRPr lang="en-US" altLang="zh-CN" sz="3200" dirty="0" smtClean="0"/>
                    </a:p>
                    <a:p>
                      <a:pPr marL="0" indent="0">
                        <a:buNone/>
                      </a:pPr>
                      <a:r>
                        <a:rPr lang="en-US" altLang="zh-CN" sz="3200" dirty="0" smtClean="0"/>
                        <a:t>I believe in the Holy Ghost:</a:t>
                      </a:r>
                    </a:p>
                  </a:txBody>
                  <a:tcPr>
                    <a:solidFill>
                      <a:schemeClr val="accent1">
                        <a:lumMod val="50000"/>
                      </a:schemeClr>
                    </a:solidFill>
                  </a:tcPr>
                </a:tc>
              </a:tr>
            </a:tbl>
          </a:graphicData>
        </a:graphic>
      </p:graphicFrame>
    </p:spTree>
    <p:extLst>
      <p:ext uri="{BB962C8B-B14F-4D97-AF65-F5344CB8AC3E}">
        <p14:creationId xmlns:p14="http://schemas.microsoft.com/office/powerpoint/2010/main" val="7138776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zh-CN" altLang="en-US" sz="3600" b="1" u="sng" dirty="0" smtClean="0">
                <a:solidFill>
                  <a:schemeClr val="bg1"/>
                </a:solidFill>
                <a:ea typeface="微软雅黑" panose="020B0503020204020204" pitchFamily="34" charset="-122"/>
              </a:rPr>
              <a:t>使徒信经 </a:t>
            </a:r>
            <a:r>
              <a:rPr lang="en-US" altLang="zh-CN" sz="3600" b="1" u="sng" dirty="0">
                <a:solidFill>
                  <a:schemeClr val="bg1"/>
                </a:solidFill>
                <a:ea typeface="微软雅黑" panose="020B0503020204020204" pitchFamily="34" charset="-122"/>
              </a:rPr>
              <a:t>Apostles' Creed</a:t>
            </a:r>
            <a:endParaRPr lang="en-US" altLang="zh-CN" sz="3600" b="1" u="sng" dirty="0" smtClean="0">
              <a:solidFill>
                <a:schemeClr val="bg1"/>
              </a:solidFill>
              <a:ea typeface="微软雅黑" panose="020B0503020204020204" pitchFamily="34" charset="-122"/>
            </a:endParaRPr>
          </a:p>
          <a:p>
            <a:pPr algn="l">
              <a:lnSpc>
                <a:spcPct val="114000"/>
              </a:lnSpc>
            </a:pPr>
            <a:endParaRPr lang="en-US" altLang="zh-CN" sz="3600" b="1" u="sng" dirty="0">
              <a:solidFill>
                <a:schemeClr val="bg1"/>
              </a:solidFill>
              <a:ea typeface="微软雅黑" panose="020B0503020204020204" pitchFamily="34" charset="-122"/>
            </a:endParaRPr>
          </a:p>
        </p:txBody>
      </p:sp>
      <p:graphicFrame>
        <p:nvGraphicFramePr>
          <p:cNvPr id="2" name="表格 1"/>
          <p:cNvGraphicFramePr>
            <a:graphicFrameLocks noGrp="1"/>
          </p:cNvGraphicFramePr>
          <p:nvPr>
            <p:extLst>
              <p:ext uri="{D42A27DB-BD31-4B8C-83A1-F6EECF244321}">
                <p14:modId xmlns:p14="http://schemas.microsoft.com/office/powerpoint/2010/main" val="1971719614"/>
              </p:ext>
            </p:extLst>
          </p:nvPr>
        </p:nvGraphicFramePr>
        <p:xfrm>
          <a:off x="83124" y="701963"/>
          <a:ext cx="8996220" cy="6068291"/>
        </p:xfrm>
        <a:graphic>
          <a:graphicData uri="http://schemas.openxmlformats.org/drawingml/2006/table">
            <a:tbl>
              <a:tblPr firstRow="1" bandRow="1">
                <a:tableStyleId>{5C22544A-7EE6-4342-B048-85BDC9FD1C3A}</a:tableStyleId>
              </a:tblPr>
              <a:tblGrid>
                <a:gridCol w="3500585"/>
                <a:gridCol w="5495635"/>
              </a:tblGrid>
              <a:tr h="6068291">
                <a:tc>
                  <a:txBody>
                    <a:bodyPr/>
                    <a:lstStyle/>
                    <a:p>
                      <a:r>
                        <a:rPr lang="zh-CN" altLang="en-US" sz="3200" dirty="0" smtClean="0">
                          <a:latin typeface="微软雅黑" panose="020B0503020204020204" pitchFamily="34" charset="-122"/>
                          <a:ea typeface="微软雅黑" panose="020B0503020204020204" pitchFamily="34" charset="-122"/>
                        </a:rPr>
                        <a:t>我信圣而公之教会；</a:t>
                      </a:r>
                      <a:endParaRPr lang="en-US" altLang="zh-CN" sz="3200" dirty="0" smtClean="0">
                        <a:latin typeface="微软雅黑" panose="020B0503020204020204" pitchFamily="34" charset="-122"/>
                        <a:ea typeface="微软雅黑" panose="020B0503020204020204" pitchFamily="34" charset="-122"/>
                      </a:endParaRPr>
                    </a:p>
                    <a:p>
                      <a:endParaRPr lang="en-US" altLang="zh-CN" sz="3200" dirty="0" smtClean="0">
                        <a:latin typeface="微软雅黑" panose="020B0503020204020204" pitchFamily="34" charset="-122"/>
                        <a:ea typeface="微软雅黑" panose="020B0503020204020204" pitchFamily="34" charset="-122"/>
                      </a:endParaRPr>
                    </a:p>
                    <a:p>
                      <a:endParaRPr lang="en-US" altLang="zh-CN" sz="3200" dirty="0" smtClean="0">
                        <a:latin typeface="微软雅黑" panose="020B0503020204020204" pitchFamily="34" charset="-122"/>
                        <a:ea typeface="微软雅黑" panose="020B0503020204020204" pitchFamily="34" charset="-122"/>
                      </a:endParaRPr>
                    </a:p>
                    <a:p>
                      <a:r>
                        <a:rPr lang="zh-CN" altLang="en-US" sz="3200" dirty="0" smtClean="0">
                          <a:latin typeface="微软雅黑" panose="020B0503020204020204" pitchFamily="34" charset="-122"/>
                          <a:ea typeface="微软雅黑" panose="020B0503020204020204" pitchFamily="34" charset="-122"/>
                        </a:rPr>
                        <a:t>我信圣徒相通；</a:t>
                      </a:r>
                    </a:p>
                    <a:p>
                      <a:endParaRPr lang="en-US" altLang="zh-CN" sz="3200" dirty="0" smtClean="0">
                        <a:latin typeface="微软雅黑" panose="020B0503020204020204" pitchFamily="34" charset="-122"/>
                        <a:ea typeface="微软雅黑" panose="020B0503020204020204" pitchFamily="34" charset="-122"/>
                      </a:endParaRPr>
                    </a:p>
                    <a:p>
                      <a:r>
                        <a:rPr lang="zh-CN" altLang="en-US" sz="3200" dirty="0" smtClean="0">
                          <a:latin typeface="微软雅黑" panose="020B0503020204020204" pitchFamily="34" charset="-122"/>
                          <a:ea typeface="微软雅黑" panose="020B0503020204020204" pitchFamily="34" charset="-122"/>
                        </a:rPr>
                        <a:t>我信罪得赦免，</a:t>
                      </a:r>
                    </a:p>
                    <a:p>
                      <a:endParaRPr lang="en-US" altLang="zh-CN" sz="3200" dirty="0" smtClean="0">
                        <a:latin typeface="微软雅黑" panose="020B0503020204020204" pitchFamily="34" charset="-122"/>
                        <a:ea typeface="微软雅黑" panose="020B0503020204020204" pitchFamily="34" charset="-122"/>
                      </a:endParaRPr>
                    </a:p>
                    <a:p>
                      <a:r>
                        <a:rPr lang="zh-CN" altLang="en-US" sz="3200" dirty="0" smtClean="0">
                          <a:latin typeface="微软雅黑" panose="020B0503020204020204" pitchFamily="34" charset="-122"/>
                          <a:ea typeface="微软雅黑" panose="020B0503020204020204" pitchFamily="34" charset="-122"/>
                        </a:rPr>
                        <a:t>我信身体复活；</a:t>
                      </a:r>
                    </a:p>
                    <a:p>
                      <a:endParaRPr lang="en-US" altLang="zh-CN" sz="3200" dirty="0" smtClean="0">
                        <a:latin typeface="微软雅黑" panose="020B0503020204020204" pitchFamily="34" charset="-122"/>
                        <a:ea typeface="微软雅黑" panose="020B0503020204020204" pitchFamily="34" charset="-122"/>
                      </a:endParaRPr>
                    </a:p>
                    <a:p>
                      <a:r>
                        <a:rPr lang="zh-CN" altLang="en-US" sz="3200" dirty="0" smtClean="0">
                          <a:latin typeface="微软雅黑" panose="020B0503020204020204" pitchFamily="34" charset="-122"/>
                          <a:ea typeface="微软雅黑" panose="020B0503020204020204" pitchFamily="34" charset="-122"/>
                        </a:rPr>
                        <a:t>我信永生。阿们！</a:t>
                      </a:r>
                      <a:endParaRPr lang="zh-CN" altLang="en-US" sz="3200" dirty="0">
                        <a:latin typeface="微软雅黑" panose="020B0503020204020204" pitchFamily="34" charset="-122"/>
                        <a:ea typeface="微软雅黑" panose="020B0503020204020204" pitchFamily="34" charset="-122"/>
                      </a:endParaRPr>
                    </a:p>
                  </a:txBody>
                  <a:tcPr>
                    <a:solidFill>
                      <a:schemeClr val="accent1">
                        <a:lumMod val="50000"/>
                      </a:schemeClr>
                    </a:solidFill>
                  </a:tcPr>
                </a:tc>
                <a:tc>
                  <a:txBody>
                    <a:bodyPr/>
                    <a:lstStyle/>
                    <a:p>
                      <a:pPr marL="0" indent="0">
                        <a:buNone/>
                      </a:pPr>
                      <a:r>
                        <a:rPr lang="en-US" altLang="zh-CN" sz="3200" dirty="0" smtClean="0"/>
                        <a:t> I believe in the holy universal church: </a:t>
                      </a:r>
                    </a:p>
                    <a:p>
                      <a:pPr marL="0" indent="0">
                        <a:buNone/>
                      </a:pPr>
                      <a:endParaRPr lang="en-US" altLang="zh-CN" sz="3200" dirty="0" smtClean="0"/>
                    </a:p>
                    <a:p>
                      <a:pPr marL="0" indent="0">
                        <a:buNone/>
                      </a:pPr>
                      <a:r>
                        <a:rPr lang="en-US" altLang="zh-CN" sz="3200" dirty="0" smtClean="0"/>
                        <a:t>the communion of saints:</a:t>
                      </a:r>
                    </a:p>
                    <a:p>
                      <a:pPr marL="0" indent="0">
                        <a:buNone/>
                      </a:pPr>
                      <a:endParaRPr lang="en-US" altLang="zh-CN" sz="3200" dirty="0" smtClean="0"/>
                    </a:p>
                    <a:p>
                      <a:pPr marL="0" indent="0">
                        <a:buNone/>
                      </a:pPr>
                      <a:r>
                        <a:rPr lang="en-US" altLang="zh-CN" sz="3200" dirty="0" smtClean="0"/>
                        <a:t>The forgiveness of sins:</a:t>
                      </a:r>
                    </a:p>
                    <a:p>
                      <a:pPr marL="0" indent="0">
                        <a:buNone/>
                      </a:pPr>
                      <a:endParaRPr lang="en-US" altLang="zh-CN" sz="3200" dirty="0" smtClean="0"/>
                    </a:p>
                    <a:p>
                      <a:pPr marL="0" indent="0">
                        <a:buNone/>
                      </a:pPr>
                      <a:r>
                        <a:rPr lang="en-US" altLang="zh-CN" sz="3200" dirty="0" smtClean="0"/>
                        <a:t>The resurrection of the body:</a:t>
                      </a:r>
                    </a:p>
                    <a:p>
                      <a:pPr marL="0" indent="0">
                        <a:buNone/>
                      </a:pPr>
                      <a:endParaRPr lang="en-US" altLang="zh-CN" sz="3200" dirty="0" smtClean="0"/>
                    </a:p>
                    <a:p>
                      <a:pPr marL="0" indent="0">
                        <a:buNone/>
                      </a:pPr>
                      <a:r>
                        <a:rPr lang="en-US" altLang="zh-CN" sz="3200" dirty="0" smtClean="0"/>
                        <a:t>And the life everlasting. Amen.</a:t>
                      </a:r>
                    </a:p>
                  </a:txBody>
                  <a:tcPr>
                    <a:solidFill>
                      <a:schemeClr val="accent1">
                        <a:lumMod val="50000"/>
                      </a:schemeClr>
                    </a:solidFill>
                  </a:tcPr>
                </a:tc>
              </a:tr>
            </a:tbl>
          </a:graphicData>
        </a:graphic>
      </p:graphicFrame>
    </p:spTree>
    <p:extLst>
      <p:ext uri="{BB962C8B-B14F-4D97-AF65-F5344CB8AC3E}">
        <p14:creationId xmlns:p14="http://schemas.microsoft.com/office/powerpoint/2010/main" val="16373543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solidFill>
            <a:schemeClr val="accent1">
              <a:lumMod val="75000"/>
            </a:schemeClr>
          </a:solidFill>
          <a:ln>
            <a:solidFill>
              <a:schemeClr val="accent1">
                <a:lumMod val="60000"/>
                <a:lumOff val="40000"/>
              </a:schemeClr>
            </a:solidFill>
          </a:ln>
        </p:spPr>
        <p:txBody>
          <a:bodyPr>
            <a:noAutofit/>
          </a:bodyPr>
          <a:lstStyle/>
          <a:p>
            <a:pPr algn="l">
              <a:lnSpc>
                <a:spcPct val="114000"/>
              </a:lnSpc>
            </a:pPr>
            <a:r>
              <a:rPr lang="zh-CN" altLang="en-US" sz="3600" b="1" u="sng" dirty="0" smtClean="0">
                <a:solidFill>
                  <a:schemeClr val="bg1"/>
                </a:solidFill>
                <a:ea typeface="微软雅黑" panose="020B0503020204020204" pitchFamily="34" charset="-122"/>
              </a:rPr>
              <a:t>祝祷 </a:t>
            </a:r>
            <a:r>
              <a:rPr lang="en-US" altLang="zh-CN" sz="3600" b="1" u="sng" dirty="0" smtClean="0">
                <a:solidFill>
                  <a:schemeClr val="bg1"/>
                </a:solidFill>
                <a:ea typeface="微软雅黑" panose="020B0503020204020204" pitchFamily="34" charset="-122"/>
              </a:rPr>
              <a:t>Benediction</a:t>
            </a:r>
          </a:p>
          <a:p>
            <a:pPr algn="l">
              <a:lnSpc>
                <a:spcPct val="114000"/>
              </a:lnSpc>
            </a:pPr>
            <a:endParaRPr lang="en-US" altLang="zh-CN" sz="3600" b="1" u="sng" dirty="0">
              <a:solidFill>
                <a:schemeClr val="bg1"/>
              </a:solidFill>
              <a:ea typeface="微软雅黑" panose="020B0503020204020204" pitchFamily="34" charset="-122"/>
            </a:endParaRPr>
          </a:p>
        </p:txBody>
      </p:sp>
      <p:graphicFrame>
        <p:nvGraphicFramePr>
          <p:cNvPr id="2" name="表格 1"/>
          <p:cNvGraphicFramePr>
            <a:graphicFrameLocks noGrp="1"/>
          </p:cNvGraphicFramePr>
          <p:nvPr>
            <p:extLst>
              <p:ext uri="{D42A27DB-BD31-4B8C-83A1-F6EECF244321}">
                <p14:modId xmlns:p14="http://schemas.microsoft.com/office/powerpoint/2010/main" val="3515054684"/>
              </p:ext>
            </p:extLst>
          </p:nvPr>
        </p:nvGraphicFramePr>
        <p:xfrm>
          <a:off x="0" y="613775"/>
          <a:ext cx="9144000" cy="6370320"/>
        </p:xfrm>
        <a:graphic>
          <a:graphicData uri="http://schemas.openxmlformats.org/drawingml/2006/table">
            <a:tbl>
              <a:tblPr firstRow="1" bandRow="1">
                <a:tableStyleId>{5C22544A-7EE6-4342-B048-85BDC9FD1C3A}</a:tableStyleId>
              </a:tblPr>
              <a:tblGrid>
                <a:gridCol w="3895595"/>
                <a:gridCol w="5248405"/>
              </a:tblGrid>
              <a:tr h="6244225">
                <a:tc>
                  <a:txBody>
                    <a:bodyPr/>
                    <a:lstStyle/>
                    <a:p>
                      <a:r>
                        <a:rPr lang="en-US" altLang="zh-CN" sz="2800" u="sng" dirty="0" smtClean="0">
                          <a:latin typeface="微软雅黑" panose="020B0503020204020204" pitchFamily="34" charset="-122"/>
                          <a:ea typeface="微软雅黑" panose="020B0503020204020204" pitchFamily="34" charset="-122"/>
                        </a:rPr>
                        <a:t>【</a:t>
                      </a:r>
                      <a:r>
                        <a:rPr lang="zh-CN" altLang="en-US" sz="2800" u="sng" dirty="0" smtClean="0">
                          <a:latin typeface="微软雅黑" panose="020B0503020204020204" pitchFamily="34" charset="-122"/>
                          <a:ea typeface="微软雅黑" panose="020B0503020204020204" pitchFamily="34" charset="-122"/>
                        </a:rPr>
                        <a:t>希伯来书 </a:t>
                      </a:r>
                      <a:r>
                        <a:rPr lang="en-US" altLang="zh-CN" sz="2800" u="sng" dirty="0" smtClean="0">
                          <a:latin typeface="微软雅黑" panose="020B0503020204020204" pitchFamily="34" charset="-122"/>
                          <a:ea typeface="微软雅黑" panose="020B0503020204020204" pitchFamily="34" charset="-122"/>
                        </a:rPr>
                        <a:t>13:20-21】</a:t>
                      </a:r>
                      <a:endParaRPr lang="en-US" altLang="zh-CN" sz="2800" u="sng" dirty="0" smtClean="0">
                        <a:latin typeface="微软雅黑" panose="020B0503020204020204" pitchFamily="34" charset="-122"/>
                        <a:ea typeface="微软雅黑" panose="020B0503020204020204" pitchFamily="34" charset="-122"/>
                      </a:endParaRPr>
                    </a:p>
                    <a:p>
                      <a:pPr>
                        <a:lnSpc>
                          <a:spcPct val="110000"/>
                        </a:lnSpc>
                      </a:pPr>
                      <a:r>
                        <a:rPr lang="zh-CN" altLang="en-US" sz="3000" dirty="0" smtClean="0">
                          <a:latin typeface="微软雅黑" panose="020B0503020204020204" pitchFamily="34" charset="-122"/>
                          <a:ea typeface="微软雅黑" panose="020B0503020204020204" pitchFamily="34" charset="-122"/>
                        </a:rPr>
                        <a:t>但愿赐平安的神，就是那凭永约之血使群羊的大牧人、我主耶稣从死里复活的神，</a:t>
                      </a:r>
                      <a:endParaRPr lang="en-US" altLang="zh-CN" sz="3000" dirty="0" smtClean="0">
                        <a:latin typeface="微软雅黑" panose="020B0503020204020204" pitchFamily="34" charset="-122"/>
                        <a:ea typeface="微软雅黑" panose="020B0503020204020204" pitchFamily="34" charset="-122"/>
                      </a:endParaRPr>
                    </a:p>
                    <a:p>
                      <a:pPr>
                        <a:lnSpc>
                          <a:spcPct val="110000"/>
                        </a:lnSpc>
                      </a:pPr>
                      <a:r>
                        <a:rPr lang="zh-CN" altLang="en-US" sz="3000" dirty="0" smtClean="0">
                          <a:latin typeface="微软雅黑" panose="020B0503020204020204" pitchFamily="34" charset="-122"/>
                          <a:ea typeface="微软雅黑" panose="020B0503020204020204" pitchFamily="34" charset="-122"/>
                        </a:rPr>
                        <a:t>在各样善事上成全你们，叫你们遵行祂的旨意，又藉着耶稣基督在你们心里行祂所喜悦的事。</a:t>
                      </a:r>
                      <a:endParaRPr lang="en-US" altLang="zh-CN" sz="3000" dirty="0" smtClean="0">
                        <a:latin typeface="微软雅黑" panose="020B0503020204020204" pitchFamily="34" charset="-122"/>
                        <a:ea typeface="微软雅黑" panose="020B0503020204020204" pitchFamily="34" charset="-122"/>
                      </a:endParaRPr>
                    </a:p>
                    <a:p>
                      <a:pPr>
                        <a:lnSpc>
                          <a:spcPct val="110000"/>
                        </a:lnSpc>
                      </a:pPr>
                      <a:r>
                        <a:rPr lang="zh-CN" altLang="en-US" sz="3000" dirty="0" smtClean="0">
                          <a:latin typeface="微软雅黑" panose="020B0503020204020204" pitchFamily="34" charset="-122"/>
                          <a:ea typeface="微软雅黑" panose="020B0503020204020204" pitchFamily="34" charset="-122"/>
                        </a:rPr>
                        <a:t>愿荣耀归给祂，直到永永远远。阿们！</a:t>
                      </a:r>
                      <a:r>
                        <a:rPr lang="zh-CN" altLang="en-US" sz="3200" dirty="0" smtClean="0">
                          <a:latin typeface="微软雅黑" panose="020B0503020204020204" pitchFamily="34" charset="-122"/>
                          <a:ea typeface="微软雅黑" panose="020B0503020204020204" pitchFamily="34" charset="-122"/>
                        </a:rPr>
                        <a:t> </a:t>
                      </a:r>
                      <a:endParaRPr lang="zh-CN" altLang="en-US" sz="3200" dirty="0">
                        <a:latin typeface="微软雅黑" panose="020B0503020204020204" pitchFamily="34" charset="-122"/>
                        <a:ea typeface="微软雅黑" panose="020B0503020204020204" pitchFamily="34" charset="-122"/>
                      </a:endParaRPr>
                    </a:p>
                  </a:txBody>
                  <a:tcPr>
                    <a:solidFill>
                      <a:schemeClr val="accent1">
                        <a:lumMod val="50000"/>
                      </a:schemeClr>
                    </a:solidFill>
                  </a:tcPr>
                </a:tc>
                <a:tc>
                  <a:txBody>
                    <a:bodyPr/>
                    <a:lstStyle/>
                    <a:p>
                      <a:pPr marL="0" indent="0">
                        <a:buNone/>
                      </a:pPr>
                      <a:r>
                        <a:rPr lang="en-US" altLang="zh-CN" sz="2800" u="sng" dirty="0" smtClean="0"/>
                        <a:t>【Hebrews 13:20-21】</a:t>
                      </a:r>
                      <a:endParaRPr lang="en-US" altLang="zh-CN" sz="2800" u="sng" dirty="0" smtClean="0"/>
                    </a:p>
                    <a:p>
                      <a:pPr marL="0" indent="0">
                        <a:buNone/>
                      </a:pPr>
                      <a:r>
                        <a:rPr lang="en-US" altLang="zh-CN" sz="3200" dirty="0" smtClean="0"/>
                        <a:t>Now may the God of peace who brought up our Lord Jesus from the dead, that great Shepherd of the sheep, through the blood of the everlasting covenant, make you complete in every good work to do His will, working in you what is well pleasing in His sight, through Jesus Christ, to whom be glory forever and ever. Amen.</a:t>
                      </a:r>
                      <a:endParaRPr lang="en-US" altLang="zh-CN" sz="3200" dirty="0" smtClean="0"/>
                    </a:p>
                  </a:txBody>
                  <a:tcPr>
                    <a:solidFill>
                      <a:schemeClr val="accent1">
                        <a:lumMod val="50000"/>
                      </a:schemeClr>
                    </a:solidFill>
                  </a:tcPr>
                </a:tc>
              </a:tr>
            </a:tbl>
          </a:graphicData>
        </a:graphic>
      </p:graphicFrame>
    </p:spTree>
    <p:extLst>
      <p:ext uri="{BB962C8B-B14F-4D97-AF65-F5344CB8AC3E}">
        <p14:creationId xmlns:p14="http://schemas.microsoft.com/office/powerpoint/2010/main" val="3216666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zh-CN" altLang="en-US" sz="3600" b="1" u="sng" dirty="0">
                <a:solidFill>
                  <a:schemeClr val="bg1"/>
                </a:solidFill>
                <a:ea typeface="微软雅黑" panose="020B0503020204020204" pitchFamily="34" charset="-122"/>
              </a:rPr>
              <a:t>	</a:t>
            </a:r>
            <a:r>
              <a:rPr lang="zh-CN" altLang="en-US" sz="3600" b="1" u="sng" dirty="0" smtClean="0">
                <a:solidFill>
                  <a:schemeClr val="bg1"/>
                </a:solidFill>
                <a:ea typeface="微软雅黑" panose="020B0503020204020204" pitchFamily="34" charset="-122"/>
              </a:rPr>
              <a:t>问题讨论 </a:t>
            </a:r>
            <a:r>
              <a:rPr lang="en-US" altLang="zh-CN" sz="3600" b="1" u="sng" dirty="0" smtClean="0">
                <a:solidFill>
                  <a:schemeClr val="bg1"/>
                </a:solidFill>
                <a:ea typeface="微软雅黑" panose="020B0503020204020204" pitchFamily="34" charset="-122"/>
              </a:rPr>
              <a:t>Question</a:t>
            </a:r>
            <a:r>
              <a:rPr lang="zh-CN" altLang="en-US" sz="3600" b="1" u="sng" dirty="0" smtClean="0">
                <a:solidFill>
                  <a:schemeClr val="bg1"/>
                </a:solidFill>
                <a:ea typeface="微软雅黑" panose="020B0503020204020204" pitchFamily="34" charset="-122"/>
              </a:rPr>
              <a:t>：</a:t>
            </a:r>
            <a:endParaRPr lang="en-US" altLang="zh-CN" sz="3600" b="1" u="sng" dirty="0" smtClean="0">
              <a:solidFill>
                <a:schemeClr val="bg1"/>
              </a:solidFill>
              <a:ea typeface="微软雅黑" panose="020B0503020204020204" pitchFamily="34" charset="-122"/>
            </a:endParaRPr>
          </a:p>
          <a:p>
            <a:pPr algn="l">
              <a:lnSpc>
                <a:spcPct val="114000"/>
              </a:lnSpc>
            </a:pPr>
            <a:r>
              <a:rPr lang="zh-CN" altLang="en-US" sz="3600" b="1" dirty="0" smtClean="0">
                <a:solidFill>
                  <a:schemeClr val="bg1"/>
                </a:solidFill>
                <a:ea typeface="微软雅黑" panose="020B0503020204020204" pitchFamily="34" charset="-122"/>
              </a:rPr>
              <a:t>         分享</a:t>
            </a:r>
            <a:r>
              <a:rPr lang="zh-CN" altLang="en-US" sz="3600" b="1" dirty="0">
                <a:solidFill>
                  <a:schemeClr val="bg1"/>
                </a:solidFill>
                <a:ea typeface="微软雅黑" panose="020B0503020204020204" pitchFamily="34" charset="-122"/>
              </a:rPr>
              <a:t>在这段经文中，哪一节经文（或短语词句）最触动我？为什么？我的理解是什么？</a:t>
            </a:r>
          </a:p>
          <a:p>
            <a:pPr algn="l">
              <a:lnSpc>
                <a:spcPct val="114000"/>
              </a:lnSpc>
            </a:pPr>
            <a:r>
              <a:rPr lang="en-US" altLang="zh-CN" sz="3600" b="1" dirty="0" smtClean="0">
                <a:solidFill>
                  <a:schemeClr val="bg1"/>
                </a:solidFill>
                <a:ea typeface="微软雅黑" panose="020B0503020204020204" pitchFamily="34" charset="-122"/>
              </a:rPr>
              <a:t>         What </a:t>
            </a:r>
            <a:r>
              <a:rPr lang="en-US" altLang="zh-CN" sz="3600" b="1" dirty="0">
                <a:solidFill>
                  <a:schemeClr val="bg1"/>
                </a:solidFill>
                <a:ea typeface="微软雅黑" panose="020B0503020204020204" pitchFamily="34" charset="-122"/>
              </a:rPr>
              <a:t>do I think about James 4:13-17? </a:t>
            </a:r>
            <a:endParaRPr lang="en-US" altLang="zh-CN" sz="3600" b="1" dirty="0" smtClean="0">
              <a:solidFill>
                <a:schemeClr val="bg1"/>
              </a:solidFill>
              <a:ea typeface="微软雅黑" panose="020B0503020204020204" pitchFamily="34" charset="-122"/>
            </a:endParaRPr>
          </a:p>
          <a:p>
            <a:pPr algn="l">
              <a:lnSpc>
                <a:spcPct val="114000"/>
              </a:lnSpc>
            </a:pPr>
            <a:r>
              <a:rPr lang="en-US" altLang="zh-CN" sz="3600" b="1" dirty="0" smtClean="0">
                <a:solidFill>
                  <a:schemeClr val="bg1"/>
                </a:solidFill>
                <a:ea typeface="微软雅黑" panose="020B0503020204020204" pitchFamily="34" charset="-122"/>
              </a:rPr>
              <a:t>         Which </a:t>
            </a:r>
            <a:r>
              <a:rPr lang="en-US" altLang="zh-CN" sz="3600" b="1" dirty="0">
                <a:solidFill>
                  <a:schemeClr val="bg1"/>
                </a:solidFill>
                <a:ea typeface="微软雅黑" panose="020B0503020204020204" pitchFamily="34" charset="-122"/>
              </a:rPr>
              <a:t>verse is a deep impact on me? </a:t>
            </a:r>
            <a:endParaRPr lang="en-US" altLang="zh-CN" sz="3600" b="1" dirty="0" smtClean="0">
              <a:solidFill>
                <a:schemeClr val="bg1"/>
              </a:solidFill>
              <a:ea typeface="微软雅黑" panose="020B0503020204020204" pitchFamily="34" charset="-122"/>
            </a:endParaRPr>
          </a:p>
          <a:p>
            <a:pPr algn="l">
              <a:lnSpc>
                <a:spcPct val="114000"/>
              </a:lnSpc>
            </a:pPr>
            <a:r>
              <a:rPr lang="en-US" altLang="zh-CN" sz="3600" b="1" dirty="0" smtClean="0">
                <a:solidFill>
                  <a:schemeClr val="bg1"/>
                </a:solidFill>
                <a:ea typeface="微软雅黑" panose="020B0503020204020204" pitchFamily="34" charset="-122"/>
              </a:rPr>
              <a:t>         Why</a:t>
            </a:r>
            <a:r>
              <a:rPr lang="en-US" altLang="zh-CN" sz="3600" b="1" dirty="0">
                <a:solidFill>
                  <a:schemeClr val="bg1"/>
                </a:solidFill>
                <a:ea typeface="微软雅黑" panose="020B0503020204020204" pitchFamily="34" charset="-122"/>
              </a:rPr>
              <a:t>?</a:t>
            </a:r>
          </a:p>
        </p:txBody>
      </p:sp>
    </p:spTree>
    <p:extLst>
      <p:ext uri="{BB962C8B-B14F-4D97-AF65-F5344CB8AC3E}">
        <p14:creationId xmlns:p14="http://schemas.microsoft.com/office/powerpoint/2010/main" val="11833809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zh-CN" altLang="en-US" sz="3600" b="1" u="sng" dirty="0">
                <a:solidFill>
                  <a:schemeClr val="bg1"/>
                </a:solidFill>
                <a:ea typeface="微软雅黑" panose="020B0503020204020204" pitchFamily="34" charset="-122"/>
              </a:rPr>
              <a:t>	生命的</a:t>
            </a:r>
            <a:r>
              <a:rPr lang="zh-CN" altLang="en-US" sz="3600" b="1" u="sng" dirty="0" smtClean="0">
                <a:solidFill>
                  <a:schemeClr val="bg1"/>
                </a:solidFill>
                <a:ea typeface="微软雅黑" panose="020B0503020204020204" pitchFamily="34" charset="-122"/>
              </a:rPr>
              <a:t>画像 </a:t>
            </a:r>
            <a:r>
              <a:rPr lang="en-US" altLang="zh-CN" sz="3600" b="1" u="sng" dirty="0" smtClean="0">
                <a:solidFill>
                  <a:schemeClr val="bg1"/>
                </a:solidFill>
                <a:ea typeface="微软雅黑" panose="020B0503020204020204" pitchFamily="34" charset="-122"/>
              </a:rPr>
              <a:t>Pictures </a:t>
            </a:r>
            <a:r>
              <a:rPr lang="en-US" altLang="zh-CN" sz="3600" b="1" u="sng" dirty="0">
                <a:solidFill>
                  <a:schemeClr val="bg1"/>
                </a:solidFill>
                <a:ea typeface="微软雅黑" panose="020B0503020204020204" pitchFamily="34" charset="-122"/>
              </a:rPr>
              <a:t>of Life</a:t>
            </a:r>
          </a:p>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雅各书 </a:t>
            </a:r>
            <a:r>
              <a:rPr lang="en-US" altLang="zh-CN" sz="3600" b="1" u="sng" dirty="0">
                <a:solidFill>
                  <a:schemeClr val="bg1"/>
                </a:solidFill>
                <a:ea typeface="微软雅黑" panose="020B0503020204020204" pitchFamily="34" charset="-122"/>
              </a:rPr>
              <a:t>James 4:13-17】</a:t>
            </a:r>
          </a:p>
          <a:p>
            <a:pPr algn="l">
              <a:lnSpc>
                <a:spcPct val="114000"/>
              </a:lnSpc>
            </a:pPr>
            <a:r>
              <a:rPr lang="en-US" altLang="zh-CN" sz="3600" b="1" dirty="0">
                <a:solidFill>
                  <a:schemeClr val="bg1"/>
                </a:solidFill>
                <a:ea typeface="微软雅黑" panose="020B0503020204020204" pitchFamily="34" charset="-122"/>
              </a:rPr>
              <a:t>14 </a:t>
            </a:r>
            <a:r>
              <a:rPr lang="zh-CN" altLang="en-US" sz="3600" b="1" dirty="0">
                <a:solidFill>
                  <a:schemeClr val="bg1"/>
                </a:solidFill>
                <a:ea typeface="微软雅黑" panose="020B0503020204020204" pitchFamily="34" charset="-122"/>
              </a:rPr>
              <a:t>其实明天如何，你们还不知道。你们的生命是什么呢？你们原来是一片云雾，出现少时就不见了。</a:t>
            </a:r>
          </a:p>
          <a:p>
            <a:pPr algn="l">
              <a:lnSpc>
                <a:spcPct val="114000"/>
              </a:lnSpc>
            </a:pPr>
            <a:r>
              <a:rPr lang="en-US" altLang="zh-CN" sz="3600" b="1" dirty="0">
                <a:solidFill>
                  <a:schemeClr val="bg1"/>
                </a:solidFill>
                <a:ea typeface="微软雅黑" panose="020B0503020204020204" pitchFamily="34" charset="-122"/>
              </a:rPr>
              <a:t>whereas you do not know what will happen tomorrow. For what is your life? It is even a vapor that appears for a little time and then vanishes away.</a:t>
            </a:r>
          </a:p>
        </p:txBody>
      </p:sp>
    </p:spTree>
    <p:extLst>
      <p:ext uri="{BB962C8B-B14F-4D97-AF65-F5344CB8AC3E}">
        <p14:creationId xmlns:p14="http://schemas.microsoft.com/office/powerpoint/2010/main" val="19097001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endParaRPr lang="en-US" altLang="zh-CN" sz="3600" b="1" dirty="0">
              <a:solidFill>
                <a:schemeClr val="bg1"/>
              </a:solidFill>
              <a:ea typeface="微软雅黑" panose="020B0503020204020204" pitchFamily="34" charset="-122"/>
            </a:endParaRPr>
          </a:p>
        </p:txBody>
      </p:sp>
      <p:pic>
        <p:nvPicPr>
          <p:cNvPr id="2" name="Melting Men 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9144000" cy="6858001"/>
          </a:xfrm>
          <a:prstGeom prst="rect">
            <a:avLst/>
          </a:prstGeom>
        </p:spPr>
      </p:pic>
    </p:spTree>
    <p:extLst>
      <p:ext uri="{BB962C8B-B14F-4D97-AF65-F5344CB8AC3E}">
        <p14:creationId xmlns:p14="http://schemas.microsoft.com/office/powerpoint/2010/main" val="373538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诗篇 </a:t>
            </a:r>
            <a:r>
              <a:rPr lang="en-US" altLang="zh-CN" sz="3600" b="1" u="sng" dirty="0">
                <a:solidFill>
                  <a:schemeClr val="bg1"/>
                </a:solidFill>
                <a:ea typeface="微软雅黑" panose="020B0503020204020204" pitchFamily="34" charset="-122"/>
              </a:rPr>
              <a:t>Psalms 39:5-6】</a:t>
            </a:r>
          </a:p>
          <a:p>
            <a:pPr algn="l">
              <a:lnSpc>
                <a:spcPct val="114000"/>
              </a:lnSpc>
            </a:pPr>
            <a:r>
              <a:rPr lang="en-US" altLang="zh-CN" sz="3600" b="1" dirty="0">
                <a:solidFill>
                  <a:schemeClr val="bg1"/>
                </a:solidFill>
                <a:ea typeface="微软雅黑" panose="020B0503020204020204" pitchFamily="34" charset="-122"/>
              </a:rPr>
              <a:t>5 </a:t>
            </a:r>
            <a:r>
              <a:rPr lang="zh-CN" altLang="en-US" sz="3600" b="1" dirty="0">
                <a:solidFill>
                  <a:schemeClr val="bg1"/>
                </a:solidFill>
                <a:ea typeface="微软雅黑" panose="020B0503020204020204" pitchFamily="34" charset="-122"/>
              </a:rPr>
              <a:t>你使我的年日窄如手掌。我一生的年数，在你面前如同无有。各人最稳妥的时候，真是全然虚幻。（细拉）</a:t>
            </a:r>
          </a:p>
          <a:p>
            <a:pPr algn="l">
              <a:lnSpc>
                <a:spcPct val="114000"/>
              </a:lnSpc>
            </a:pPr>
            <a:r>
              <a:rPr lang="en-US" altLang="zh-CN" sz="3600" b="1" dirty="0">
                <a:solidFill>
                  <a:schemeClr val="bg1"/>
                </a:solidFill>
                <a:ea typeface="微软雅黑" panose="020B0503020204020204" pitchFamily="34" charset="-122"/>
              </a:rPr>
              <a:t>You have made my days a mere handbreadth; the span of my years is as nothing before you. Everyone is but a breath, even those who seem secure</a:t>
            </a:r>
            <a:r>
              <a:rPr lang="en-US" altLang="zh-CN" sz="3600" b="1" dirty="0" smtClean="0">
                <a:solidFill>
                  <a:schemeClr val="bg1"/>
                </a:solidFill>
                <a:ea typeface="微软雅黑" panose="020B0503020204020204" pitchFamily="34" charset="-122"/>
              </a:rPr>
              <a:t>.</a:t>
            </a:r>
            <a:endParaRPr lang="en-US" altLang="zh-CN" sz="36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30646073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4413</TotalTime>
  <Words>2794</Words>
  <Application>Microsoft Office PowerPoint</Application>
  <PresentationFormat>全屏显示(4:3)</PresentationFormat>
  <Paragraphs>249</Paragraphs>
  <Slides>52</Slides>
  <Notes>0</Notes>
  <HiddenSlides>0</HiddenSlides>
  <MMClips>2</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52</vt:i4>
      </vt:variant>
    </vt:vector>
  </HeadingPairs>
  <TitlesOfParts>
    <vt:vector size="58" baseType="lpstr">
      <vt:lpstr>宋体</vt:lpstr>
      <vt:lpstr>微软雅黑</vt:lpstr>
      <vt:lpstr>Arial</vt:lpstr>
      <vt:lpstr>Calibri</vt:lpstr>
      <vt:lpstr>Calibri Light</vt:lpstr>
      <vt:lpstr>Office 主题</vt:lpstr>
      <vt:lpstr>雅各书 James 4:13-17</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多马与复活的主 Thomas Encounters The Risen Lord</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信仰告白 Confession of Faith</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Barnabas Feng</dc:creator>
  <cp:lastModifiedBy>Barnabas Feng</cp:lastModifiedBy>
  <cp:revision>502</cp:revision>
  <dcterms:created xsi:type="dcterms:W3CDTF">2018-02-16T18:09:56Z</dcterms:created>
  <dcterms:modified xsi:type="dcterms:W3CDTF">2020-04-12T02:37:46Z</dcterms:modified>
</cp:coreProperties>
</file>