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343" r:id="rId3"/>
    <p:sldId id="2426" r:id="rId4"/>
    <p:sldId id="2344" r:id="rId5"/>
    <p:sldId id="2427" r:id="rId6"/>
    <p:sldId id="2428" r:id="rId7"/>
    <p:sldId id="2429" r:id="rId8"/>
    <p:sldId id="2430" r:id="rId9"/>
    <p:sldId id="2431" r:id="rId10"/>
    <p:sldId id="2345" r:id="rId11"/>
    <p:sldId id="2436" r:id="rId12"/>
    <p:sldId id="2437" r:id="rId13"/>
    <p:sldId id="2438" r:id="rId14"/>
    <p:sldId id="2433" r:id="rId15"/>
    <p:sldId id="2432" r:id="rId16"/>
    <p:sldId id="2396" r:id="rId17"/>
    <p:sldId id="2434" r:id="rId18"/>
    <p:sldId id="2214" r:id="rId19"/>
    <p:sldId id="1077" r:id="rId20"/>
    <p:sldId id="2408" r:id="rId21"/>
    <p:sldId id="2378" r:id="rId22"/>
    <p:sldId id="2379" r:id="rId23"/>
    <p:sldId id="2409" r:id="rId24"/>
    <p:sldId id="2380" r:id="rId25"/>
    <p:sldId id="2381" r:id="rId26"/>
    <p:sldId id="2382" r:id="rId27"/>
    <p:sldId id="2435" r:id="rId28"/>
    <p:sldId id="2217" r:id="rId29"/>
    <p:sldId id="2216" r:id="rId30"/>
    <p:sldId id="2218" r:id="rId31"/>
    <p:sldId id="2219" r:id="rId32"/>
    <p:sldId id="2220" r:id="rId3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62" y="1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2020/5/10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2020/5/10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2020/5/10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2020/5/10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2020/5/10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2020/5/10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2020/5/10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希伯来书</a:t>
            </a:r>
            <a:r>
              <a:rPr lang="zh-CN" altLang="en-US" b="1" dirty="0" smtClean="0">
                <a:solidFill>
                  <a:schemeClr val="bg1"/>
                </a:solidFill>
              </a:rPr>
              <a:t> </a:t>
            </a:r>
            <a:r>
              <a:rPr lang="en-US" altLang="zh-CN" b="1" dirty="0" smtClean="0">
                <a:solidFill>
                  <a:schemeClr val="bg1"/>
                </a:solidFill>
              </a:rPr>
              <a:t>Hebrews_3</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5/10/2020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神</a:t>
            </a:r>
            <a:r>
              <a:rPr lang="zh-CN" altLang="en-US" sz="3600" b="1" u="sng" dirty="0">
                <a:solidFill>
                  <a:schemeClr val="bg1"/>
                </a:solidFill>
                <a:ea typeface="微软雅黑" panose="020B0503020204020204" pitchFamily="34" charset="-122"/>
              </a:rPr>
              <a:t>的儿子</a:t>
            </a:r>
          </a:p>
          <a:p>
            <a:pPr algn="l">
              <a:lnSpc>
                <a:spcPct val="114000"/>
              </a:lnSpc>
            </a:pPr>
            <a:r>
              <a:rPr lang="zh-CN" altLang="en-US" sz="3600" b="1" dirty="0" smtClean="0">
                <a:solidFill>
                  <a:schemeClr val="bg1"/>
                </a:solidFill>
                <a:ea typeface="微软雅黑" panose="020B0503020204020204" pitchFamily="34" charset="-122"/>
              </a:rPr>
              <a:t>   启示</a:t>
            </a:r>
            <a:r>
              <a:rPr lang="zh-CN" altLang="en-US" sz="3600" b="1" dirty="0">
                <a:solidFill>
                  <a:schemeClr val="bg1"/>
                </a:solidFill>
                <a:ea typeface="微软雅黑" panose="020B0503020204020204" pitchFamily="34" charset="-122"/>
              </a:rPr>
              <a:t>的</a:t>
            </a:r>
            <a:r>
              <a:rPr lang="zh-CN" altLang="en-US" sz="3600" b="1" dirty="0" smtClean="0">
                <a:solidFill>
                  <a:schemeClr val="bg1"/>
                </a:solidFill>
                <a:ea typeface="微软雅黑" panose="020B0503020204020204" pitchFamily="34" charset="-122"/>
              </a:rPr>
              <a:t>终结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希伯来书 </a:t>
            </a:r>
            <a:r>
              <a:rPr lang="en-US" altLang="zh-CN" sz="3600" b="1" dirty="0">
                <a:solidFill>
                  <a:schemeClr val="bg1"/>
                </a:solidFill>
                <a:ea typeface="微软雅黑" panose="020B0503020204020204" pitchFamily="34" charset="-122"/>
              </a:rPr>
              <a:t>Hebrews 1:2a】</a:t>
            </a:r>
            <a:r>
              <a:rPr lang="zh-CN" altLang="en-US" sz="3600" b="1" dirty="0">
                <a:solidFill>
                  <a:schemeClr val="bg1"/>
                </a:solidFill>
                <a:ea typeface="微软雅黑" panose="020B0503020204020204" pitchFamily="34" charset="-122"/>
              </a:rPr>
              <a:t>就在这末世藉着祂儿子晓谕我们</a:t>
            </a:r>
            <a:r>
              <a:rPr lang="en-US" altLang="zh-CN" sz="3600" b="1" dirty="0">
                <a:solidFill>
                  <a:schemeClr val="bg1"/>
                </a:solidFill>
                <a:ea typeface="微软雅黑" panose="020B0503020204020204" pitchFamily="34" charset="-122"/>
              </a:rPr>
              <a:t>…… has in these last days spoken to us by His Son</a:t>
            </a:r>
            <a:r>
              <a:rPr lang="en-US" altLang="zh-CN" sz="3600" b="1" dirty="0" smtClean="0">
                <a:solidFill>
                  <a:schemeClr val="bg1"/>
                </a:solidFill>
                <a:ea typeface="微软雅黑" panose="020B0503020204020204" pitchFamily="34" charset="-122"/>
              </a:rPr>
              <a:t>….</a:t>
            </a:r>
          </a:p>
          <a:p>
            <a:pPr algn="l">
              <a:lnSpc>
                <a:spcPct val="114000"/>
              </a:lnSpc>
            </a:pPr>
            <a:endParaRPr lang="zh-CN" altLang="en-US" sz="3600" b="1" dirty="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   最后</a:t>
            </a:r>
            <a:r>
              <a:rPr lang="zh-CN" altLang="en-US" sz="3600" b="1" dirty="0">
                <a:solidFill>
                  <a:schemeClr val="bg1"/>
                </a:solidFill>
                <a:ea typeface="微软雅黑" panose="020B0503020204020204" pitchFamily="34" charset="-122"/>
              </a:rPr>
              <a:t>的</a:t>
            </a:r>
            <a:r>
              <a:rPr lang="zh-CN" altLang="en-US" sz="3600" b="1" dirty="0" smtClean="0">
                <a:solidFill>
                  <a:schemeClr val="bg1"/>
                </a:solidFill>
                <a:ea typeface="微软雅黑" panose="020B0503020204020204" pitchFamily="34" charset="-122"/>
              </a:rPr>
              <a:t>启示</a:t>
            </a:r>
            <a:endParaRPr lang="en-US" altLang="zh-CN" sz="3600" b="1" dirty="0" smtClean="0">
              <a:solidFill>
                <a:schemeClr val="bg1"/>
              </a:solidFill>
              <a:ea typeface="微软雅黑" panose="020B0503020204020204" pitchFamily="34" charset="-122"/>
            </a:endParaRPr>
          </a:p>
          <a:p>
            <a:pPr algn="l">
              <a:lnSpc>
                <a:spcPct val="114000"/>
              </a:lnSpc>
            </a:pPr>
            <a:endParaRPr lang="zh-CN" altLang="en-US" sz="3600" b="1" dirty="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   启示</a:t>
            </a:r>
            <a:r>
              <a:rPr lang="zh-CN" altLang="en-US" sz="3600" b="1" dirty="0">
                <a:solidFill>
                  <a:schemeClr val="bg1"/>
                </a:solidFill>
                <a:ea typeface="微软雅黑" panose="020B0503020204020204" pitchFamily="34" charset="-122"/>
              </a:rPr>
              <a:t>的显现</a:t>
            </a:r>
            <a:r>
              <a:rPr lang="zh-CN" altLang="en-US"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道成肉身</a:t>
            </a:r>
            <a:r>
              <a:rPr lang="zh-CN" altLang="en-US" sz="3600" b="1" dirty="0" smtClean="0">
                <a:solidFill>
                  <a:schemeClr val="bg1"/>
                </a:solidFill>
                <a:ea typeface="微软雅黑" panose="020B0503020204020204" pitchFamily="34" charset="-122"/>
              </a:rPr>
              <a:t>）</a:t>
            </a: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832505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dirty="0" smtClean="0">
                <a:solidFill>
                  <a:schemeClr val="bg1"/>
                </a:solidFill>
                <a:ea typeface="微软雅黑" panose="020B0503020204020204" pitchFamily="34" charset="-122"/>
              </a:rPr>
              <a:t>【</a:t>
            </a:r>
            <a:r>
              <a:rPr lang="zh-CN" altLang="en-US" sz="3400" b="1" dirty="0">
                <a:solidFill>
                  <a:schemeClr val="bg1"/>
                </a:solidFill>
                <a:ea typeface="微软雅黑" panose="020B0503020204020204" pitchFamily="34" charset="-122"/>
              </a:rPr>
              <a:t>约</a:t>
            </a:r>
            <a:r>
              <a:rPr lang="en-US" altLang="zh-CN" sz="3400" b="1" dirty="0">
                <a:solidFill>
                  <a:schemeClr val="bg1"/>
                </a:solidFill>
                <a:ea typeface="微软雅黑" panose="020B0503020204020204" pitchFamily="34" charset="-122"/>
              </a:rPr>
              <a:t>John 1:17-18】</a:t>
            </a:r>
          </a:p>
          <a:p>
            <a:pPr algn="l">
              <a:lnSpc>
                <a:spcPct val="114000"/>
              </a:lnSpc>
            </a:pPr>
            <a:r>
              <a:rPr lang="en-US" altLang="zh-CN" sz="3400" b="1" dirty="0">
                <a:solidFill>
                  <a:schemeClr val="bg1"/>
                </a:solidFill>
                <a:ea typeface="微软雅黑" panose="020B0503020204020204" pitchFamily="34" charset="-122"/>
              </a:rPr>
              <a:t>17 </a:t>
            </a:r>
            <a:r>
              <a:rPr lang="zh-CN" altLang="en-US" sz="3400" b="1" dirty="0">
                <a:solidFill>
                  <a:schemeClr val="bg1"/>
                </a:solidFill>
                <a:ea typeface="微软雅黑" panose="020B0503020204020204" pitchFamily="34" charset="-122"/>
              </a:rPr>
              <a:t>律法本是藉着摩西传的，恩典和真理都是由耶稣基督来的。</a:t>
            </a:r>
          </a:p>
          <a:p>
            <a:pPr algn="l">
              <a:lnSpc>
                <a:spcPct val="100000"/>
              </a:lnSpc>
            </a:pPr>
            <a:r>
              <a:rPr lang="en-US" altLang="zh-CN" sz="3400" b="1" dirty="0">
                <a:solidFill>
                  <a:schemeClr val="bg1"/>
                </a:solidFill>
                <a:ea typeface="微软雅黑" panose="020B0503020204020204" pitchFamily="34" charset="-122"/>
              </a:rPr>
              <a:t>For the law was given through Moses, but grace and truth came through Jesus Christ.</a:t>
            </a:r>
          </a:p>
          <a:p>
            <a:pPr algn="l">
              <a:lnSpc>
                <a:spcPct val="114000"/>
              </a:lnSpc>
            </a:pPr>
            <a:r>
              <a:rPr lang="en-US" altLang="zh-CN" sz="3400" b="1" dirty="0">
                <a:solidFill>
                  <a:schemeClr val="bg1"/>
                </a:solidFill>
                <a:ea typeface="微软雅黑" panose="020B0503020204020204" pitchFamily="34" charset="-122"/>
              </a:rPr>
              <a:t>18 </a:t>
            </a:r>
            <a:r>
              <a:rPr lang="zh-CN" altLang="en-US" sz="3400" b="1" dirty="0">
                <a:solidFill>
                  <a:schemeClr val="bg1"/>
                </a:solidFill>
                <a:ea typeface="微软雅黑" panose="020B0503020204020204" pitchFamily="34" charset="-122"/>
              </a:rPr>
              <a:t>从来没有人看见　神，只有在父怀里的独生子</a:t>
            </a:r>
            <a:r>
              <a:rPr lang="zh-CN" altLang="en-US" sz="3400" b="1" dirty="0" smtClean="0">
                <a:solidFill>
                  <a:schemeClr val="bg1"/>
                </a:solidFill>
                <a:ea typeface="微软雅黑" panose="020B0503020204020204" pitchFamily="34" charset="-122"/>
              </a:rPr>
              <a:t>将</a:t>
            </a:r>
            <a:r>
              <a:rPr lang="zh-CN" altLang="en-US" sz="3400" b="1" dirty="0">
                <a:solidFill>
                  <a:schemeClr val="bg1"/>
                </a:solidFill>
                <a:ea typeface="微软雅黑" panose="020B0503020204020204" pitchFamily="34" charset="-122"/>
              </a:rPr>
              <a:t>祂</a:t>
            </a:r>
            <a:r>
              <a:rPr lang="zh-CN" altLang="en-US" sz="3400" b="1" dirty="0" smtClean="0">
                <a:solidFill>
                  <a:schemeClr val="bg1"/>
                </a:solidFill>
                <a:ea typeface="微软雅黑" panose="020B0503020204020204" pitchFamily="34" charset="-122"/>
              </a:rPr>
              <a:t>表明</a:t>
            </a:r>
            <a:r>
              <a:rPr lang="zh-CN" altLang="en-US" sz="3400" b="1" dirty="0">
                <a:solidFill>
                  <a:schemeClr val="bg1"/>
                </a:solidFill>
                <a:ea typeface="微软雅黑" panose="020B0503020204020204" pitchFamily="34" charset="-122"/>
              </a:rPr>
              <a:t>出来。</a:t>
            </a:r>
          </a:p>
          <a:p>
            <a:pPr algn="l">
              <a:lnSpc>
                <a:spcPct val="100000"/>
              </a:lnSpc>
            </a:pPr>
            <a:r>
              <a:rPr lang="en-US" altLang="zh-CN" sz="3400" b="1" dirty="0">
                <a:solidFill>
                  <a:schemeClr val="bg1"/>
                </a:solidFill>
                <a:ea typeface="微软雅黑" panose="020B0503020204020204" pitchFamily="34" charset="-122"/>
              </a:rPr>
              <a:t>No one has seen God at any time. The only begotten Son, who is in the bosom of the Father, He has declared Him.</a:t>
            </a:r>
          </a:p>
          <a:p>
            <a:pPr algn="l">
              <a:lnSpc>
                <a:spcPct val="100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160377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dirty="0" smtClean="0">
                <a:solidFill>
                  <a:schemeClr val="bg1"/>
                </a:solidFill>
                <a:ea typeface="微软雅黑" panose="020B0503020204020204" pitchFamily="34" charset="-122"/>
              </a:rPr>
              <a:t>【</a:t>
            </a:r>
            <a:r>
              <a:rPr lang="zh-CN" altLang="en-US" sz="3400" b="1" dirty="0">
                <a:solidFill>
                  <a:schemeClr val="bg1"/>
                </a:solidFill>
                <a:ea typeface="微软雅黑" panose="020B0503020204020204" pitchFamily="34" charset="-122"/>
              </a:rPr>
              <a:t>约</a:t>
            </a:r>
            <a:r>
              <a:rPr lang="en-US" altLang="zh-CN" sz="3400" b="1" dirty="0">
                <a:solidFill>
                  <a:schemeClr val="bg1"/>
                </a:solidFill>
                <a:ea typeface="微软雅黑" panose="020B0503020204020204" pitchFamily="34" charset="-122"/>
              </a:rPr>
              <a:t>John 14:6-7】</a:t>
            </a:r>
          </a:p>
          <a:p>
            <a:pPr algn="l">
              <a:lnSpc>
                <a:spcPct val="114000"/>
              </a:lnSpc>
            </a:pPr>
            <a:r>
              <a:rPr lang="en-US" altLang="zh-CN" sz="3200" b="1" dirty="0">
                <a:solidFill>
                  <a:schemeClr val="bg1"/>
                </a:solidFill>
                <a:ea typeface="微软雅黑" panose="020B0503020204020204" pitchFamily="34" charset="-122"/>
              </a:rPr>
              <a:t>6 </a:t>
            </a:r>
            <a:r>
              <a:rPr lang="zh-CN" altLang="en-US" sz="3200" b="1" dirty="0">
                <a:solidFill>
                  <a:schemeClr val="bg1"/>
                </a:solidFill>
                <a:ea typeface="微软雅黑" panose="020B0503020204020204" pitchFamily="34" charset="-122"/>
              </a:rPr>
              <a:t>耶稣说：“我就是道路、真理、生命；若不藉着我，没有人能到父那里去。</a:t>
            </a:r>
          </a:p>
          <a:p>
            <a:pPr algn="l">
              <a:lnSpc>
                <a:spcPct val="100000"/>
              </a:lnSpc>
            </a:pPr>
            <a:r>
              <a:rPr lang="en-US" altLang="zh-CN" sz="3200" b="1" dirty="0">
                <a:solidFill>
                  <a:schemeClr val="bg1"/>
                </a:solidFill>
                <a:ea typeface="微软雅黑" panose="020B0503020204020204" pitchFamily="34" charset="-122"/>
              </a:rPr>
              <a:t>Jesus said to him, “I am the way, the truth, and the life. No one comes to the Father except through Me.</a:t>
            </a:r>
          </a:p>
          <a:p>
            <a:pPr algn="l">
              <a:lnSpc>
                <a:spcPct val="114000"/>
              </a:lnSpc>
            </a:pPr>
            <a:r>
              <a:rPr lang="en-US" altLang="zh-CN" sz="3200" b="1" dirty="0">
                <a:solidFill>
                  <a:schemeClr val="bg1"/>
                </a:solidFill>
                <a:ea typeface="微软雅黑" panose="020B0503020204020204" pitchFamily="34" charset="-122"/>
              </a:rPr>
              <a:t>7 </a:t>
            </a:r>
            <a:r>
              <a:rPr lang="zh-CN" altLang="en-US" sz="3200" b="1" dirty="0">
                <a:solidFill>
                  <a:schemeClr val="bg1"/>
                </a:solidFill>
                <a:ea typeface="微软雅黑" panose="020B0503020204020204" pitchFamily="34" charset="-122"/>
              </a:rPr>
              <a:t>你们若认识我，也就认识我的父。从今以后，你们</a:t>
            </a:r>
            <a:r>
              <a:rPr lang="zh-CN" altLang="en-US" sz="3200" b="1" dirty="0" smtClean="0">
                <a:solidFill>
                  <a:schemeClr val="bg1"/>
                </a:solidFill>
                <a:ea typeface="微软雅黑" panose="020B0503020204020204" pitchFamily="34" charset="-122"/>
              </a:rPr>
              <a:t>认识</a:t>
            </a:r>
            <a:r>
              <a:rPr lang="zh-CN" altLang="en-US" sz="3200" b="1" dirty="0">
                <a:solidFill>
                  <a:schemeClr val="bg1"/>
                </a:solidFill>
                <a:ea typeface="微软雅黑" panose="020B0503020204020204" pitchFamily="34" charset="-122"/>
              </a:rPr>
              <a:t>祂</a:t>
            </a:r>
            <a:r>
              <a:rPr lang="zh-CN" altLang="en-US" sz="3200" b="1" dirty="0" smtClean="0">
                <a:solidFill>
                  <a:schemeClr val="bg1"/>
                </a:solidFill>
                <a:ea typeface="微软雅黑" panose="020B0503020204020204" pitchFamily="34" charset="-122"/>
              </a:rPr>
              <a:t>，</a:t>
            </a:r>
            <a:r>
              <a:rPr lang="zh-CN" altLang="en-US" sz="3200" b="1" dirty="0">
                <a:solidFill>
                  <a:schemeClr val="bg1"/>
                </a:solidFill>
                <a:ea typeface="微软雅黑" panose="020B0503020204020204" pitchFamily="34" charset="-122"/>
              </a:rPr>
              <a:t>并且已经</a:t>
            </a:r>
            <a:r>
              <a:rPr lang="zh-CN" altLang="en-US" sz="3200" b="1" dirty="0" smtClean="0">
                <a:solidFill>
                  <a:schemeClr val="bg1"/>
                </a:solidFill>
                <a:ea typeface="微软雅黑" panose="020B0503020204020204" pitchFamily="34" charset="-122"/>
              </a:rPr>
              <a:t>看见祂。</a:t>
            </a:r>
            <a:r>
              <a:rPr lang="zh-CN" altLang="en-US" sz="3200" b="1" dirty="0">
                <a:solidFill>
                  <a:schemeClr val="bg1"/>
                </a:solidFill>
                <a:ea typeface="微软雅黑" panose="020B0503020204020204" pitchFamily="34" charset="-122"/>
              </a:rPr>
              <a:t>”</a:t>
            </a:r>
          </a:p>
          <a:p>
            <a:pPr algn="l">
              <a:lnSpc>
                <a:spcPct val="100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If you had known Me, you would have known My Father also; and from now on you know Him and have seen Him.”</a:t>
            </a:r>
          </a:p>
          <a:p>
            <a:pPr algn="l">
              <a:lnSpc>
                <a:spcPct val="100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569718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dirty="0" smtClean="0">
                <a:solidFill>
                  <a:schemeClr val="bg1"/>
                </a:solidFill>
                <a:ea typeface="微软雅黑" panose="020B0503020204020204" pitchFamily="34" charset="-122"/>
              </a:rPr>
              <a:t>【</a:t>
            </a:r>
            <a:r>
              <a:rPr lang="zh-CN" altLang="en-US" sz="3400" b="1" dirty="0" smtClean="0">
                <a:solidFill>
                  <a:schemeClr val="bg1"/>
                </a:solidFill>
                <a:ea typeface="微软雅黑" panose="020B0503020204020204" pitchFamily="34" charset="-122"/>
              </a:rPr>
              <a:t>提前 </a:t>
            </a:r>
            <a:r>
              <a:rPr lang="en-US" altLang="zh-CN" sz="3400" b="1" dirty="0" smtClean="0">
                <a:solidFill>
                  <a:schemeClr val="bg1"/>
                </a:solidFill>
                <a:ea typeface="微软雅黑" panose="020B0503020204020204" pitchFamily="34" charset="-122"/>
              </a:rPr>
              <a:t>1Tim </a:t>
            </a:r>
            <a:r>
              <a:rPr lang="en-US" altLang="zh-CN" sz="3400" b="1" dirty="0">
                <a:solidFill>
                  <a:schemeClr val="bg1"/>
                </a:solidFill>
                <a:ea typeface="微软雅黑" panose="020B0503020204020204" pitchFamily="34" charset="-122"/>
              </a:rPr>
              <a:t>3:16</a:t>
            </a:r>
            <a:r>
              <a:rPr lang="en-US" altLang="zh-CN" sz="3400" b="1" dirty="0" smtClean="0">
                <a:solidFill>
                  <a:schemeClr val="bg1"/>
                </a:solidFill>
                <a:ea typeface="微软雅黑" panose="020B0503020204020204" pitchFamily="34" charset="-122"/>
              </a:rPr>
              <a:t>】</a:t>
            </a:r>
          </a:p>
          <a:p>
            <a:pPr algn="l">
              <a:lnSpc>
                <a:spcPct val="114000"/>
              </a:lnSpc>
            </a:pPr>
            <a:r>
              <a:rPr lang="zh-CN" altLang="en-US" sz="3400" b="1" dirty="0" smtClean="0">
                <a:solidFill>
                  <a:schemeClr val="bg1"/>
                </a:solidFill>
                <a:ea typeface="微软雅黑" panose="020B0503020204020204" pitchFamily="34" charset="-122"/>
              </a:rPr>
              <a:t>大</a:t>
            </a:r>
            <a:r>
              <a:rPr lang="zh-CN" altLang="en-US" sz="3400" b="1" dirty="0">
                <a:solidFill>
                  <a:schemeClr val="bg1"/>
                </a:solidFill>
                <a:ea typeface="微软雅黑" panose="020B0503020204020204" pitchFamily="34" charset="-122"/>
              </a:rPr>
              <a:t>哉！敬虔的奥秘，无人不以为然，就是：　神在肉身显现，被圣灵称义（或作“在灵性称义”），被天使看见，被传于外邦，被世人信服，被接在荣耀里。</a:t>
            </a:r>
          </a:p>
          <a:p>
            <a:pPr algn="l">
              <a:lnSpc>
                <a:spcPct val="114000"/>
              </a:lnSpc>
            </a:pPr>
            <a:r>
              <a:rPr lang="en-US" altLang="zh-CN" sz="3400" b="1" dirty="0">
                <a:solidFill>
                  <a:schemeClr val="bg1"/>
                </a:solidFill>
                <a:ea typeface="微软雅黑" panose="020B0503020204020204" pitchFamily="34" charset="-122"/>
              </a:rPr>
              <a:t>And without controversy great is the mystery of godliness: God was manifested in the flesh, Justified in the Spirit, Seen by angels, Preached among the Gentiles, Believed on in the world, Received up in glory.</a:t>
            </a:r>
          </a:p>
          <a:p>
            <a:pPr algn="l">
              <a:lnSpc>
                <a:spcPct val="100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36173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1:2-3】</a:t>
            </a:r>
          </a:p>
          <a:p>
            <a:pPr algn="l">
              <a:lnSpc>
                <a:spcPct val="114000"/>
              </a:lnSpc>
            </a:pPr>
            <a:r>
              <a:rPr lang="en-US" altLang="zh-CN" sz="3000" b="1" dirty="0">
                <a:solidFill>
                  <a:schemeClr val="bg1"/>
                </a:solidFill>
                <a:ea typeface="微软雅黑" panose="020B0503020204020204" pitchFamily="34" charset="-122"/>
              </a:rPr>
              <a:t>2 </a:t>
            </a:r>
            <a:r>
              <a:rPr lang="zh-CN" altLang="en-US" sz="3000" b="1" dirty="0">
                <a:solidFill>
                  <a:schemeClr val="bg1"/>
                </a:solidFill>
                <a:ea typeface="微软雅黑" panose="020B0503020204020204" pitchFamily="34" charset="-122"/>
              </a:rPr>
              <a:t>就在这末世藉着祂儿子晓谕我们，又早已立祂为承受万有的；也曾藉着祂</a:t>
            </a:r>
            <a:r>
              <a:rPr lang="zh-CN" altLang="en-US" sz="3000" b="1" dirty="0">
                <a:solidFill>
                  <a:srgbClr val="FFFF00"/>
                </a:solidFill>
                <a:ea typeface="微软雅黑" panose="020B0503020204020204" pitchFamily="34" charset="-122"/>
              </a:rPr>
              <a:t>创造</a:t>
            </a:r>
            <a:r>
              <a:rPr lang="zh-CN" altLang="en-US" sz="3000" b="1" dirty="0">
                <a:solidFill>
                  <a:schemeClr val="bg1"/>
                </a:solidFill>
                <a:ea typeface="微软雅黑" panose="020B0503020204020204" pitchFamily="34" charset="-122"/>
              </a:rPr>
              <a:t>诸世界。</a:t>
            </a:r>
          </a:p>
          <a:p>
            <a:pPr algn="l">
              <a:lnSpc>
                <a:spcPct val="100000"/>
              </a:lnSpc>
            </a:pPr>
            <a:r>
              <a:rPr lang="en-US" altLang="zh-CN" sz="2900" b="1" dirty="0">
                <a:solidFill>
                  <a:schemeClr val="bg1"/>
                </a:solidFill>
                <a:ea typeface="微软雅黑" panose="020B0503020204020204" pitchFamily="34" charset="-122"/>
              </a:rPr>
              <a:t>has in these last days spoken to us by His Son, whom He has appointed heir of all things, through whom also He </a:t>
            </a:r>
            <a:r>
              <a:rPr lang="en-US" altLang="zh-CN" sz="2900" b="1" dirty="0">
                <a:solidFill>
                  <a:srgbClr val="FFFF00"/>
                </a:solidFill>
                <a:ea typeface="微软雅黑" panose="020B0503020204020204" pitchFamily="34" charset="-122"/>
              </a:rPr>
              <a:t>made</a:t>
            </a:r>
            <a:r>
              <a:rPr lang="en-US" altLang="zh-CN" sz="2900" b="1" dirty="0">
                <a:solidFill>
                  <a:schemeClr val="bg1"/>
                </a:solidFill>
                <a:ea typeface="微软雅黑" panose="020B0503020204020204" pitchFamily="34" charset="-122"/>
              </a:rPr>
              <a:t> the worlds;</a:t>
            </a:r>
          </a:p>
          <a:p>
            <a:pPr algn="l">
              <a:lnSpc>
                <a:spcPct val="114000"/>
              </a:lnSpc>
            </a:pPr>
            <a:r>
              <a:rPr lang="en-US" altLang="zh-CN" sz="3000" b="1" dirty="0">
                <a:solidFill>
                  <a:schemeClr val="bg1"/>
                </a:solidFill>
                <a:ea typeface="微软雅黑" panose="020B0503020204020204" pitchFamily="34" charset="-122"/>
              </a:rPr>
              <a:t>3 </a:t>
            </a:r>
            <a:r>
              <a:rPr lang="zh-CN" altLang="en-US" sz="3000" b="1" dirty="0">
                <a:solidFill>
                  <a:schemeClr val="bg1"/>
                </a:solidFill>
                <a:ea typeface="微软雅黑" panose="020B0503020204020204" pitchFamily="34" charset="-122"/>
              </a:rPr>
              <a:t>祂是　神荣耀所发的光辉，是　神本体的真像，常用祂权能的命令</a:t>
            </a:r>
            <a:r>
              <a:rPr lang="zh-CN" altLang="en-US" sz="3000" b="1" dirty="0">
                <a:solidFill>
                  <a:srgbClr val="FFFF00"/>
                </a:solidFill>
                <a:ea typeface="微软雅黑" panose="020B0503020204020204" pitchFamily="34" charset="-122"/>
              </a:rPr>
              <a:t>托住</a:t>
            </a:r>
            <a:r>
              <a:rPr lang="zh-CN" altLang="en-US" sz="3000" b="1" dirty="0">
                <a:solidFill>
                  <a:schemeClr val="bg1"/>
                </a:solidFill>
                <a:ea typeface="微软雅黑" panose="020B0503020204020204" pitchFamily="34" charset="-122"/>
              </a:rPr>
              <a:t>万有。祂</a:t>
            </a:r>
            <a:r>
              <a:rPr lang="zh-CN" altLang="en-US" sz="3000" b="1" dirty="0">
                <a:solidFill>
                  <a:srgbClr val="FFFF00"/>
                </a:solidFill>
                <a:ea typeface="微软雅黑" panose="020B0503020204020204" pitchFamily="34" charset="-122"/>
              </a:rPr>
              <a:t>洗净了人的罪</a:t>
            </a:r>
            <a:r>
              <a:rPr lang="zh-CN" altLang="en-US" sz="3000" b="1" dirty="0">
                <a:solidFill>
                  <a:schemeClr val="bg1"/>
                </a:solidFill>
                <a:ea typeface="微软雅黑" panose="020B0503020204020204" pitchFamily="34" charset="-122"/>
              </a:rPr>
              <a:t>，就坐在高天至大者的右边。</a:t>
            </a:r>
          </a:p>
          <a:p>
            <a:pPr algn="l">
              <a:lnSpc>
                <a:spcPct val="100000"/>
              </a:lnSpc>
            </a:pPr>
            <a:r>
              <a:rPr lang="en-US" altLang="zh-CN" sz="2900" b="1" dirty="0">
                <a:solidFill>
                  <a:schemeClr val="bg1"/>
                </a:solidFill>
                <a:ea typeface="微软雅黑" panose="020B0503020204020204" pitchFamily="34" charset="-122"/>
              </a:rPr>
              <a:t>who being the brightness of His glory and the express image of His person, and </a:t>
            </a:r>
            <a:r>
              <a:rPr lang="en-US" altLang="zh-CN" sz="2900" b="1" dirty="0">
                <a:solidFill>
                  <a:srgbClr val="FFFF00"/>
                </a:solidFill>
                <a:ea typeface="微软雅黑" panose="020B0503020204020204" pitchFamily="34" charset="-122"/>
              </a:rPr>
              <a:t>upholding</a:t>
            </a:r>
            <a:r>
              <a:rPr lang="en-US" altLang="zh-CN" sz="2900" b="1" dirty="0">
                <a:solidFill>
                  <a:schemeClr val="bg1"/>
                </a:solidFill>
                <a:ea typeface="微软雅黑" panose="020B0503020204020204" pitchFamily="34" charset="-122"/>
              </a:rPr>
              <a:t> all things by the word of His power, when He had by Himself </a:t>
            </a:r>
            <a:r>
              <a:rPr lang="en-US" altLang="zh-CN" sz="2900" b="1" dirty="0">
                <a:solidFill>
                  <a:srgbClr val="FFFF00"/>
                </a:solidFill>
                <a:ea typeface="微软雅黑" panose="020B0503020204020204" pitchFamily="34" charset="-122"/>
              </a:rPr>
              <a:t>purged our sins</a:t>
            </a:r>
            <a:r>
              <a:rPr lang="en-US" altLang="zh-CN" sz="2900" b="1" dirty="0">
                <a:solidFill>
                  <a:schemeClr val="bg1"/>
                </a:solidFill>
                <a:ea typeface="微软雅黑" panose="020B0503020204020204" pitchFamily="34" charset="-122"/>
              </a:rPr>
              <a:t>, sat down at the right hand of the Majesty on high,</a:t>
            </a:r>
          </a:p>
        </p:txBody>
      </p:sp>
    </p:spTree>
    <p:extLst>
      <p:ext uri="{BB962C8B-B14F-4D97-AF65-F5344CB8AC3E}">
        <p14:creationId xmlns:p14="http://schemas.microsoft.com/office/powerpoint/2010/main" val="4172403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神</a:t>
            </a:r>
            <a:r>
              <a:rPr lang="zh-CN" altLang="en-US" sz="3600" b="1" u="sng" dirty="0">
                <a:solidFill>
                  <a:schemeClr val="bg1"/>
                </a:solidFill>
                <a:ea typeface="微软雅黑" panose="020B0503020204020204" pitchFamily="34" charset="-122"/>
              </a:rPr>
              <a:t>的儿子</a:t>
            </a:r>
          </a:p>
          <a:p>
            <a:pPr algn="l">
              <a:lnSpc>
                <a:spcPct val="114000"/>
              </a:lnSpc>
            </a:pPr>
            <a:r>
              <a:rPr lang="zh-CN" altLang="en-US" sz="3600" b="1" dirty="0">
                <a:solidFill>
                  <a:schemeClr val="bg1"/>
                </a:solidFill>
                <a:ea typeface="微软雅黑" panose="020B0503020204020204" pitchFamily="34" charset="-122"/>
              </a:rPr>
              <a:t>	创造主</a:t>
            </a:r>
          </a:p>
          <a:p>
            <a:pPr algn="l">
              <a:lnSpc>
                <a:spcPct val="114000"/>
              </a:lnSpc>
            </a:pPr>
            <a:r>
              <a:rPr lang="zh-CN" altLang="en-US" sz="3600" b="1" dirty="0">
                <a:solidFill>
                  <a:schemeClr val="bg1"/>
                </a:solidFill>
                <a:ea typeface="微软雅黑" panose="020B0503020204020204" pitchFamily="34" charset="-122"/>
              </a:rPr>
              <a:t>	保守主</a:t>
            </a:r>
          </a:p>
          <a:p>
            <a:pPr algn="l">
              <a:lnSpc>
                <a:spcPct val="114000"/>
              </a:lnSpc>
            </a:pPr>
            <a:r>
              <a:rPr lang="zh-CN" altLang="en-US" sz="3600" b="1" dirty="0">
                <a:solidFill>
                  <a:schemeClr val="bg1"/>
                </a:solidFill>
                <a:ea typeface="微软雅黑" panose="020B0503020204020204" pitchFamily="34" charset="-122"/>
              </a:rPr>
              <a:t>	拥有者</a:t>
            </a:r>
          </a:p>
          <a:p>
            <a:pPr algn="l">
              <a:lnSpc>
                <a:spcPct val="114000"/>
              </a:lnSpc>
            </a:pPr>
            <a:r>
              <a:rPr lang="zh-CN" altLang="en-US" sz="3600" b="1" dirty="0">
                <a:solidFill>
                  <a:schemeClr val="bg1"/>
                </a:solidFill>
                <a:ea typeface="微软雅黑" panose="020B0503020204020204" pitchFamily="34" charset="-122"/>
              </a:rPr>
              <a:t>	拯救主</a:t>
            </a:r>
          </a:p>
        </p:txBody>
      </p:sp>
    </p:spTree>
    <p:extLst>
      <p:ext uri="{BB962C8B-B14F-4D97-AF65-F5344CB8AC3E}">
        <p14:creationId xmlns:p14="http://schemas.microsoft.com/office/powerpoint/2010/main" val="7759486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西 </a:t>
            </a:r>
            <a:r>
              <a:rPr lang="en-US" altLang="zh-CN" sz="3600" b="1" u="sng" dirty="0" smtClean="0">
                <a:solidFill>
                  <a:schemeClr val="bg1"/>
                </a:solidFill>
                <a:ea typeface="微软雅黑" panose="020B0503020204020204" pitchFamily="34" charset="-122"/>
              </a:rPr>
              <a:t>Col </a:t>
            </a:r>
            <a:r>
              <a:rPr lang="en-US" altLang="zh-CN" sz="3600" b="1" u="sng" dirty="0">
                <a:solidFill>
                  <a:schemeClr val="bg1"/>
                </a:solidFill>
                <a:ea typeface="微软雅黑" panose="020B0503020204020204" pitchFamily="34" charset="-122"/>
              </a:rPr>
              <a:t>1:15-17】</a:t>
            </a:r>
          </a:p>
          <a:p>
            <a:pPr algn="l">
              <a:lnSpc>
                <a:spcPct val="114000"/>
              </a:lnSpc>
            </a:pPr>
            <a:r>
              <a:rPr lang="en-US" altLang="zh-CN" sz="3000" b="1" dirty="0">
                <a:solidFill>
                  <a:schemeClr val="bg1"/>
                </a:solidFill>
                <a:ea typeface="微软雅黑" panose="020B0503020204020204" pitchFamily="34" charset="-122"/>
              </a:rPr>
              <a:t>15 </a:t>
            </a:r>
            <a:r>
              <a:rPr lang="zh-CN" altLang="en-US" sz="3000" b="1" dirty="0">
                <a:solidFill>
                  <a:schemeClr val="bg1"/>
                </a:solidFill>
                <a:ea typeface="微软雅黑" panose="020B0503020204020204" pitchFamily="34" charset="-122"/>
              </a:rPr>
              <a:t>爱子是那不能看见之　神的像，是首生的，在一切被造的以先。</a:t>
            </a:r>
          </a:p>
          <a:p>
            <a:pPr algn="l">
              <a:lnSpc>
                <a:spcPct val="114000"/>
              </a:lnSpc>
            </a:pPr>
            <a:r>
              <a:rPr lang="en-US" altLang="zh-CN" sz="3000" b="1" dirty="0">
                <a:solidFill>
                  <a:schemeClr val="bg1"/>
                </a:solidFill>
                <a:ea typeface="微软雅黑" panose="020B0503020204020204" pitchFamily="34" charset="-122"/>
              </a:rPr>
              <a:t>He is the image of the invisible God, the firstborn over all creation.</a:t>
            </a:r>
          </a:p>
          <a:p>
            <a:pPr algn="l">
              <a:lnSpc>
                <a:spcPct val="114000"/>
              </a:lnSpc>
            </a:pPr>
            <a:r>
              <a:rPr lang="en-US" altLang="zh-CN" sz="3000" b="1" dirty="0">
                <a:solidFill>
                  <a:schemeClr val="bg1"/>
                </a:solidFill>
                <a:ea typeface="微软雅黑" panose="020B0503020204020204" pitchFamily="34" charset="-122"/>
              </a:rPr>
              <a:t>16 </a:t>
            </a:r>
            <a:r>
              <a:rPr lang="zh-CN" altLang="en-US" sz="3000" b="1" dirty="0">
                <a:solidFill>
                  <a:schemeClr val="bg1"/>
                </a:solidFill>
                <a:ea typeface="微软雅黑" panose="020B0503020204020204" pitchFamily="34" charset="-122"/>
              </a:rPr>
              <a:t>因为万有都是靠祂造的，无论是天上的、地上的、能看见的、不能看见的，或是有位的、主治的、执政的、掌权的，一概都是藉着祂造的，又是为祂造的。</a:t>
            </a:r>
          </a:p>
          <a:p>
            <a:pPr algn="l">
              <a:lnSpc>
                <a:spcPct val="114000"/>
              </a:lnSpc>
            </a:pPr>
            <a:r>
              <a:rPr lang="en-US" altLang="zh-CN" sz="3000" b="1" dirty="0">
                <a:solidFill>
                  <a:schemeClr val="bg1"/>
                </a:solidFill>
                <a:ea typeface="微软雅黑" panose="020B0503020204020204" pitchFamily="34" charset="-122"/>
              </a:rPr>
              <a:t>For by Him all things were created that are in heaven and that are on earth, visible and invisible, whether thrones or dominions or principalities or powers. All things were created through Him and for Him</a:t>
            </a:r>
            <a:r>
              <a:rPr lang="en-US" altLang="zh-CN" sz="30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786777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西 </a:t>
            </a:r>
            <a:r>
              <a:rPr lang="en-US" altLang="zh-CN" sz="3600" b="1" u="sng" dirty="0" smtClean="0">
                <a:solidFill>
                  <a:schemeClr val="bg1"/>
                </a:solidFill>
                <a:ea typeface="微软雅黑" panose="020B0503020204020204" pitchFamily="34" charset="-122"/>
              </a:rPr>
              <a:t>Col </a:t>
            </a:r>
            <a:r>
              <a:rPr lang="en-US" altLang="zh-CN" sz="3600" b="1" u="sng" dirty="0">
                <a:solidFill>
                  <a:schemeClr val="bg1"/>
                </a:solidFill>
                <a:ea typeface="微软雅黑" panose="020B0503020204020204" pitchFamily="34" charset="-122"/>
              </a:rPr>
              <a:t>1:15-17】</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祂在万有之先，万有也靠祂而立。</a:t>
            </a:r>
          </a:p>
          <a:p>
            <a:pPr algn="l">
              <a:lnSpc>
                <a:spcPct val="114000"/>
              </a:lnSpc>
            </a:pPr>
            <a:r>
              <a:rPr lang="en-US" altLang="zh-CN" sz="3600" b="1" dirty="0">
                <a:solidFill>
                  <a:schemeClr val="bg1"/>
                </a:solidFill>
                <a:ea typeface="微软雅黑" panose="020B0503020204020204" pitchFamily="34" charset="-122"/>
              </a:rPr>
              <a:t>And He is before all things, and in Him all things consist.</a:t>
            </a:r>
          </a:p>
        </p:txBody>
      </p:sp>
    </p:spTree>
    <p:extLst>
      <p:ext uri="{BB962C8B-B14F-4D97-AF65-F5344CB8AC3E}">
        <p14:creationId xmlns:p14="http://schemas.microsoft.com/office/powerpoint/2010/main" val="2537046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a:solidFill>
                  <a:schemeClr val="bg1"/>
                </a:solidFill>
                <a:latin typeface="微软雅黑" panose="020B0503020204020204" pitchFamily="34" charset="-122"/>
                <a:ea typeface="微软雅黑" panose="020B0503020204020204" pitchFamily="34" charset="-122"/>
              </a:rPr>
              <a:t>有福的母亲</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Blessed Mother</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5/10/2020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1:46-48】</a:t>
            </a:r>
          </a:p>
          <a:p>
            <a:pPr algn="l">
              <a:lnSpc>
                <a:spcPct val="114000"/>
              </a:lnSpc>
            </a:pPr>
            <a:r>
              <a:rPr lang="en-US" altLang="zh-CN" sz="3600" b="1" dirty="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马利亚说：“我心尊主为大，</a:t>
            </a:r>
          </a:p>
          <a:p>
            <a:pPr algn="l">
              <a:lnSpc>
                <a:spcPct val="114000"/>
              </a:lnSpc>
            </a:pPr>
            <a:r>
              <a:rPr lang="en-US" altLang="zh-CN" sz="3600" b="1" dirty="0">
                <a:solidFill>
                  <a:schemeClr val="bg1"/>
                </a:solidFill>
                <a:ea typeface="微软雅黑" panose="020B0503020204020204" pitchFamily="34" charset="-122"/>
              </a:rPr>
              <a:t>And Mary said: “My soul magnifies the Lord,</a:t>
            </a:r>
          </a:p>
          <a:p>
            <a:pPr algn="l">
              <a:lnSpc>
                <a:spcPct val="114000"/>
              </a:lnSpc>
            </a:pPr>
            <a:r>
              <a:rPr lang="en-US" altLang="zh-CN" sz="3600" b="1" dirty="0">
                <a:solidFill>
                  <a:schemeClr val="bg1"/>
                </a:solidFill>
                <a:ea typeface="微软雅黑" panose="020B0503020204020204" pitchFamily="34" charset="-122"/>
              </a:rPr>
              <a:t>47 </a:t>
            </a:r>
            <a:r>
              <a:rPr lang="zh-CN" altLang="en-US" sz="3600" b="1" dirty="0">
                <a:solidFill>
                  <a:schemeClr val="bg1"/>
                </a:solidFill>
                <a:ea typeface="微软雅黑" panose="020B0503020204020204" pitchFamily="34" charset="-122"/>
              </a:rPr>
              <a:t>我灵以神我的救主为乐；</a:t>
            </a:r>
          </a:p>
          <a:p>
            <a:pPr algn="l">
              <a:lnSpc>
                <a:spcPct val="114000"/>
              </a:lnSpc>
            </a:pPr>
            <a:r>
              <a:rPr lang="en-US" altLang="zh-CN" sz="3600" b="1" dirty="0">
                <a:solidFill>
                  <a:schemeClr val="bg1"/>
                </a:solidFill>
                <a:ea typeface="微软雅黑" panose="020B0503020204020204" pitchFamily="34" charset="-122"/>
              </a:rPr>
              <a:t>And my spirit has rejoiced in God my Savior.</a:t>
            </a:r>
          </a:p>
          <a:p>
            <a:pPr algn="l">
              <a:lnSpc>
                <a:spcPct val="114000"/>
              </a:lnSpc>
            </a:pPr>
            <a:r>
              <a:rPr lang="en-US" altLang="zh-CN" sz="3600" b="1" dirty="0">
                <a:solidFill>
                  <a:schemeClr val="bg1"/>
                </a:solidFill>
                <a:ea typeface="微软雅黑" panose="020B0503020204020204" pitchFamily="34" charset="-122"/>
              </a:rPr>
              <a:t>48 </a:t>
            </a:r>
            <a:r>
              <a:rPr lang="zh-CN" altLang="en-US" sz="3600" b="1" dirty="0">
                <a:solidFill>
                  <a:schemeClr val="bg1"/>
                </a:solidFill>
                <a:ea typeface="微软雅黑" panose="020B0503020204020204" pitchFamily="34" charset="-122"/>
              </a:rPr>
              <a:t>因为祂顾念祂使女的卑微。从今以后，万代要</a:t>
            </a:r>
            <a:r>
              <a:rPr lang="zh-CN" altLang="en-US" sz="3600" b="1" dirty="0">
                <a:solidFill>
                  <a:srgbClr val="FFFF00"/>
                </a:solidFill>
                <a:ea typeface="微软雅黑" panose="020B0503020204020204" pitchFamily="34" charset="-122"/>
              </a:rPr>
              <a:t>称我有福</a:t>
            </a:r>
            <a:r>
              <a:rPr lang="zh-CN" altLang="en-US" sz="3600" b="1" dirty="0">
                <a:solidFill>
                  <a:schemeClr val="bg1"/>
                </a:solidFill>
                <a:ea typeface="微软雅黑" panose="020B0503020204020204" pitchFamily="34" charset="-122"/>
              </a:rPr>
              <a:t>。</a:t>
            </a:r>
          </a:p>
          <a:p>
            <a:pPr algn="l">
              <a:lnSpc>
                <a:spcPct val="100000"/>
              </a:lnSpc>
            </a:pPr>
            <a:r>
              <a:rPr lang="en-US" altLang="zh-CN" sz="3600" b="1" dirty="0">
                <a:solidFill>
                  <a:schemeClr val="bg1"/>
                </a:solidFill>
                <a:ea typeface="微软雅黑" panose="020B0503020204020204" pitchFamily="34" charset="-122"/>
              </a:rPr>
              <a:t>For He has regarded the lowly state of His maidservant; For behold, henceforth all generations will </a:t>
            </a:r>
            <a:r>
              <a:rPr lang="en-US" altLang="zh-CN" sz="3600" b="1" dirty="0">
                <a:solidFill>
                  <a:srgbClr val="FFFF00"/>
                </a:solidFill>
                <a:ea typeface="微软雅黑" panose="020B0503020204020204" pitchFamily="34" charset="-122"/>
              </a:rPr>
              <a:t>call me blessed</a:t>
            </a:r>
            <a:r>
              <a:rPr lang="en-US" altLang="zh-CN" sz="3600" b="1" dirty="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1:1-3】</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神既在古时藉着众先知多次多方地晓谕列祖</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God</a:t>
            </a:r>
            <a:r>
              <a:rPr lang="en-US" altLang="zh-CN" sz="3600" b="1" dirty="0">
                <a:solidFill>
                  <a:schemeClr val="bg1"/>
                </a:solidFill>
                <a:ea typeface="微软雅黑" panose="020B0503020204020204" pitchFamily="34" charset="-122"/>
              </a:rPr>
              <a:t>, who at various times and in various ways spoke in time past to the fathers by the prophets,</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就在这末世藉着祂儿子晓谕我们，又早已立祂为承受万有的；也曾藉着祂创造诸世界。</a:t>
            </a:r>
          </a:p>
          <a:p>
            <a:pPr algn="l">
              <a:lnSpc>
                <a:spcPct val="100000"/>
              </a:lnSpc>
            </a:pPr>
            <a:r>
              <a:rPr lang="en-US" altLang="zh-CN" sz="3600" b="1" dirty="0">
                <a:solidFill>
                  <a:schemeClr val="bg1"/>
                </a:solidFill>
                <a:ea typeface="微软雅黑" panose="020B0503020204020204" pitchFamily="34" charset="-122"/>
              </a:rPr>
              <a:t>has in these last days spoken to us by His Son, whom He has appointed heir of all things, through whom also He made the worlds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942981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2:34-35】</a:t>
            </a:r>
          </a:p>
          <a:p>
            <a:pPr algn="l">
              <a:lnSpc>
                <a:spcPct val="100000"/>
              </a:lnSpc>
            </a:pPr>
            <a:r>
              <a:rPr lang="zh-CN" altLang="en-US" sz="3600" b="1" dirty="0">
                <a:solidFill>
                  <a:schemeClr val="bg1"/>
                </a:solidFill>
                <a:ea typeface="微软雅黑" panose="020B0503020204020204" pitchFamily="34" charset="-122"/>
              </a:rPr>
              <a:t>西面给他们祝福，又对孩子的母亲马利亚说：“这孩子被立，是要叫以色列中许多人跌倒，许多人兴起；又要作毁谤的话柄，叫许多人心里的意念显露出来；你自己的心也要被刀刺透。”</a:t>
            </a:r>
          </a:p>
          <a:p>
            <a:pPr algn="l">
              <a:lnSpc>
                <a:spcPct val="100000"/>
              </a:lnSpc>
            </a:pPr>
            <a:r>
              <a:rPr lang="en-US" altLang="zh-CN" sz="3600" b="1" dirty="0">
                <a:solidFill>
                  <a:schemeClr val="bg1"/>
                </a:solidFill>
                <a:ea typeface="微软雅黑" panose="020B0503020204020204" pitchFamily="34" charset="-122"/>
              </a:rPr>
              <a:t>Then Simeon blessed them, and said to Mary His mother, “Behold, this Child is destined for the fall and rising of many in Israel, and for a sign which will be spoken against (yes, a sword will pierce through your own soul also), that the thoughts of many hearts may be revealed.”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840559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撒母耳记上</a:t>
            </a:r>
            <a:r>
              <a:rPr lang="en-US" altLang="zh-CN" sz="3600" b="1" u="sng" dirty="0">
                <a:solidFill>
                  <a:schemeClr val="bg1"/>
                </a:solidFill>
                <a:ea typeface="微软雅黑" panose="020B0503020204020204" pitchFamily="34" charset="-122"/>
              </a:rPr>
              <a:t>1 Sam 1:10-11】</a:t>
            </a:r>
          </a:p>
          <a:p>
            <a:pPr algn="l">
              <a:lnSpc>
                <a:spcPct val="114000"/>
              </a:lnSpc>
            </a:pPr>
            <a:r>
              <a:rPr lang="en-US" altLang="zh-CN" sz="3000" b="1" dirty="0">
                <a:solidFill>
                  <a:schemeClr val="bg1"/>
                </a:solidFill>
                <a:ea typeface="微软雅黑" panose="020B0503020204020204" pitchFamily="34" charset="-122"/>
              </a:rPr>
              <a:t>10 </a:t>
            </a:r>
            <a:r>
              <a:rPr lang="zh-CN" altLang="en-US" sz="3000" b="1" dirty="0">
                <a:solidFill>
                  <a:schemeClr val="bg1"/>
                </a:solidFill>
                <a:ea typeface="微软雅黑" panose="020B0503020204020204" pitchFamily="34" charset="-122"/>
              </a:rPr>
              <a:t>哈拿心里愁苦，就痛痛哭泣，祈祷耶和华，</a:t>
            </a:r>
          </a:p>
          <a:p>
            <a:pPr algn="l">
              <a:lnSpc>
                <a:spcPct val="100000"/>
              </a:lnSpc>
            </a:pPr>
            <a:r>
              <a:rPr lang="en-US" altLang="zh-CN" sz="3000" b="1" dirty="0">
                <a:solidFill>
                  <a:schemeClr val="bg1"/>
                </a:solidFill>
                <a:ea typeface="微软雅黑" panose="020B0503020204020204" pitchFamily="34" charset="-122"/>
              </a:rPr>
              <a:t>And she was in bitterness of soul, and prayed to the Lord and wept in anguish.</a:t>
            </a:r>
          </a:p>
          <a:p>
            <a:pPr algn="l">
              <a:lnSpc>
                <a:spcPct val="114000"/>
              </a:lnSpc>
            </a:pPr>
            <a:r>
              <a:rPr lang="en-US" altLang="zh-CN" sz="3000" b="1" dirty="0">
                <a:solidFill>
                  <a:schemeClr val="bg1"/>
                </a:solidFill>
                <a:ea typeface="微软雅黑" panose="020B0503020204020204" pitchFamily="34" charset="-122"/>
              </a:rPr>
              <a:t>11 </a:t>
            </a:r>
            <a:r>
              <a:rPr lang="zh-CN" altLang="en-US" sz="3000" b="1" dirty="0">
                <a:solidFill>
                  <a:schemeClr val="bg1"/>
                </a:solidFill>
                <a:ea typeface="微软雅黑" panose="020B0503020204020204" pitchFamily="34" charset="-122"/>
              </a:rPr>
              <a:t>许愿说：“万军之耶和华啊，你若垂顾婢女的苦情，眷念不忘</a:t>
            </a:r>
            <a:r>
              <a:rPr lang="zh-CN" altLang="en-US" sz="3000" b="1" dirty="0">
                <a:solidFill>
                  <a:srgbClr val="FFFF00"/>
                </a:solidFill>
                <a:ea typeface="微软雅黑" panose="020B0503020204020204" pitchFamily="34" charset="-122"/>
              </a:rPr>
              <a:t>婢女</a:t>
            </a:r>
            <a:r>
              <a:rPr lang="zh-CN" altLang="en-US" sz="3000" b="1" dirty="0">
                <a:solidFill>
                  <a:schemeClr val="bg1"/>
                </a:solidFill>
                <a:ea typeface="微软雅黑" panose="020B0503020204020204" pitchFamily="34" charset="-122"/>
              </a:rPr>
              <a:t>，赐我一个儿子，我必使他终身归与耶和华，不用剃头刀剃他的头。”</a:t>
            </a:r>
          </a:p>
          <a:p>
            <a:pPr algn="l">
              <a:lnSpc>
                <a:spcPct val="100000"/>
              </a:lnSpc>
            </a:pPr>
            <a:r>
              <a:rPr lang="en-US" altLang="zh-CN" sz="3000" b="1" dirty="0">
                <a:solidFill>
                  <a:schemeClr val="bg1"/>
                </a:solidFill>
                <a:ea typeface="微软雅黑" panose="020B0503020204020204" pitchFamily="34" charset="-122"/>
              </a:rPr>
              <a:t>Then she made a vow and said, “O Lord of hosts, if You will indeed look on the affliction of Your maidservant and remember me, and not forget Your maidservant, but will give Your </a:t>
            </a:r>
            <a:r>
              <a:rPr lang="en-US" altLang="zh-CN" sz="3000" b="1" dirty="0">
                <a:solidFill>
                  <a:srgbClr val="FFFF00"/>
                </a:solidFill>
                <a:ea typeface="微软雅黑" panose="020B0503020204020204" pitchFamily="34" charset="-122"/>
              </a:rPr>
              <a:t>maidservant</a:t>
            </a:r>
            <a:r>
              <a:rPr lang="en-US" altLang="zh-CN" sz="3000" b="1" dirty="0">
                <a:solidFill>
                  <a:schemeClr val="bg1"/>
                </a:solidFill>
                <a:ea typeface="微软雅黑" panose="020B0503020204020204" pitchFamily="34" charset="-122"/>
              </a:rPr>
              <a:t> a male child, then I will give him to the Lord all the days of his life, and no razor shall come upon his head.”</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193025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撒上</a:t>
            </a:r>
            <a:r>
              <a:rPr lang="en-US" altLang="zh-CN" sz="3600" b="1" u="sng" dirty="0">
                <a:solidFill>
                  <a:schemeClr val="bg1"/>
                </a:solidFill>
                <a:ea typeface="微软雅黑" panose="020B0503020204020204" pitchFamily="34" charset="-122"/>
              </a:rPr>
              <a:t>1Sam 1:27-28】</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我祈求为要得这孩子，耶和华已将我所求的赐给我了。</a:t>
            </a:r>
          </a:p>
          <a:p>
            <a:pPr algn="l">
              <a:lnSpc>
                <a:spcPct val="114000"/>
              </a:lnSpc>
            </a:pPr>
            <a:r>
              <a:rPr lang="en-US" altLang="zh-CN" sz="3600" b="1" dirty="0">
                <a:solidFill>
                  <a:schemeClr val="bg1"/>
                </a:solidFill>
                <a:ea typeface="微软雅黑" panose="020B0503020204020204" pitchFamily="34" charset="-122"/>
              </a:rPr>
              <a:t>For this child I prayed, and the Lord has granted me my petition which I asked of Him.</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所以我将这孩子归与耶和华，</a:t>
            </a:r>
            <a:r>
              <a:rPr lang="zh-CN" altLang="en-US" sz="3600" b="1" dirty="0">
                <a:solidFill>
                  <a:srgbClr val="FFFF00"/>
                </a:solidFill>
                <a:ea typeface="微软雅黑" panose="020B0503020204020204" pitchFamily="34" charset="-122"/>
              </a:rPr>
              <a:t>使他终身归与耶和华。</a:t>
            </a:r>
            <a:r>
              <a:rPr lang="zh-CN" altLang="en-US" sz="3600" b="1" dirty="0">
                <a:solidFill>
                  <a:schemeClr val="bg1"/>
                </a:solidFill>
                <a:ea typeface="微软雅黑" panose="020B0503020204020204" pitchFamily="34" charset="-122"/>
              </a:rPr>
              <a:t>”于是在那里敬拜耶和华。</a:t>
            </a:r>
          </a:p>
          <a:p>
            <a:pPr algn="l">
              <a:lnSpc>
                <a:spcPct val="114000"/>
              </a:lnSpc>
            </a:pPr>
            <a:r>
              <a:rPr lang="en-US" altLang="zh-CN" sz="3600" b="1" dirty="0">
                <a:solidFill>
                  <a:schemeClr val="bg1"/>
                </a:solidFill>
                <a:ea typeface="微软雅黑" panose="020B0503020204020204" pitchFamily="34" charset="-122"/>
              </a:rPr>
              <a:t>Therefore I also have lent him to the Lord; </a:t>
            </a:r>
            <a:r>
              <a:rPr lang="en-US" altLang="zh-CN" sz="3600" b="1" dirty="0">
                <a:solidFill>
                  <a:srgbClr val="FFFF00"/>
                </a:solidFill>
                <a:ea typeface="微软雅黑" panose="020B0503020204020204" pitchFamily="34" charset="-122"/>
              </a:rPr>
              <a:t>as long as he lives he shall be lent to the Lord</a:t>
            </a:r>
            <a:r>
              <a:rPr lang="en-US" altLang="zh-CN" sz="3600" b="1" dirty="0">
                <a:solidFill>
                  <a:schemeClr val="bg1"/>
                </a:solidFill>
                <a:ea typeface="微软雅黑" panose="020B0503020204020204" pitchFamily="34" charset="-122"/>
              </a:rPr>
              <a:t>.” So they worshiped the Lord there.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814461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a:t>
            </a:r>
            <a:r>
              <a:rPr lang="en-US" altLang="zh-CN" sz="3600" b="1" u="sng" dirty="0" err="1">
                <a:solidFill>
                  <a:schemeClr val="bg1"/>
                </a:solidFill>
                <a:ea typeface="微软雅黑" panose="020B0503020204020204" pitchFamily="34" charset="-122"/>
              </a:rPr>
              <a:t>Luk</a:t>
            </a:r>
            <a:r>
              <a:rPr lang="en-US" altLang="zh-CN" sz="3600" b="1" u="sng" dirty="0">
                <a:solidFill>
                  <a:schemeClr val="bg1"/>
                </a:solidFill>
                <a:ea typeface="微软雅黑" panose="020B0503020204020204" pitchFamily="34" charset="-122"/>
              </a:rPr>
              <a:t> 1:46-47】</a:t>
            </a:r>
          </a:p>
          <a:p>
            <a:pPr algn="l">
              <a:lnSpc>
                <a:spcPct val="114000"/>
              </a:lnSpc>
            </a:pPr>
            <a:r>
              <a:rPr lang="en-US" altLang="zh-CN" sz="3600" b="1" dirty="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马利亚说：“我心尊主为大，</a:t>
            </a:r>
            <a:r>
              <a:rPr lang="en-US" altLang="zh-CN" sz="3600" b="1" dirty="0">
                <a:solidFill>
                  <a:schemeClr val="bg1"/>
                </a:solidFill>
                <a:ea typeface="微软雅黑" panose="020B0503020204020204" pitchFamily="34" charset="-122"/>
              </a:rPr>
              <a:t>And Mary said: “My soul magnifies the Lord,</a:t>
            </a:r>
          </a:p>
          <a:p>
            <a:pPr algn="l">
              <a:lnSpc>
                <a:spcPct val="114000"/>
              </a:lnSpc>
            </a:pPr>
            <a:r>
              <a:rPr lang="en-US" altLang="zh-CN" sz="3600" b="1" dirty="0">
                <a:solidFill>
                  <a:schemeClr val="bg1"/>
                </a:solidFill>
                <a:ea typeface="微软雅黑" panose="020B0503020204020204" pitchFamily="34" charset="-122"/>
              </a:rPr>
              <a:t>47 </a:t>
            </a:r>
            <a:r>
              <a:rPr lang="zh-CN" altLang="en-US" sz="3600" b="1" dirty="0">
                <a:solidFill>
                  <a:schemeClr val="bg1"/>
                </a:solidFill>
                <a:ea typeface="微软雅黑" panose="020B0503020204020204" pitchFamily="34" charset="-122"/>
              </a:rPr>
              <a:t>我灵</a:t>
            </a:r>
            <a:r>
              <a:rPr lang="zh-CN" altLang="en-US" sz="3600" b="1" dirty="0">
                <a:solidFill>
                  <a:srgbClr val="FFFF00"/>
                </a:solidFill>
                <a:ea typeface="微软雅黑" panose="020B0503020204020204" pitchFamily="34" charset="-122"/>
              </a:rPr>
              <a:t>以　神我的救主为乐</a:t>
            </a: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And my spirit has </a:t>
            </a:r>
            <a:r>
              <a:rPr lang="en-US" altLang="zh-CN" sz="3600" b="1" dirty="0">
                <a:solidFill>
                  <a:srgbClr val="FFFF00"/>
                </a:solidFill>
                <a:ea typeface="微软雅黑" panose="020B0503020204020204" pitchFamily="34" charset="-122"/>
              </a:rPr>
              <a:t>rejoiced in God my Savior</a:t>
            </a:r>
            <a:r>
              <a:rPr lang="en-US" altLang="zh-CN" sz="3600" b="1"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4251202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撒上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Sam 2:1-2】</a:t>
            </a:r>
          </a:p>
          <a:p>
            <a:pPr algn="l">
              <a:lnSpc>
                <a:spcPct val="114000"/>
              </a:lnSpc>
            </a:pPr>
            <a:r>
              <a:rPr lang="en-US" altLang="zh-CN" sz="3200" b="1" dirty="0">
                <a:solidFill>
                  <a:schemeClr val="bg1"/>
                </a:solidFill>
                <a:ea typeface="微软雅黑" panose="020B0503020204020204" pitchFamily="34" charset="-122"/>
              </a:rPr>
              <a:t>1 </a:t>
            </a:r>
            <a:r>
              <a:rPr lang="zh-CN" altLang="en-US" sz="3200" b="1" dirty="0">
                <a:solidFill>
                  <a:schemeClr val="bg1"/>
                </a:solidFill>
                <a:ea typeface="微软雅黑" panose="020B0503020204020204" pitchFamily="34" charset="-122"/>
              </a:rPr>
              <a:t>哈拿祷告说：“我的心</a:t>
            </a:r>
            <a:r>
              <a:rPr lang="zh-CN" altLang="en-US" sz="3200" b="1" dirty="0">
                <a:solidFill>
                  <a:srgbClr val="FFFF00"/>
                </a:solidFill>
                <a:ea typeface="微软雅黑" panose="020B0503020204020204" pitchFamily="34" charset="-122"/>
              </a:rPr>
              <a:t>因耶和华快乐</a:t>
            </a:r>
            <a:r>
              <a:rPr lang="zh-CN" altLang="en-US" sz="3200" b="1" dirty="0">
                <a:solidFill>
                  <a:schemeClr val="bg1"/>
                </a:solidFill>
                <a:ea typeface="微软雅黑" panose="020B0503020204020204" pitchFamily="34" charset="-122"/>
              </a:rPr>
              <a:t>，我的角因耶和华高举，我的口向仇敌张开。我因耶和华的救恩欢欣。</a:t>
            </a:r>
          </a:p>
          <a:p>
            <a:pPr algn="l">
              <a:lnSpc>
                <a:spcPct val="114000"/>
              </a:lnSpc>
            </a:pPr>
            <a:r>
              <a:rPr lang="en-US" altLang="zh-CN" sz="3200" b="1" dirty="0">
                <a:solidFill>
                  <a:schemeClr val="bg1"/>
                </a:solidFill>
                <a:ea typeface="微软雅黑" panose="020B0503020204020204" pitchFamily="34" charset="-122"/>
              </a:rPr>
              <a:t>And Hannah prayed and said: “My heart </a:t>
            </a:r>
            <a:r>
              <a:rPr lang="en-US" altLang="zh-CN" sz="3200" b="1" dirty="0">
                <a:solidFill>
                  <a:srgbClr val="FFFF00"/>
                </a:solidFill>
                <a:ea typeface="微软雅黑" panose="020B0503020204020204" pitchFamily="34" charset="-122"/>
              </a:rPr>
              <a:t>rejoices in the Lord</a:t>
            </a:r>
            <a:r>
              <a:rPr lang="en-US" altLang="zh-CN" sz="3200" b="1" dirty="0">
                <a:solidFill>
                  <a:schemeClr val="bg1"/>
                </a:solidFill>
                <a:ea typeface="微软雅黑" panose="020B0503020204020204" pitchFamily="34" charset="-122"/>
              </a:rPr>
              <a:t>; My horn is exalted in the Lord. I smile at my enemies, Because I rejoice in Your salvation.</a:t>
            </a:r>
          </a:p>
          <a:p>
            <a:pPr algn="l">
              <a:lnSpc>
                <a:spcPct val="114000"/>
              </a:lnSpc>
            </a:pPr>
            <a:r>
              <a:rPr lang="en-US" altLang="zh-CN" sz="3200" b="1" dirty="0">
                <a:solidFill>
                  <a:schemeClr val="bg1"/>
                </a:solidFill>
                <a:ea typeface="微软雅黑" panose="020B0503020204020204" pitchFamily="34" charset="-122"/>
              </a:rPr>
              <a:t>2 “</a:t>
            </a:r>
            <a:r>
              <a:rPr lang="zh-CN" altLang="en-US" sz="3200" b="1" dirty="0">
                <a:solidFill>
                  <a:schemeClr val="bg1"/>
                </a:solidFill>
                <a:ea typeface="微软雅黑" panose="020B0503020204020204" pitchFamily="34" charset="-122"/>
              </a:rPr>
              <a:t>只有耶和华为圣，除祂以外没有可比的，也没有磐石像我们的　神。</a:t>
            </a:r>
          </a:p>
          <a:p>
            <a:pPr algn="l">
              <a:lnSpc>
                <a:spcPct val="114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No one is holy like the Lord, For there is none besides You, Nor is there any rock like our God.</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485243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提后 </a:t>
            </a:r>
            <a:r>
              <a:rPr lang="en-US" altLang="zh-CN" sz="3600" b="1" u="sng" dirty="0" smtClean="0">
                <a:solidFill>
                  <a:schemeClr val="bg1"/>
                </a:solidFill>
                <a:ea typeface="微软雅黑" panose="020B0503020204020204" pitchFamily="34" charset="-122"/>
              </a:rPr>
              <a:t>2Tim </a:t>
            </a:r>
            <a:r>
              <a:rPr lang="en-US" altLang="zh-CN" sz="3600" b="1" u="sng" dirty="0">
                <a:solidFill>
                  <a:schemeClr val="bg1"/>
                </a:solidFill>
                <a:ea typeface="微软雅黑" panose="020B0503020204020204" pitchFamily="34" charset="-122"/>
              </a:rPr>
              <a:t>1:5】</a:t>
            </a:r>
          </a:p>
          <a:p>
            <a:pPr algn="l">
              <a:lnSpc>
                <a:spcPct val="114000"/>
              </a:lnSpc>
            </a:pPr>
            <a:r>
              <a:rPr lang="zh-CN" altLang="en-US" sz="3600" b="1" dirty="0">
                <a:solidFill>
                  <a:schemeClr val="bg1"/>
                </a:solidFill>
                <a:ea typeface="微软雅黑" panose="020B0503020204020204" pitchFamily="34" charset="-122"/>
              </a:rPr>
              <a:t>想到你心里无伪之信，这信是先在你外祖母罗以和你母亲友尼基心里的，我深信也在你的心里。</a:t>
            </a:r>
          </a:p>
          <a:p>
            <a:pPr algn="l">
              <a:lnSpc>
                <a:spcPct val="114000"/>
              </a:lnSpc>
            </a:pPr>
            <a:r>
              <a:rPr lang="en-US" altLang="zh-CN" sz="3600" b="1" dirty="0">
                <a:solidFill>
                  <a:schemeClr val="bg1"/>
                </a:solidFill>
                <a:ea typeface="微软雅黑" panose="020B0503020204020204" pitchFamily="34" charset="-122"/>
              </a:rPr>
              <a:t>when I call to remembrance the genuine faith that is in you, which dwelt first in your grandmother Lois and your mother Eunice, and I am persuaded is in you also.</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26373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提后 </a:t>
            </a:r>
            <a:r>
              <a:rPr lang="en-US" altLang="zh-CN" sz="3600" b="1" u="sng" dirty="0" smtClean="0">
                <a:solidFill>
                  <a:schemeClr val="bg1"/>
                </a:solidFill>
                <a:ea typeface="微软雅黑" panose="020B0503020204020204" pitchFamily="34" charset="-122"/>
              </a:rPr>
              <a:t>2Tim </a:t>
            </a:r>
            <a:r>
              <a:rPr lang="en-US" altLang="zh-CN" sz="3600" b="1" u="sng" dirty="0">
                <a:solidFill>
                  <a:schemeClr val="bg1"/>
                </a:solidFill>
                <a:ea typeface="微软雅黑" panose="020B0503020204020204" pitchFamily="34" charset="-122"/>
              </a:rPr>
              <a:t>3:14-15】</a:t>
            </a:r>
          </a:p>
          <a:p>
            <a:pPr algn="l">
              <a:lnSpc>
                <a:spcPct val="114000"/>
              </a:lnSpc>
            </a:pPr>
            <a:r>
              <a:rPr lang="en-US" altLang="zh-CN" sz="3400" b="1" dirty="0">
                <a:solidFill>
                  <a:schemeClr val="bg1"/>
                </a:solidFill>
                <a:ea typeface="微软雅黑" panose="020B0503020204020204" pitchFamily="34" charset="-122"/>
              </a:rPr>
              <a:t>14 </a:t>
            </a:r>
            <a:r>
              <a:rPr lang="zh-CN" altLang="en-US" sz="3400" b="1" dirty="0">
                <a:solidFill>
                  <a:schemeClr val="bg1"/>
                </a:solidFill>
                <a:ea typeface="微软雅黑" panose="020B0503020204020204" pitchFamily="34" charset="-122"/>
              </a:rPr>
              <a:t>但你所学习的、所确信的，要存在心里，因为你知道是跟谁学的。</a:t>
            </a:r>
          </a:p>
          <a:p>
            <a:pPr algn="l">
              <a:lnSpc>
                <a:spcPct val="100000"/>
              </a:lnSpc>
            </a:pPr>
            <a:r>
              <a:rPr lang="en-US" altLang="zh-CN" sz="3400" b="1" dirty="0">
                <a:solidFill>
                  <a:schemeClr val="bg1"/>
                </a:solidFill>
                <a:ea typeface="微软雅黑" panose="020B0503020204020204" pitchFamily="34" charset="-122"/>
              </a:rPr>
              <a:t>But you must continue in the things which you have learned and been assured of, knowing from whom you have learned them,</a:t>
            </a:r>
          </a:p>
          <a:p>
            <a:pPr algn="l">
              <a:lnSpc>
                <a:spcPct val="114000"/>
              </a:lnSpc>
            </a:pPr>
            <a:r>
              <a:rPr lang="en-US" altLang="zh-CN" sz="3400" b="1" dirty="0">
                <a:solidFill>
                  <a:schemeClr val="bg1"/>
                </a:solidFill>
                <a:ea typeface="微软雅黑" panose="020B0503020204020204" pitchFamily="34" charset="-122"/>
              </a:rPr>
              <a:t>15 </a:t>
            </a:r>
            <a:r>
              <a:rPr lang="zh-CN" altLang="en-US" sz="3400" b="1" dirty="0">
                <a:solidFill>
                  <a:schemeClr val="bg1"/>
                </a:solidFill>
                <a:ea typeface="微软雅黑" panose="020B0503020204020204" pitchFamily="34" charset="-122"/>
              </a:rPr>
              <a:t>并且知道你是从小明白圣经，这圣经能使你因信基督耶稣有得救的智慧。</a:t>
            </a:r>
          </a:p>
          <a:p>
            <a:pPr algn="l">
              <a:lnSpc>
                <a:spcPct val="100000"/>
              </a:lnSpc>
            </a:pPr>
            <a:r>
              <a:rPr lang="en-US" altLang="zh-CN" sz="3400" b="1" dirty="0">
                <a:solidFill>
                  <a:schemeClr val="bg1"/>
                </a:solidFill>
                <a:ea typeface="微软雅黑" panose="020B0503020204020204" pitchFamily="34" charset="-122"/>
              </a:rPr>
              <a:t>and that from childhood you have known the Holy Scriptures, which are able to make you wise for salvation through faith which is in Christ Jesus.</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801103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Mothers, the godly training of your offspring is your first and most pressing duty. Christian women, by teaching children the Holy Scriptures, are as much fulfilling their part for the Lord as Moses did in judging Israel, or Solomon in building the temple</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                                Charles </a:t>
            </a:r>
            <a:r>
              <a:rPr lang="en-US" altLang="zh-CN" sz="3600" b="1" dirty="0">
                <a:solidFill>
                  <a:schemeClr val="bg1"/>
                </a:solidFill>
                <a:ea typeface="微软雅黑" panose="020B0503020204020204" pitchFamily="34" charset="-122"/>
              </a:rPr>
              <a:t>Spurgeon (1834-1892</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143668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1:1-3】</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祂是　神荣耀所发的光辉，是　神本体的真像，常用祂权能的命令托住万有。祂洗净了人的罪，就坐在高天至大者的右边。</a:t>
            </a:r>
          </a:p>
          <a:p>
            <a:pPr algn="l">
              <a:lnSpc>
                <a:spcPct val="114000"/>
              </a:lnSpc>
            </a:pPr>
            <a:r>
              <a:rPr lang="en-US" altLang="zh-CN" sz="3600" b="1" dirty="0">
                <a:solidFill>
                  <a:schemeClr val="bg1"/>
                </a:solidFill>
                <a:ea typeface="微软雅黑" panose="020B0503020204020204" pitchFamily="34" charset="-122"/>
              </a:rPr>
              <a:t>who being the brightness of His glory and the express image of His person, and upholding all things by the word of His power, when He had by Himself purged our sins, sat down at the right hand of the Majesty on high,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124898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45163954"/>
              </p:ext>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latin typeface="微软雅黑" panose="020B0503020204020204" pitchFamily="34" charset="-122"/>
                          <a:ea typeface="微软雅黑" panose="020B0503020204020204" pitchFamily="34" charset="-122"/>
                        </a:rPr>
                        <a:t>【</a:t>
                      </a:r>
                      <a:r>
                        <a:rPr lang="zh-CN" altLang="en-US" sz="3000" dirty="0" smtClean="0">
                          <a:latin typeface="微软雅黑" panose="020B0503020204020204" pitchFamily="34" charset="-122"/>
                          <a:ea typeface="微软雅黑" panose="020B0503020204020204" pitchFamily="34" charset="-122"/>
                        </a:rPr>
                        <a:t>哥林多后书</a:t>
                      </a:r>
                      <a:r>
                        <a:rPr lang="en-US" altLang="zh-CN" sz="3000" dirty="0" smtClean="0">
                          <a:latin typeface="微软雅黑" panose="020B0503020204020204" pitchFamily="34" charset="-122"/>
                          <a:ea typeface="微软雅黑" panose="020B0503020204020204" pitchFamily="34" charset="-122"/>
                        </a:rPr>
                        <a:t>13:14】</a:t>
                      </a:r>
                    </a:p>
                    <a:p>
                      <a:endParaRPr lang="en-US" altLang="zh-CN" sz="30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主耶稣基督的恩惠、</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　</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神的慈爱、</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圣灵的感动，</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常与你们众人同在！</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上帝启示</a:t>
            </a:r>
            <a:r>
              <a:rPr lang="zh-CN" altLang="en-US" sz="3600" b="1" u="sng" dirty="0">
                <a:solidFill>
                  <a:schemeClr val="bg1"/>
                </a:solidFill>
                <a:ea typeface="微软雅黑" panose="020B0503020204020204" pitchFamily="34" charset="-122"/>
              </a:rPr>
              <a:t>的方式</a:t>
            </a:r>
          </a:p>
          <a:p>
            <a:pPr algn="l">
              <a:lnSpc>
                <a:spcPct val="114000"/>
              </a:lnSpc>
            </a:pPr>
            <a:r>
              <a:rPr lang="zh-CN" altLang="en-US" sz="3600" b="1" dirty="0">
                <a:solidFill>
                  <a:schemeClr val="bg1"/>
                </a:solidFill>
                <a:ea typeface="微软雅黑" panose="020B0503020204020204" pitchFamily="34" charset="-122"/>
              </a:rPr>
              <a:t>	藉着众先知（使徒</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endParaRPr lang="zh-CN" altLang="en-US"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以弗所书 </a:t>
            </a:r>
            <a:r>
              <a:rPr lang="en-US" altLang="zh-CN" sz="3600" b="1" dirty="0" err="1">
                <a:solidFill>
                  <a:schemeClr val="bg1"/>
                </a:solidFill>
                <a:ea typeface="微软雅黑" panose="020B0503020204020204" pitchFamily="34" charset="-122"/>
              </a:rPr>
              <a:t>Eph</a:t>
            </a:r>
            <a:r>
              <a:rPr lang="en-US" altLang="zh-CN" sz="3600" b="1" dirty="0">
                <a:solidFill>
                  <a:schemeClr val="bg1"/>
                </a:solidFill>
                <a:ea typeface="微软雅黑" panose="020B0503020204020204" pitchFamily="34" charset="-122"/>
              </a:rPr>
              <a:t> 2:20】</a:t>
            </a:r>
            <a:r>
              <a:rPr lang="zh-CN" altLang="en-US" sz="3600" b="1" dirty="0">
                <a:solidFill>
                  <a:schemeClr val="bg1"/>
                </a:solidFill>
                <a:ea typeface="微软雅黑" panose="020B0503020204020204" pitchFamily="34" charset="-122"/>
              </a:rPr>
              <a:t>并且被</a:t>
            </a:r>
            <a:r>
              <a:rPr lang="zh-CN" altLang="en-US" sz="3600" b="1" dirty="0">
                <a:solidFill>
                  <a:srgbClr val="FFFF00"/>
                </a:solidFill>
                <a:ea typeface="微软雅黑" panose="020B0503020204020204" pitchFamily="34" charset="-122"/>
              </a:rPr>
              <a:t>建造在使徒和先知的根基上</a:t>
            </a:r>
            <a:r>
              <a:rPr lang="zh-CN" altLang="en-US" sz="3600" b="1" dirty="0">
                <a:solidFill>
                  <a:schemeClr val="bg1"/>
                </a:solidFill>
                <a:ea typeface="微软雅黑" panose="020B0503020204020204" pitchFamily="34" charset="-122"/>
              </a:rPr>
              <a:t>，有基督耶稣自己为房角石，</a:t>
            </a:r>
          </a:p>
          <a:p>
            <a:pPr algn="l">
              <a:lnSpc>
                <a:spcPct val="114000"/>
              </a:lnSpc>
            </a:pPr>
            <a:r>
              <a:rPr lang="en-US" altLang="zh-CN" sz="3600" b="1" dirty="0">
                <a:solidFill>
                  <a:schemeClr val="bg1"/>
                </a:solidFill>
                <a:ea typeface="微软雅黑" panose="020B0503020204020204" pitchFamily="34" charset="-122"/>
              </a:rPr>
              <a:t>having been </a:t>
            </a:r>
            <a:r>
              <a:rPr lang="en-US" altLang="zh-CN" sz="3600" b="1" dirty="0">
                <a:solidFill>
                  <a:srgbClr val="FFFF00"/>
                </a:solidFill>
                <a:ea typeface="微软雅黑" panose="020B0503020204020204" pitchFamily="34" charset="-122"/>
              </a:rPr>
              <a:t>built on the foundation of the apostles and prophets</a:t>
            </a:r>
            <a:r>
              <a:rPr lang="en-US" altLang="zh-CN" sz="3600" b="1" dirty="0">
                <a:solidFill>
                  <a:schemeClr val="bg1"/>
                </a:solidFill>
                <a:ea typeface="微软雅黑" panose="020B0503020204020204" pitchFamily="34" charset="-122"/>
              </a:rPr>
              <a:t>, Jesus Christ Himself being the chief cornerstone,</a:t>
            </a:r>
          </a:p>
        </p:txBody>
      </p:sp>
    </p:spTree>
    <p:extLst>
      <p:ext uri="{BB962C8B-B14F-4D97-AF65-F5344CB8AC3E}">
        <p14:creationId xmlns:p14="http://schemas.microsoft.com/office/powerpoint/2010/main" val="17372490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上帝启示</a:t>
            </a:r>
            <a:r>
              <a:rPr lang="zh-CN" altLang="en-US" sz="3600" b="1" u="sng" dirty="0">
                <a:solidFill>
                  <a:schemeClr val="bg1"/>
                </a:solidFill>
                <a:ea typeface="微软雅黑" panose="020B0503020204020204" pitchFamily="34" charset="-122"/>
              </a:rPr>
              <a:t>的方式</a:t>
            </a:r>
          </a:p>
          <a:p>
            <a:pPr algn="l">
              <a:lnSpc>
                <a:spcPct val="114000"/>
              </a:lnSpc>
            </a:pPr>
            <a:r>
              <a:rPr lang="zh-CN" altLang="en-US" sz="3600" b="1" dirty="0">
                <a:solidFill>
                  <a:schemeClr val="bg1"/>
                </a:solidFill>
                <a:ea typeface="微软雅黑" panose="020B0503020204020204" pitchFamily="34" charset="-122"/>
              </a:rPr>
              <a:t>	藉着众先知（使徒</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2800" b="1" dirty="0">
                <a:solidFill>
                  <a:schemeClr val="bg1"/>
                </a:solidFill>
                <a:ea typeface="微软雅黑" panose="020B0503020204020204" pitchFamily="34" charset="-122"/>
              </a:rPr>
              <a:t>【</a:t>
            </a:r>
            <a:r>
              <a:rPr lang="zh-CN" altLang="en-US" sz="2800" b="1" dirty="0">
                <a:solidFill>
                  <a:schemeClr val="bg1"/>
                </a:solidFill>
                <a:ea typeface="微软雅黑" panose="020B0503020204020204" pitchFamily="34" charset="-122"/>
              </a:rPr>
              <a:t>以弗所书 </a:t>
            </a:r>
            <a:r>
              <a:rPr lang="en-US" altLang="zh-CN" sz="2800" b="1" dirty="0" err="1">
                <a:solidFill>
                  <a:schemeClr val="bg1"/>
                </a:solidFill>
                <a:ea typeface="微软雅黑" panose="020B0503020204020204" pitchFamily="34" charset="-122"/>
              </a:rPr>
              <a:t>Eph</a:t>
            </a:r>
            <a:r>
              <a:rPr lang="en-US" altLang="zh-CN" sz="2800" b="1" dirty="0">
                <a:solidFill>
                  <a:schemeClr val="bg1"/>
                </a:solidFill>
                <a:ea typeface="微软雅黑" panose="020B0503020204020204" pitchFamily="34" charset="-122"/>
              </a:rPr>
              <a:t> 3:5-6】</a:t>
            </a:r>
          </a:p>
          <a:p>
            <a:pPr algn="l">
              <a:lnSpc>
                <a:spcPct val="114000"/>
              </a:lnSpc>
            </a:pPr>
            <a:r>
              <a:rPr lang="en-US" altLang="zh-CN" sz="2800" b="1" dirty="0">
                <a:solidFill>
                  <a:schemeClr val="bg1"/>
                </a:solidFill>
                <a:ea typeface="微软雅黑" panose="020B0503020204020204" pitchFamily="34" charset="-122"/>
              </a:rPr>
              <a:t>5 </a:t>
            </a:r>
            <a:r>
              <a:rPr lang="zh-CN" altLang="en-US" sz="2800" b="1" dirty="0">
                <a:solidFill>
                  <a:schemeClr val="bg1"/>
                </a:solidFill>
                <a:ea typeface="微软雅黑" panose="020B0503020204020204" pitchFamily="34" charset="-122"/>
              </a:rPr>
              <a:t>这奥秘在以前的世代没有叫人知道，像如今</a:t>
            </a:r>
            <a:r>
              <a:rPr lang="zh-CN" altLang="en-US" sz="2800" b="1" dirty="0">
                <a:solidFill>
                  <a:srgbClr val="FFFF00"/>
                </a:solidFill>
                <a:ea typeface="微软雅黑" panose="020B0503020204020204" pitchFamily="34" charset="-122"/>
              </a:rPr>
              <a:t>藉着圣灵启示他的圣使徒和先知</a:t>
            </a:r>
            <a:r>
              <a:rPr lang="zh-CN" altLang="en-US" sz="2800" b="1" dirty="0">
                <a:solidFill>
                  <a:schemeClr val="bg1"/>
                </a:solidFill>
                <a:ea typeface="微软雅黑" panose="020B0503020204020204" pitchFamily="34" charset="-122"/>
              </a:rPr>
              <a:t>一样。</a:t>
            </a:r>
          </a:p>
          <a:p>
            <a:pPr algn="l">
              <a:lnSpc>
                <a:spcPct val="100000"/>
              </a:lnSpc>
            </a:pPr>
            <a:r>
              <a:rPr lang="en-US" altLang="zh-CN" sz="2800" b="1" dirty="0">
                <a:solidFill>
                  <a:schemeClr val="bg1"/>
                </a:solidFill>
                <a:ea typeface="微软雅黑" panose="020B0503020204020204" pitchFamily="34" charset="-122"/>
              </a:rPr>
              <a:t>which in other ages was not made known to the sons of men, as it has now been </a:t>
            </a:r>
            <a:r>
              <a:rPr lang="en-US" altLang="zh-CN" sz="2800" b="1" dirty="0">
                <a:solidFill>
                  <a:srgbClr val="FFFF00"/>
                </a:solidFill>
                <a:ea typeface="微软雅黑" panose="020B0503020204020204" pitchFamily="34" charset="-122"/>
              </a:rPr>
              <a:t>revealed by the Spirit to His holy apostles and prophets</a:t>
            </a:r>
            <a:r>
              <a:rPr lang="en-US" altLang="zh-CN" sz="2800" b="1" dirty="0">
                <a:solidFill>
                  <a:schemeClr val="bg1"/>
                </a:solidFill>
                <a:ea typeface="微软雅黑" panose="020B0503020204020204" pitchFamily="34" charset="-122"/>
              </a:rPr>
              <a:t>:</a:t>
            </a:r>
          </a:p>
          <a:p>
            <a:pPr algn="l">
              <a:lnSpc>
                <a:spcPct val="114000"/>
              </a:lnSpc>
            </a:pPr>
            <a:r>
              <a:rPr lang="en-US" altLang="zh-CN" sz="2800" b="1" dirty="0">
                <a:solidFill>
                  <a:schemeClr val="bg1"/>
                </a:solidFill>
                <a:ea typeface="微软雅黑" panose="020B0503020204020204" pitchFamily="34" charset="-122"/>
              </a:rPr>
              <a:t>6 </a:t>
            </a:r>
            <a:r>
              <a:rPr lang="zh-CN" altLang="en-US" sz="2800" b="1" dirty="0">
                <a:solidFill>
                  <a:schemeClr val="bg1"/>
                </a:solidFill>
                <a:ea typeface="微软雅黑" panose="020B0503020204020204" pitchFamily="34" charset="-122"/>
              </a:rPr>
              <a:t>这奥秘就是外邦人在基督耶稣里，藉着福音，得以同为后嗣，同为一体，同蒙应许。</a:t>
            </a:r>
          </a:p>
          <a:p>
            <a:pPr algn="l">
              <a:lnSpc>
                <a:spcPct val="100000"/>
              </a:lnSpc>
            </a:pPr>
            <a:r>
              <a:rPr lang="en-US" altLang="zh-CN" sz="2800" b="1" dirty="0">
                <a:solidFill>
                  <a:schemeClr val="bg1"/>
                </a:solidFill>
                <a:ea typeface="微软雅黑" panose="020B0503020204020204" pitchFamily="34" charset="-122"/>
              </a:rPr>
              <a:t>that the Gentiles should be fellow heirs, of the same body, and partakers of His promise in Christ through the gospel,</a:t>
            </a:r>
          </a:p>
        </p:txBody>
      </p:sp>
    </p:spTree>
    <p:extLst>
      <p:ext uri="{BB962C8B-B14F-4D97-AF65-F5344CB8AC3E}">
        <p14:creationId xmlns:p14="http://schemas.microsoft.com/office/powerpoint/2010/main" val="27973467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上帝启示</a:t>
            </a:r>
            <a:r>
              <a:rPr lang="zh-CN" altLang="en-US" sz="3600" b="1" u="sng" dirty="0">
                <a:solidFill>
                  <a:schemeClr val="bg1"/>
                </a:solidFill>
                <a:ea typeface="微软雅黑" panose="020B0503020204020204" pitchFamily="34" charset="-122"/>
              </a:rPr>
              <a:t>的方式</a:t>
            </a:r>
          </a:p>
          <a:p>
            <a:pPr algn="l">
              <a:lnSpc>
                <a:spcPct val="114000"/>
              </a:lnSpc>
            </a:pPr>
            <a:r>
              <a:rPr lang="zh-CN" altLang="en-US"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	信仰的传承（遵行“古道</a:t>
            </a:r>
            <a:r>
              <a:rPr lang="en-US" altLang="zh-CN" sz="3600" b="1" dirty="0">
                <a:solidFill>
                  <a:schemeClr val="bg1"/>
                </a:solidFill>
                <a:ea typeface="微软雅黑" panose="020B0503020204020204" pitchFamily="34" charset="-122"/>
              </a:rPr>
              <a:t>the old paths”</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Inheritance </a:t>
            </a:r>
            <a:r>
              <a:rPr lang="en-US" altLang="zh-CN" sz="3600" b="1" dirty="0">
                <a:solidFill>
                  <a:schemeClr val="bg1"/>
                </a:solidFill>
                <a:ea typeface="微软雅黑" panose="020B0503020204020204" pitchFamily="34" charset="-122"/>
              </a:rPr>
              <a:t>of Faith</a:t>
            </a:r>
          </a:p>
          <a:p>
            <a:pPr algn="l">
              <a:lnSpc>
                <a:spcPct val="114000"/>
              </a:lnSpc>
            </a:pPr>
            <a:r>
              <a:rPr lang="en-US" altLang="zh-CN" sz="3200" b="1" dirty="0">
                <a:solidFill>
                  <a:schemeClr val="bg1"/>
                </a:solidFill>
                <a:ea typeface="微软雅黑" panose="020B0503020204020204" pitchFamily="34" charset="-122"/>
              </a:rPr>
              <a:t>【</a:t>
            </a:r>
            <a:r>
              <a:rPr lang="zh-CN" altLang="en-US" sz="3200" b="1" dirty="0" smtClean="0">
                <a:solidFill>
                  <a:schemeClr val="bg1"/>
                </a:solidFill>
                <a:ea typeface="微软雅黑" panose="020B0503020204020204" pitchFamily="34" charset="-122"/>
              </a:rPr>
              <a:t>耶 </a:t>
            </a:r>
            <a:r>
              <a:rPr lang="en-US" altLang="zh-CN" sz="3200" b="1" dirty="0" err="1" smtClean="0">
                <a:solidFill>
                  <a:schemeClr val="bg1"/>
                </a:solidFill>
                <a:ea typeface="微软雅黑" panose="020B0503020204020204" pitchFamily="34" charset="-122"/>
              </a:rPr>
              <a:t>Jer</a:t>
            </a:r>
            <a:r>
              <a:rPr lang="en-US" altLang="zh-CN" sz="3200" b="1" dirty="0" smtClean="0">
                <a:solidFill>
                  <a:schemeClr val="bg1"/>
                </a:solidFill>
                <a:ea typeface="微软雅黑" panose="020B0503020204020204" pitchFamily="34" charset="-122"/>
              </a:rPr>
              <a:t> </a:t>
            </a:r>
            <a:r>
              <a:rPr lang="en-US" altLang="zh-CN" sz="3200" b="1" dirty="0">
                <a:solidFill>
                  <a:schemeClr val="bg1"/>
                </a:solidFill>
                <a:ea typeface="微软雅黑" panose="020B0503020204020204" pitchFamily="34" charset="-122"/>
              </a:rPr>
              <a:t>6:16</a:t>
            </a:r>
            <a:r>
              <a:rPr lang="en-US" altLang="zh-CN" sz="3200" b="1" dirty="0" smtClean="0">
                <a:solidFill>
                  <a:schemeClr val="bg1"/>
                </a:solidFill>
                <a:ea typeface="微软雅黑" panose="020B0503020204020204" pitchFamily="34" charset="-122"/>
              </a:rPr>
              <a:t>】</a:t>
            </a:r>
          </a:p>
          <a:p>
            <a:pPr algn="l">
              <a:lnSpc>
                <a:spcPct val="114000"/>
              </a:lnSpc>
            </a:pPr>
            <a:r>
              <a:rPr lang="zh-CN" altLang="en-US" sz="3200" b="1" dirty="0" smtClean="0">
                <a:solidFill>
                  <a:schemeClr val="bg1"/>
                </a:solidFill>
                <a:ea typeface="微软雅黑" panose="020B0503020204020204" pitchFamily="34" charset="-122"/>
              </a:rPr>
              <a:t>耶和华</a:t>
            </a:r>
            <a:r>
              <a:rPr lang="zh-CN" altLang="en-US" sz="3200" b="1" dirty="0">
                <a:solidFill>
                  <a:schemeClr val="bg1"/>
                </a:solidFill>
                <a:ea typeface="微软雅黑" panose="020B0503020204020204" pitchFamily="34" charset="-122"/>
              </a:rPr>
              <a:t>如此说：“你们当站在路上察看，访问</a:t>
            </a:r>
            <a:r>
              <a:rPr lang="zh-CN" altLang="en-US" sz="3200" b="1" dirty="0">
                <a:solidFill>
                  <a:srgbClr val="FFFF00"/>
                </a:solidFill>
                <a:ea typeface="微软雅黑" panose="020B0503020204020204" pitchFamily="34" charset="-122"/>
              </a:rPr>
              <a:t>古道</a:t>
            </a:r>
            <a:r>
              <a:rPr lang="zh-CN" altLang="en-US" sz="3200" b="1" dirty="0">
                <a:solidFill>
                  <a:schemeClr val="bg1"/>
                </a:solidFill>
                <a:ea typeface="微软雅黑" panose="020B0503020204020204" pitchFamily="34" charset="-122"/>
              </a:rPr>
              <a:t>，哪是善道，便行在其间；这样，你们心里必得安息。他们却说：‘我们不行在其间。’</a:t>
            </a:r>
          </a:p>
          <a:p>
            <a:pPr algn="l">
              <a:lnSpc>
                <a:spcPct val="100000"/>
              </a:lnSpc>
            </a:pPr>
            <a:r>
              <a:rPr lang="en-US" altLang="zh-CN" sz="3200" b="1" dirty="0">
                <a:solidFill>
                  <a:schemeClr val="bg1"/>
                </a:solidFill>
                <a:ea typeface="微软雅黑" panose="020B0503020204020204" pitchFamily="34" charset="-122"/>
              </a:rPr>
              <a:t>Thus says the Lord: “Stand in the ways and see, And ask for </a:t>
            </a:r>
            <a:r>
              <a:rPr lang="en-US" altLang="zh-CN" sz="3200" b="1" dirty="0">
                <a:solidFill>
                  <a:srgbClr val="FFFF00"/>
                </a:solidFill>
                <a:ea typeface="微软雅黑" panose="020B0503020204020204" pitchFamily="34" charset="-122"/>
              </a:rPr>
              <a:t>the old paths</a:t>
            </a:r>
            <a:r>
              <a:rPr lang="en-US" altLang="zh-CN" sz="3200" b="1" dirty="0">
                <a:solidFill>
                  <a:schemeClr val="bg1"/>
                </a:solidFill>
                <a:ea typeface="微软雅黑" panose="020B0503020204020204" pitchFamily="34" charset="-122"/>
              </a:rPr>
              <a:t>, where the good way is, And walk in it; Then you will find rest for your souls. But they said, ‘We will not walk in it.’</a:t>
            </a:r>
          </a:p>
        </p:txBody>
      </p:sp>
    </p:spTree>
    <p:extLst>
      <p:ext uri="{BB962C8B-B14F-4D97-AF65-F5344CB8AC3E}">
        <p14:creationId xmlns:p14="http://schemas.microsoft.com/office/powerpoint/2010/main" val="32107354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上帝启示</a:t>
            </a:r>
            <a:r>
              <a:rPr lang="zh-CN" altLang="en-US" sz="3600" b="1" u="sng" dirty="0">
                <a:solidFill>
                  <a:schemeClr val="bg1"/>
                </a:solidFill>
                <a:ea typeface="微软雅黑" panose="020B0503020204020204" pitchFamily="34" charset="-122"/>
              </a:rPr>
              <a:t>的方式</a:t>
            </a:r>
          </a:p>
          <a:p>
            <a:pPr algn="l">
              <a:lnSpc>
                <a:spcPct val="114000"/>
              </a:lnSpc>
            </a:pPr>
            <a:r>
              <a:rPr lang="zh-CN" altLang="en-US"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	信仰的传承（遵行“古道</a:t>
            </a:r>
            <a:r>
              <a:rPr lang="en-US" altLang="zh-CN" sz="3600" b="1" dirty="0">
                <a:solidFill>
                  <a:schemeClr val="bg1"/>
                </a:solidFill>
                <a:ea typeface="微软雅黑" panose="020B0503020204020204" pitchFamily="34" charset="-122"/>
              </a:rPr>
              <a:t>the old paths”</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Inheritance </a:t>
            </a:r>
            <a:r>
              <a:rPr lang="en-US" altLang="zh-CN" sz="3600" b="1" dirty="0">
                <a:solidFill>
                  <a:schemeClr val="bg1"/>
                </a:solidFill>
                <a:ea typeface="微软雅黑" panose="020B0503020204020204" pitchFamily="34" charset="-122"/>
              </a:rPr>
              <a:t>of Faith</a:t>
            </a:r>
          </a:p>
          <a:p>
            <a:pPr algn="l">
              <a:lnSpc>
                <a:spcPct val="114000"/>
              </a:lnSpc>
            </a:pPr>
            <a:r>
              <a:rPr lang="en-US" altLang="zh-CN" sz="3200" b="1" dirty="0">
                <a:solidFill>
                  <a:schemeClr val="bg1"/>
                </a:solidFill>
                <a:ea typeface="微软雅黑" panose="020B0503020204020204" pitchFamily="34" charset="-122"/>
              </a:rPr>
              <a:t>【</a:t>
            </a:r>
            <a:r>
              <a:rPr lang="zh-CN" altLang="en-US" sz="3200" b="1" dirty="0">
                <a:solidFill>
                  <a:schemeClr val="bg1"/>
                </a:solidFill>
                <a:ea typeface="微软雅黑" panose="020B0503020204020204" pitchFamily="34" charset="-122"/>
              </a:rPr>
              <a:t>提后</a:t>
            </a:r>
            <a:r>
              <a:rPr lang="en-US" altLang="zh-CN" sz="3200" b="1" dirty="0">
                <a:solidFill>
                  <a:schemeClr val="bg1"/>
                </a:solidFill>
                <a:ea typeface="微软雅黑" panose="020B0503020204020204" pitchFamily="34" charset="-122"/>
              </a:rPr>
              <a:t>2Tim 4:3-4】</a:t>
            </a:r>
          </a:p>
          <a:p>
            <a:pPr algn="l">
              <a:lnSpc>
                <a:spcPct val="114000"/>
              </a:lnSpc>
            </a:pPr>
            <a:r>
              <a:rPr lang="en-US" altLang="zh-CN" sz="3200" b="1" dirty="0">
                <a:solidFill>
                  <a:schemeClr val="bg1"/>
                </a:solidFill>
                <a:ea typeface="微软雅黑" panose="020B0503020204020204" pitchFamily="34" charset="-122"/>
              </a:rPr>
              <a:t>3 </a:t>
            </a:r>
            <a:r>
              <a:rPr lang="zh-CN" altLang="en-US" sz="3200" b="1" dirty="0">
                <a:solidFill>
                  <a:schemeClr val="bg1"/>
                </a:solidFill>
                <a:ea typeface="微软雅黑" panose="020B0503020204020204" pitchFamily="34" charset="-122"/>
              </a:rPr>
              <a:t>因为时候要到，人必厌烦纯正的道理，耳朵发痒，就随从自己的情欲，增添好些师傅，</a:t>
            </a:r>
          </a:p>
          <a:p>
            <a:pPr algn="l">
              <a:lnSpc>
                <a:spcPct val="114000"/>
              </a:lnSpc>
            </a:pPr>
            <a:r>
              <a:rPr lang="en-US" altLang="zh-CN" sz="3200" b="1" dirty="0">
                <a:solidFill>
                  <a:schemeClr val="bg1"/>
                </a:solidFill>
                <a:ea typeface="微软雅黑" panose="020B0503020204020204" pitchFamily="34" charset="-122"/>
              </a:rPr>
              <a:t>For the time will come when they will not endure sound doctrine, but according to their own desires, because they have itching ears, they will heap up for themselves teachers</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193451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上帝启示</a:t>
            </a:r>
            <a:r>
              <a:rPr lang="zh-CN" altLang="en-US" sz="3600" b="1" u="sng" dirty="0">
                <a:solidFill>
                  <a:schemeClr val="bg1"/>
                </a:solidFill>
                <a:ea typeface="微软雅黑" panose="020B0503020204020204" pitchFamily="34" charset="-122"/>
              </a:rPr>
              <a:t>的方式</a:t>
            </a:r>
          </a:p>
          <a:p>
            <a:pPr algn="l">
              <a:lnSpc>
                <a:spcPct val="114000"/>
              </a:lnSpc>
            </a:pPr>
            <a:r>
              <a:rPr lang="zh-CN" altLang="en-US"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	信仰的传承（遵行“古道</a:t>
            </a:r>
            <a:r>
              <a:rPr lang="en-US" altLang="zh-CN" sz="3600" b="1" dirty="0">
                <a:solidFill>
                  <a:schemeClr val="bg1"/>
                </a:solidFill>
                <a:ea typeface="微软雅黑" panose="020B0503020204020204" pitchFamily="34" charset="-122"/>
              </a:rPr>
              <a:t>the old paths”</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Inheritance </a:t>
            </a:r>
            <a:r>
              <a:rPr lang="en-US" altLang="zh-CN" sz="3600" b="1" dirty="0">
                <a:solidFill>
                  <a:schemeClr val="bg1"/>
                </a:solidFill>
                <a:ea typeface="微软雅黑" panose="020B0503020204020204" pitchFamily="34" charset="-122"/>
              </a:rPr>
              <a:t>of Faith</a:t>
            </a:r>
          </a:p>
          <a:p>
            <a:pPr algn="l">
              <a:lnSpc>
                <a:spcPct val="114000"/>
              </a:lnSpc>
            </a:pPr>
            <a:r>
              <a:rPr lang="en-US" altLang="zh-CN" sz="3200" b="1" dirty="0">
                <a:solidFill>
                  <a:schemeClr val="bg1"/>
                </a:solidFill>
                <a:ea typeface="微软雅黑" panose="020B0503020204020204" pitchFamily="34" charset="-122"/>
              </a:rPr>
              <a:t>【</a:t>
            </a:r>
            <a:r>
              <a:rPr lang="zh-CN" altLang="en-US" sz="3200" b="1" dirty="0">
                <a:solidFill>
                  <a:schemeClr val="bg1"/>
                </a:solidFill>
                <a:ea typeface="微软雅黑" panose="020B0503020204020204" pitchFamily="34" charset="-122"/>
              </a:rPr>
              <a:t>提后</a:t>
            </a:r>
            <a:r>
              <a:rPr lang="en-US" altLang="zh-CN" sz="3200" b="1" dirty="0">
                <a:solidFill>
                  <a:schemeClr val="bg1"/>
                </a:solidFill>
                <a:ea typeface="微软雅黑" panose="020B0503020204020204" pitchFamily="34" charset="-122"/>
              </a:rPr>
              <a:t>2Tim 4:3-4】</a:t>
            </a:r>
          </a:p>
          <a:p>
            <a:pPr algn="l">
              <a:lnSpc>
                <a:spcPct val="114000"/>
              </a:lnSpc>
            </a:pPr>
            <a:r>
              <a:rPr lang="en-US" altLang="zh-CN" sz="3200" b="1" dirty="0" smtClean="0">
                <a:solidFill>
                  <a:schemeClr val="bg1"/>
                </a:solidFill>
                <a:ea typeface="微软雅黑" panose="020B0503020204020204" pitchFamily="34" charset="-122"/>
              </a:rPr>
              <a:t>4 </a:t>
            </a:r>
            <a:r>
              <a:rPr lang="zh-CN" altLang="en-US" sz="3200" b="1" dirty="0">
                <a:solidFill>
                  <a:schemeClr val="bg1"/>
                </a:solidFill>
                <a:ea typeface="微软雅黑" panose="020B0503020204020204" pitchFamily="34" charset="-122"/>
              </a:rPr>
              <a:t>并且掩耳不听真道，偏向荒渺的言语。</a:t>
            </a:r>
          </a:p>
          <a:p>
            <a:pPr algn="l">
              <a:lnSpc>
                <a:spcPct val="114000"/>
              </a:lnSpc>
            </a:pPr>
            <a:r>
              <a:rPr lang="en-US" altLang="zh-CN" sz="3200" b="1" dirty="0">
                <a:solidFill>
                  <a:schemeClr val="bg1"/>
                </a:solidFill>
                <a:ea typeface="微软雅黑" panose="020B0503020204020204" pitchFamily="34" charset="-122"/>
              </a:rPr>
              <a:t>and they will turn their ears away from the truth, and be turned aside to fables.</a:t>
            </a:r>
          </a:p>
        </p:txBody>
      </p:sp>
    </p:spTree>
    <p:extLst>
      <p:ext uri="{BB962C8B-B14F-4D97-AF65-F5344CB8AC3E}">
        <p14:creationId xmlns:p14="http://schemas.microsoft.com/office/powerpoint/2010/main" val="12915217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上帝启示</a:t>
            </a:r>
            <a:r>
              <a:rPr lang="zh-CN" altLang="en-US" sz="3600" b="1" u="sng" dirty="0">
                <a:solidFill>
                  <a:schemeClr val="bg1"/>
                </a:solidFill>
                <a:ea typeface="微软雅黑" panose="020B0503020204020204" pitchFamily="34" charset="-122"/>
              </a:rPr>
              <a:t>的方式</a:t>
            </a:r>
          </a:p>
          <a:p>
            <a:pPr algn="l">
              <a:lnSpc>
                <a:spcPct val="114000"/>
              </a:lnSpc>
            </a:pPr>
            <a:r>
              <a:rPr lang="zh-CN" altLang="en-US"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	</a:t>
            </a:r>
            <a:r>
              <a:rPr lang="zh-CN" altLang="en-US" sz="3600" b="1" dirty="0" smtClean="0">
                <a:solidFill>
                  <a:schemeClr val="bg1"/>
                </a:solidFill>
                <a:ea typeface="微软雅黑" panose="020B0503020204020204" pitchFamily="34" charset="-122"/>
              </a:rPr>
              <a:t>多次</a:t>
            </a:r>
            <a:r>
              <a:rPr lang="zh-CN" altLang="en-US" sz="3600" b="1" dirty="0">
                <a:solidFill>
                  <a:schemeClr val="bg1"/>
                </a:solidFill>
                <a:ea typeface="微软雅黑" panose="020B0503020204020204" pitchFamily="34" charset="-122"/>
              </a:rPr>
              <a:t>多方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at </a:t>
            </a:r>
            <a:r>
              <a:rPr lang="en-US" altLang="zh-CN" sz="3600" b="1" dirty="0">
                <a:solidFill>
                  <a:schemeClr val="bg1"/>
                </a:solidFill>
                <a:ea typeface="微软雅黑" panose="020B0503020204020204" pitchFamily="34" charset="-122"/>
              </a:rPr>
              <a:t>various times and in various </a:t>
            </a:r>
            <a:r>
              <a:rPr lang="en-US" altLang="zh-CN" sz="3600" b="1" dirty="0" smtClean="0">
                <a:solidFill>
                  <a:schemeClr val="bg1"/>
                </a:solidFill>
                <a:ea typeface="微软雅黑" panose="020B0503020204020204" pitchFamily="34" charset="-122"/>
              </a:rPr>
              <a:t>ways</a:t>
            </a:r>
          </a:p>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r>
              <a:rPr lang="zh-CN" altLang="en-US" sz="3200" b="1" dirty="0">
                <a:solidFill>
                  <a:schemeClr val="bg1"/>
                </a:solidFill>
                <a:ea typeface="微软雅黑" panose="020B0503020204020204" pitchFamily="34" charset="-122"/>
              </a:rPr>
              <a:t>	问题</a:t>
            </a:r>
            <a:r>
              <a:rPr lang="zh-CN" altLang="en-US" sz="3200" b="1" dirty="0" smtClean="0">
                <a:solidFill>
                  <a:schemeClr val="bg1"/>
                </a:solidFill>
                <a:ea typeface="微软雅黑" panose="020B0503020204020204" pitchFamily="34" charset="-122"/>
              </a:rPr>
              <a:t>：</a:t>
            </a:r>
            <a:endParaRPr lang="en-US" altLang="zh-CN" sz="3200" b="1" dirty="0" smtClean="0">
              <a:solidFill>
                <a:schemeClr val="bg1"/>
              </a:solidFill>
              <a:ea typeface="微软雅黑" panose="020B0503020204020204" pitchFamily="34" charset="-122"/>
            </a:endParaRPr>
          </a:p>
          <a:p>
            <a:pPr algn="l">
              <a:lnSpc>
                <a:spcPct val="114000"/>
              </a:lnSpc>
            </a:pPr>
            <a:r>
              <a:rPr lang="zh-CN" altLang="en-US" sz="3200" b="1" u="sng" dirty="0" smtClean="0">
                <a:solidFill>
                  <a:schemeClr val="bg1"/>
                </a:solidFill>
                <a:ea typeface="微软雅黑" panose="020B0503020204020204" pitchFamily="34" charset="-122"/>
              </a:rPr>
              <a:t>神</a:t>
            </a:r>
            <a:r>
              <a:rPr lang="zh-CN" altLang="en-US" sz="3200" b="1" u="sng" dirty="0">
                <a:solidFill>
                  <a:schemeClr val="bg1"/>
                </a:solidFill>
                <a:ea typeface="微软雅黑" panose="020B0503020204020204" pitchFamily="34" charset="-122"/>
              </a:rPr>
              <a:t>多次多方的启示人，让我们看到神的那些性情（或属性）？神是怎样的一位神？</a:t>
            </a: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425772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6855</TotalTime>
  <Words>1622</Words>
  <Application>Microsoft Office PowerPoint</Application>
  <PresentationFormat>全屏显示(4:3)</PresentationFormat>
  <Paragraphs>209</Paragraphs>
  <Slides>32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32</vt:i4>
      </vt:variant>
    </vt:vector>
  </HeadingPairs>
  <TitlesOfParts>
    <vt:vector size="38" baseType="lpstr">
      <vt:lpstr>宋体</vt:lpstr>
      <vt:lpstr>微软雅黑</vt:lpstr>
      <vt:lpstr>Arial</vt:lpstr>
      <vt:lpstr>Calibri</vt:lpstr>
      <vt:lpstr>Calibri Light</vt:lpstr>
      <vt:lpstr>Office 主题</vt:lpstr>
      <vt:lpstr>希伯来书 Hebrews_3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有福的母亲 Blessed Mother</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519</cp:revision>
  <dcterms:created xsi:type="dcterms:W3CDTF">2018-02-16T18:09:56Z</dcterms:created>
  <dcterms:modified xsi:type="dcterms:W3CDTF">2020-05-10T07:28:27Z</dcterms:modified>
</cp:coreProperties>
</file>