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2486" r:id="rId2"/>
    <p:sldId id="2487" r:id="rId3"/>
    <p:sldId id="2488" r:id="rId4"/>
    <p:sldId id="2489" r:id="rId5"/>
    <p:sldId id="2490" r:id="rId6"/>
    <p:sldId id="2491" r:id="rId7"/>
    <p:sldId id="2492" r:id="rId8"/>
    <p:sldId id="2493" r:id="rId9"/>
    <p:sldId id="2494" r:id="rId10"/>
    <p:sldId id="2456" r:id="rId11"/>
    <p:sldId id="2457" r:id="rId12"/>
    <p:sldId id="2458" r:id="rId13"/>
    <p:sldId id="2459" r:id="rId14"/>
    <p:sldId id="2460" r:id="rId15"/>
    <p:sldId id="2461" r:id="rId16"/>
    <p:sldId id="2462" r:id="rId17"/>
    <p:sldId id="2463" r:id="rId18"/>
    <p:sldId id="2464" r:id="rId19"/>
    <p:sldId id="2465" r:id="rId20"/>
    <p:sldId id="2466" r:id="rId21"/>
    <p:sldId id="2467" r:id="rId22"/>
    <p:sldId id="2468" r:id="rId23"/>
    <p:sldId id="2469" r:id="rId24"/>
    <p:sldId id="2470" r:id="rId25"/>
    <p:sldId id="2471" r:id="rId26"/>
    <p:sldId id="2472" r:id="rId27"/>
    <p:sldId id="2473" r:id="rId28"/>
    <p:sldId id="2474" r:id="rId29"/>
    <p:sldId id="2477" r:id="rId30"/>
    <p:sldId id="2478" r:id="rId31"/>
    <p:sldId id="2479" r:id="rId32"/>
    <p:sldId id="2481" r:id="rId33"/>
    <p:sldId id="2480" r:id="rId34"/>
    <p:sldId id="2482" r:id="rId35"/>
    <p:sldId id="2454" r:id="rId36"/>
    <p:sldId id="2476" r:id="rId37"/>
    <p:sldId id="2483" r:id="rId38"/>
    <p:sldId id="2484" r:id="rId39"/>
    <p:sldId id="2485" r:id="rId40"/>
    <p:sldId id="2455" r:id="rId41"/>
    <p:sldId id="2214" r:id="rId42"/>
    <p:sldId id="1077" r:id="rId43"/>
    <p:sldId id="2447" r:id="rId44"/>
    <p:sldId id="2408" r:id="rId45"/>
    <p:sldId id="2378" r:id="rId46"/>
    <p:sldId id="2379" r:id="rId47"/>
    <p:sldId id="2409" r:id="rId48"/>
    <p:sldId id="2380" r:id="rId49"/>
    <p:sldId id="2448" r:id="rId50"/>
    <p:sldId id="2381" r:id="rId51"/>
    <p:sldId id="2382" r:id="rId52"/>
    <p:sldId id="2435" r:id="rId53"/>
    <p:sldId id="2449" r:id="rId54"/>
    <p:sldId id="2450" r:id="rId55"/>
    <p:sldId id="2451" r:id="rId56"/>
    <p:sldId id="2452" r:id="rId57"/>
    <p:sldId id="2453" r:id="rId58"/>
    <p:sldId id="2495" r:id="rId59"/>
    <p:sldId id="2496" r:id="rId60"/>
    <p:sldId id="2497" r:id="rId61"/>
    <p:sldId id="2498" r:id="rId62"/>
    <p:sldId id="2499" r:id="rId63"/>
    <p:sldId id="2501" r:id="rId64"/>
    <p:sldId id="2217" r:id="rId65"/>
    <p:sldId id="2216" r:id="rId66"/>
    <p:sldId id="2218" r:id="rId67"/>
    <p:sldId id="2219" r:id="rId68"/>
    <p:sldId id="2220" r:id="rId6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215" autoAdjust="0"/>
    <p:restoredTop sz="94660"/>
  </p:normalViewPr>
  <p:slideViewPr>
    <p:cSldViewPr snapToGrid="0">
      <p:cViewPr varScale="1">
        <p:scale>
          <a:sx n="112" d="100"/>
          <a:sy n="112" d="100"/>
        </p:scale>
        <p:origin x="62" y="8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FC66E5-40EB-4907-B232-64A75C828081}" type="datetimeFigureOut">
              <a:rPr lang="en-US" smtClean="0"/>
              <a:t>5/16/2020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EF3BA7-3D78-4B9B-8AA2-A3DCADEABF28}" type="slidenum">
              <a:rPr lang="en-US" smtClean="0"/>
              <a:t>‹#›</a:t>
            </a:fld>
            <a:endParaRPr lang="en-US"/>
          </a:p>
        </p:txBody>
      </p:sp>
    </p:spTree>
    <p:extLst>
      <p:ext uri="{BB962C8B-B14F-4D97-AF65-F5344CB8AC3E}">
        <p14:creationId xmlns:p14="http://schemas.microsoft.com/office/powerpoint/2010/main" val="203281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新細明體" panose="02020500000000000000" pitchFamily="18" charset="-120"/>
            </a:endParaRP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b="1" u="sng">
                <a:solidFill>
                  <a:schemeClr val="tx2"/>
                </a:solidFill>
                <a:latin typeface="新細明體" panose="02020500000000000000" pitchFamily="18" charset="-120"/>
                <a:ea typeface="新細明體" panose="02020500000000000000" pitchFamily="18" charset="-120"/>
              </a:defRPr>
            </a:lvl1pPr>
            <a:lvl2pPr marL="742950" indent="-285750">
              <a:defRPr kumimoji="1" sz="2000" b="1" u="sng">
                <a:solidFill>
                  <a:schemeClr val="tx2"/>
                </a:solidFill>
                <a:latin typeface="新細明體" panose="02020500000000000000" pitchFamily="18" charset="-120"/>
                <a:ea typeface="新細明體" panose="02020500000000000000" pitchFamily="18" charset="-120"/>
              </a:defRPr>
            </a:lvl2pPr>
            <a:lvl3pPr marL="1143000" indent="-228600">
              <a:defRPr kumimoji="1" sz="2000" b="1" u="sng">
                <a:solidFill>
                  <a:schemeClr val="tx2"/>
                </a:solidFill>
                <a:latin typeface="新細明體" panose="02020500000000000000" pitchFamily="18" charset="-120"/>
                <a:ea typeface="新細明體" panose="02020500000000000000" pitchFamily="18" charset="-120"/>
              </a:defRPr>
            </a:lvl3pPr>
            <a:lvl4pPr marL="1600200" indent="-228600">
              <a:defRPr kumimoji="1" sz="2000" b="1" u="sng">
                <a:solidFill>
                  <a:schemeClr val="tx2"/>
                </a:solidFill>
                <a:latin typeface="新細明體" panose="02020500000000000000" pitchFamily="18" charset="-120"/>
                <a:ea typeface="新細明體" panose="02020500000000000000" pitchFamily="18" charset="-120"/>
              </a:defRPr>
            </a:lvl4pPr>
            <a:lvl5pPr marL="2057400" indent="-228600">
              <a:defRPr kumimoji="1" sz="2000" b="1" u="sng">
                <a:solidFill>
                  <a:schemeClr val="tx2"/>
                </a:solidFill>
                <a:latin typeface="新細明體" panose="02020500000000000000" pitchFamily="18" charset="-120"/>
                <a:ea typeface="新細明體" panose="02020500000000000000" pitchFamily="18" charset="-120"/>
              </a:defRPr>
            </a:lvl5pPr>
            <a:lvl6pPr marL="2514600" indent="-228600" eaLnBrk="0" fontAlgn="base" hangingPunct="0">
              <a:spcBef>
                <a:spcPct val="0"/>
              </a:spcBef>
              <a:spcAft>
                <a:spcPct val="0"/>
              </a:spcAft>
              <a:defRPr kumimoji="1" sz="2000" b="1" u="sng">
                <a:solidFill>
                  <a:schemeClr val="tx2"/>
                </a:solidFill>
                <a:latin typeface="新細明體" panose="02020500000000000000" pitchFamily="18" charset="-120"/>
                <a:ea typeface="新細明體" panose="02020500000000000000" pitchFamily="18" charset="-120"/>
              </a:defRPr>
            </a:lvl6pPr>
            <a:lvl7pPr marL="2971800" indent="-228600" eaLnBrk="0" fontAlgn="base" hangingPunct="0">
              <a:spcBef>
                <a:spcPct val="0"/>
              </a:spcBef>
              <a:spcAft>
                <a:spcPct val="0"/>
              </a:spcAft>
              <a:defRPr kumimoji="1" sz="2000" b="1" u="sng">
                <a:solidFill>
                  <a:schemeClr val="tx2"/>
                </a:solidFill>
                <a:latin typeface="新細明體" panose="02020500000000000000" pitchFamily="18" charset="-120"/>
                <a:ea typeface="新細明體" panose="02020500000000000000" pitchFamily="18" charset="-120"/>
              </a:defRPr>
            </a:lvl7pPr>
            <a:lvl8pPr marL="3429000" indent="-228600" eaLnBrk="0" fontAlgn="base" hangingPunct="0">
              <a:spcBef>
                <a:spcPct val="0"/>
              </a:spcBef>
              <a:spcAft>
                <a:spcPct val="0"/>
              </a:spcAft>
              <a:defRPr kumimoji="1" sz="2000" b="1" u="sng">
                <a:solidFill>
                  <a:schemeClr val="tx2"/>
                </a:solidFill>
                <a:latin typeface="新細明體" panose="02020500000000000000" pitchFamily="18" charset="-120"/>
                <a:ea typeface="新細明體" panose="02020500000000000000" pitchFamily="18" charset="-120"/>
              </a:defRPr>
            </a:lvl8pPr>
            <a:lvl9pPr marL="3886200" indent="-228600" eaLnBrk="0" fontAlgn="base" hangingPunct="0">
              <a:spcBef>
                <a:spcPct val="0"/>
              </a:spcBef>
              <a:spcAft>
                <a:spcPct val="0"/>
              </a:spcAft>
              <a:defRPr kumimoji="1" sz="2000" b="1" u="sng">
                <a:solidFill>
                  <a:schemeClr val="tx2"/>
                </a:solidFill>
                <a:latin typeface="新細明體" panose="02020500000000000000" pitchFamily="18" charset="-120"/>
                <a:ea typeface="新細明體" panose="02020500000000000000" pitchFamily="18" charset="-120"/>
              </a:defRPr>
            </a:lvl9pPr>
          </a:lstStyle>
          <a:p>
            <a:fld id="{59240059-E9D6-433F-9DB8-3EEDAE7CAFD2}" type="slidenum">
              <a:rPr lang="en-US" altLang="en-US" sz="1200" smtClean="0"/>
              <a:pPr/>
              <a:t>10</a:t>
            </a:fld>
            <a:endParaRPr lang="en-US" altLang="en-US" sz="1200" dirty="0" smtClean="0"/>
          </a:p>
        </p:txBody>
      </p:sp>
    </p:spTree>
    <p:extLst>
      <p:ext uri="{BB962C8B-B14F-4D97-AF65-F5344CB8AC3E}">
        <p14:creationId xmlns:p14="http://schemas.microsoft.com/office/powerpoint/2010/main" val="800567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9B65AC3-12D6-4D24-A055-FEAE57327255}" type="slidenum">
              <a:rPr lang="en-US" altLang="en-US" smtClean="0"/>
              <a:pPr>
                <a:defRPr/>
              </a:pPr>
              <a:t>27</a:t>
            </a:fld>
            <a:endParaRPr lang="en-US" altLang="en-US" dirty="0"/>
          </a:p>
        </p:txBody>
      </p:sp>
    </p:spTree>
    <p:extLst>
      <p:ext uri="{BB962C8B-B14F-4D97-AF65-F5344CB8AC3E}">
        <p14:creationId xmlns:p14="http://schemas.microsoft.com/office/powerpoint/2010/main" val="4127291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新細明體" panose="02020500000000000000" pitchFamily="18" charset="-120"/>
            </a:endParaRPr>
          </a:p>
        </p:txBody>
      </p:sp>
      <p:sp>
        <p:nvSpPr>
          <p:cNvPr id="24580" name="Slide Number Placeholder 3"/>
          <p:cNvSpPr>
            <a:spLocks noGrp="1"/>
          </p:cNvSpPr>
          <p:nvPr>
            <p:ph type="sldNum" sz="quarter" idx="5"/>
          </p:nvPr>
        </p:nvSpPr>
        <p:spPr bwMode="auto">
          <a:xfrm>
            <a:off x="3884613" y="8685213"/>
            <a:ext cx="29718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b="1" u="sng">
                <a:solidFill>
                  <a:schemeClr val="tx2"/>
                </a:solidFill>
                <a:latin typeface="新細明體" panose="02020500000000000000" pitchFamily="18" charset="-120"/>
                <a:ea typeface="新細明體" panose="02020500000000000000" pitchFamily="18" charset="-120"/>
              </a:defRPr>
            </a:lvl1pPr>
            <a:lvl2pPr marL="742950" indent="-285750">
              <a:defRPr kumimoji="1" sz="2000" b="1" u="sng">
                <a:solidFill>
                  <a:schemeClr val="tx2"/>
                </a:solidFill>
                <a:latin typeface="新細明體" panose="02020500000000000000" pitchFamily="18" charset="-120"/>
                <a:ea typeface="新細明體" panose="02020500000000000000" pitchFamily="18" charset="-120"/>
              </a:defRPr>
            </a:lvl2pPr>
            <a:lvl3pPr marL="1143000" indent="-228600">
              <a:defRPr kumimoji="1" sz="2000" b="1" u="sng">
                <a:solidFill>
                  <a:schemeClr val="tx2"/>
                </a:solidFill>
                <a:latin typeface="新細明體" panose="02020500000000000000" pitchFamily="18" charset="-120"/>
                <a:ea typeface="新細明體" panose="02020500000000000000" pitchFamily="18" charset="-120"/>
              </a:defRPr>
            </a:lvl3pPr>
            <a:lvl4pPr marL="1600200" indent="-228600">
              <a:defRPr kumimoji="1" sz="2000" b="1" u="sng">
                <a:solidFill>
                  <a:schemeClr val="tx2"/>
                </a:solidFill>
                <a:latin typeface="新細明體" panose="02020500000000000000" pitchFamily="18" charset="-120"/>
                <a:ea typeface="新細明體" panose="02020500000000000000" pitchFamily="18" charset="-120"/>
              </a:defRPr>
            </a:lvl4pPr>
            <a:lvl5pPr marL="2057400" indent="-228600">
              <a:defRPr kumimoji="1" sz="2000" b="1" u="sng">
                <a:solidFill>
                  <a:schemeClr val="tx2"/>
                </a:solidFill>
                <a:latin typeface="新細明體" panose="02020500000000000000" pitchFamily="18" charset="-120"/>
                <a:ea typeface="新細明體" panose="02020500000000000000" pitchFamily="18" charset="-120"/>
              </a:defRPr>
            </a:lvl5pPr>
            <a:lvl6pPr marL="2514600" indent="-228600" eaLnBrk="0" fontAlgn="base" hangingPunct="0">
              <a:spcBef>
                <a:spcPct val="0"/>
              </a:spcBef>
              <a:spcAft>
                <a:spcPct val="0"/>
              </a:spcAft>
              <a:defRPr kumimoji="1" sz="2000" b="1" u="sng">
                <a:solidFill>
                  <a:schemeClr val="tx2"/>
                </a:solidFill>
                <a:latin typeface="新細明體" panose="02020500000000000000" pitchFamily="18" charset="-120"/>
                <a:ea typeface="新細明體" panose="02020500000000000000" pitchFamily="18" charset="-120"/>
              </a:defRPr>
            </a:lvl6pPr>
            <a:lvl7pPr marL="2971800" indent="-228600" eaLnBrk="0" fontAlgn="base" hangingPunct="0">
              <a:spcBef>
                <a:spcPct val="0"/>
              </a:spcBef>
              <a:spcAft>
                <a:spcPct val="0"/>
              </a:spcAft>
              <a:defRPr kumimoji="1" sz="2000" b="1" u="sng">
                <a:solidFill>
                  <a:schemeClr val="tx2"/>
                </a:solidFill>
                <a:latin typeface="新細明體" panose="02020500000000000000" pitchFamily="18" charset="-120"/>
                <a:ea typeface="新細明體" panose="02020500000000000000" pitchFamily="18" charset="-120"/>
              </a:defRPr>
            </a:lvl7pPr>
            <a:lvl8pPr marL="3429000" indent="-228600" eaLnBrk="0" fontAlgn="base" hangingPunct="0">
              <a:spcBef>
                <a:spcPct val="0"/>
              </a:spcBef>
              <a:spcAft>
                <a:spcPct val="0"/>
              </a:spcAft>
              <a:defRPr kumimoji="1" sz="2000" b="1" u="sng">
                <a:solidFill>
                  <a:schemeClr val="tx2"/>
                </a:solidFill>
                <a:latin typeface="新細明體" panose="02020500000000000000" pitchFamily="18" charset="-120"/>
                <a:ea typeface="新細明體" panose="02020500000000000000" pitchFamily="18" charset="-120"/>
              </a:defRPr>
            </a:lvl8pPr>
            <a:lvl9pPr marL="3886200" indent="-228600" eaLnBrk="0" fontAlgn="base" hangingPunct="0">
              <a:spcBef>
                <a:spcPct val="0"/>
              </a:spcBef>
              <a:spcAft>
                <a:spcPct val="0"/>
              </a:spcAft>
              <a:defRPr kumimoji="1" sz="2000" b="1" u="sng">
                <a:solidFill>
                  <a:schemeClr val="tx2"/>
                </a:solidFill>
                <a:latin typeface="新細明體" panose="02020500000000000000" pitchFamily="18" charset="-120"/>
                <a:ea typeface="新細明體" panose="02020500000000000000" pitchFamily="18" charset="-120"/>
              </a:defRPr>
            </a:lvl9pPr>
          </a:lstStyle>
          <a:p>
            <a:fld id="{CCD1494F-94DC-45A1-B5B6-BFD31064B01D}" type="slidenum">
              <a:rPr lang="en-US" altLang="en-US" sz="1200" smtClean="0">
                <a:solidFill>
                  <a:schemeClr val="tx1"/>
                </a:solidFill>
                <a:latin typeface="Arial" panose="020B0604020202020204" pitchFamily="34" charset="0"/>
                <a:cs typeface="Arial" panose="020B0604020202020204" pitchFamily="34" charset="0"/>
              </a:rPr>
              <a:pPr/>
              <a:t>35</a:t>
            </a:fld>
            <a:endParaRPr lang="en-US" altLang="en-US" sz="12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3469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7D48BE71-93B8-4E6C-B256-1FF6E6ECD4B6}" type="datetimeFigureOut">
              <a:rPr lang="zh-CN" altLang="en-US" smtClean="0"/>
              <a:t>2020/5/16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2520459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D48BE71-93B8-4E6C-B256-1FF6E6ECD4B6}" type="datetimeFigureOut">
              <a:rPr lang="zh-CN" altLang="en-US" smtClean="0"/>
              <a:t>2020/5/16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3127950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D48BE71-93B8-4E6C-B256-1FF6E6ECD4B6}" type="datetimeFigureOut">
              <a:rPr lang="zh-CN" altLang="en-US" smtClean="0"/>
              <a:t>2020/5/16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1330049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D48BE71-93B8-4E6C-B256-1FF6E6ECD4B6}" type="datetimeFigureOut">
              <a:rPr lang="zh-CN" altLang="en-US" smtClean="0"/>
              <a:t>2020/5/16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3747352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7D48BE71-93B8-4E6C-B256-1FF6E6ECD4B6}" type="datetimeFigureOut">
              <a:rPr lang="zh-CN" altLang="en-US" smtClean="0"/>
              <a:t>2020/5/16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3358239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7D48BE71-93B8-4E6C-B256-1FF6E6ECD4B6}" type="datetimeFigureOut">
              <a:rPr lang="zh-CN" altLang="en-US" smtClean="0"/>
              <a:t>2020/5/16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3875189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7D48BE71-93B8-4E6C-B256-1FF6E6ECD4B6}" type="datetimeFigureOut">
              <a:rPr lang="zh-CN" altLang="en-US" smtClean="0"/>
              <a:t>2020/5/16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953778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7D48BE71-93B8-4E6C-B256-1FF6E6ECD4B6}" type="datetimeFigureOut">
              <a:rPr lang="zh-CN" altLang="en-US" smtClean="0"/>
              <a:t>2020/5/16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1378361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48BE71-93B8-4E6C-B256-1FF6E6ECD4B6}" type="datetimeFigureOut">
              <a:rPr lang="zh-CN" altLang="en-US" smtClean="0"/>
              <a:t>2020/5/16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1335966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D48BE71-93B8-4E6C-B256-1FF6E6ECD4B6}" type="datetimeFigureOut">
              <a:rPr lang="zh-CN" altLang="en-US" smtClean="0"/>
              <a:t>2020/5/16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3974428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D48BE71-93B8-4E6C-B256-1FF6E6ECD4B6}" type="datetimeFigureOut">
              <a:rPr lang="zh-CN" altLang="en-US" smtClean="0"/>
              <a:t>2020/5/16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3365406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48BE71-93B8-4E6C-B256-1FF6E6ECD4B6}" type="datetimeFigureOut">
              <a:rPr lang="zh-CN" altLang="en-US" smtClean="0"/>
              <a:t>2020/5/16</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A37F7B-FA3F-4D66-AD08-677F8825BD23}" type="slidenum">
              <a:rPr lang="zh-CN" altLang="en-US" smtClean="0"/>
              <a:t>‹#›</a:t>
            </a:fld>
            <a:endParaRPr lang="zh-CN" altLang="en-US"/>
          </a:p>
        </p:txBody>
      </p:sp>
    </p:spTree>
    <p:extLst>
      <p:ext uri="{BB962C8B-B14F-4D97-AF65-F5344CB8AC3E}">
        <p14:creationId xmlns:p14="http://schemas.microsoft.com/office/powerpoint/2010/main" val="683744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b="1" dirty="0" smtClean="0">
                <a:solidFill>
                  <a:schemeClr val="bg1"/>
                </a:solidFill>
              </a:rPr>
              <a:t>希伯來書 </a:t>
            </a:r>
            <a:r>
              <a:rPr lang="en-US" altLang="zh-CN" b="1" dirty="0" smtClean="0">
                <a:solidFill>
                  <a:schemeClr val="bg1"/>
                </a:solidFill>
              </a:rPr>
              <a:t>Hebrews_4</a:t>
            </a:r>
            <a:endParaRPr lang="zh-CN" altLang="en-US" b="1" dirty="0">
              <a:solidFill>
                <a:schemeClr val="bg1"/>
              </a:solidFill>
            </a:endParaRPr>
          </a:p>
        </p:txBody>
      </p:sp>
      <p:sp>
        <p:nvSpPr>
          <p:cNvPr id="3" name="副标题 2"/>
          <p:cNvSpPr>
            <a:spLocks noGrp="1"/>
          </p:cNvSpPr>
          <p:nvPr>
            <p:ph type="subTitle" idx="1"/>
          </p:nvPr>
        </p:nvSpPr>
        <p:spPr/>
        <p:txBody>
          <a:bodyPr/>
          <a:lstStyle/>
          <a:p>
            <a:r>
              <a:rPr lang="en-US" altLang="zh-CN" b="1" dirty="0" smtClean="0">
                <a:solidFill>
                  <a:schemeClr val="bg1"/>
                </a:solidFill>
              </a:rPr>
              <a:t>Boise Chinese Christian Church </a:t>
            </a:r>
          </a:p>
          <a:p>
            <a:r>
              <a:rPr lang="en-US" altLang="zh-CN" b="1" dirty="0" smtClean="0">
                <a:solidFill>
                  <a:schemeClr val="bg1"/>
                </a:solidFill>
              </a:rPr>
              <a:t>5/17/2020</a:t>
            </a:r>
            <a:endParaRPr lang="zh-CN" altLang="en-US" b="1" dirty="0">
              <a:solidFill>
                <a:schemeClr val="bg1"/>
              </a:solidFill>
            </a:endParaRPr>
          </a:p>
        </p:txBody>
      </p:sp>
    </p:spTree>
    <p:extLst>
      <p:ext uri="{BB962C8B-B14F-4D97-AF65-F5344CB8AC3E}">
        <p14:creationId xmlns:p14="http://schemas.microsoft.com/office/powerpoint/2010/main" val="3845286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098" name="Title 1"/>
          <p:cNvSpPr>
            <a:spLocks noGrp="1"/>
          </p:cNvSpPr>
          <p:nvPr>
            <p:ph type="ctrTitle"/>
          </p:nvPr>
        </p:nvSpPr>
        <p:spPr>
          <a:xfrm>
            <a:off x="1703388" y="4459288"/>
            <a:ext cx="5737225" cy="1085850"/>
          </a:xfrm>
        </p:spPr>
        <p:txBody>
          <a:bodyPr/>
          <a:lstStyle/>
          <a:p>
            <a:pPr algn="ctr" defTabSz="506313">
              <a:defRPr/>
            </a:pPr>
            <a:r>
              <a:rPr lang="en-US" altLang="en-US" sz="2658" b="1" dirty="0">
                <a:solidFill>
                  <a:schemeClr val="bg1"/>
                </a:solidFill>
              </a:rPr>
              <a:t>Please turn off your phone or</a:t>
            </a:r>
            <a:br>
              <a:rPr lang="en-US" altLang="en-US" sz="2658" b="1" dirty="0">
                <a:solidFill>
                  <a:schemeClr val="bg1"/>
                </a:solidFill>
              </a:rPr>
            </a:br>
            <a:r>
              <a:rPr lang="en-US" altLang="en-US" sz="2658" b="1" dirty="0" smtClean="0">
                <a:solidFill>
                  <a:schemeClr val="bg1"/>
                </a:solidFill>
              </a:rPr>
              <a:t>adjust to </a:t>
            </a:r>
            <a:r>
              <a:rPr lang="en-US" altLang="en-US" sz="2658" b="1" dirty="0">
                <a:solidFill>
                  <a:schemeClr val="bg1"/>
                </a:solidFill>
              </a:rPr>
              <a:t>vibrate mode</a:t>
            </a:r>
          </a:p>
        </p:txBody>
      </p:sp>
      <p:sp>
        <p:nvSpPr>
          <p:cNvPr id="3075" name="Subtitle 2"/>
          <p:cNvSpPr>
            <a:spLocks noGrp="1"/>
          </p:cNvSpPr>
          <p:nvPr>
            <p:ph type="subTitle" idx="1"/>
          </p:nvPr>
        </p:nvSpPr>
        <p:spPr>
          <a:xfrm>
            <a:off x="1533525" y="1366838"/>
            <a:ext cx="6076950" cy="1243012"/>
          </a:xfrm>
        </p:spPr>
        <p:txBody>
          <a:bodyPr/>
          <a:lstStyle/>
          <a:p>
            <a:pPr>
              <a:defRPr/>
            </a:pPr>
            <a:r>
              <a:rPr lang="zh-CN" altLang="en-US" sz="3094" b="1" dirty="0" smtClean="0">
                <a:solidFill>
                  <a:schemeClr val="bg1"/>
                </a:solidFill>
              </a:rPr>
              <a:t>請將電話關閉 或靜音</a:t>
            </a:r>
            <a:endParaRPr lang="en-US" altLang="en-US" sz="3094" b="1" dirty="0">
              <a:solidFill>
                <a:schemeClr val="bg1"/>
              </a:solidFill>
            </a:endParaRPr>
          </a:p>
        </p:txBody>
      </p:sp>
      <p:pic>
        <p:nvPicPr>
          <p:cNvPr id="3076" name="Picture 2" descr="C:\Users\u854071\AppData\Local\Microsoft\Windows\Temporary Internet Files\Content.IE5\9HTB2GIQ\cell-phone-ba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3438" y="2181225"/>
            <a:ext cx="2117725"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4055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zh-TW" altLang="en-US" sz="3600" dirty="0" smtClean="0">
                <a:solidFill>
                  <a:schemeClr val="bg1"/>
                </a:solidFill>
              </a:rPr>
              <a:t>耶</a:t>
            </a:r>
            <a:r>
              <a:rPr lang="zh-TW" altLang="en-US" sz="3600" dirty="0">
                <a:solidFill>
                  <a:schemeClr val="bg1"/>
                </a:solidFill>
              </a:rPr>
              <a:t>利米哀歌三</a:t>
            </a:r>
            <a:r>
              <a:rPr lang="en-US" altLang="zh-TW" sz="3600" dirty="0">
                <a:solidFill>
                  <a:schemeClr val="bg1"/>
                </a:solidFill>
              </a:rPr>
              <a:t>22</a:t>
            </a:r>
            <a:r>
              <a:rPr lang="zh-TW" altLang="en-US" sz="3600" dirty="0">
                <a:solidFill>
                  <a:schemeClr val="bg1"/>
                </a:solidFill>
              </a:rPr>
              <a:t>～</a:t>
            </a:r>
            <a:r>
              <a:rPr lang="en-US" altLang="zh-TW" sz="3600" dirty="0" smtClean="0">
                <a:solidFill>
                  <a:schemeClr val="bg1"/>
                </a:solidFill>
              </a:rPr>
              <a:t>24  </a:t>
            </a:r>
            <a:br>
              <a:rPr lang="en-US" altLang="zh-TW" sz="3600" dirty="0" smtClean="0">
                <a:solidFill>
                  <a:schemeClr val="bg1"/>
                </a:solidFill>
              </a:rPr>
            </a:br>
            <a:r>
              <a:rPr lang="en-US" altLang="zh-TW" sz="3600" dirty="0" smtClean="0">
                <a:solidFill>
                  <a:schemeClr val="bg1"/>
                </a:solidFill>
              </a:rPr>
              <a:t>(Lamentation 3:22-24)</a:t>
            </a:r>
            <a:endParaRPr lang="en-US" sz="3600"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marL="0" indent="0" algn="ctr">
              <a:buNone/>
            </a:pPr>
            <a:r>
              <a:rPr lang="zh-TW" altLang="en-US" sz="3200" dirty="0" smtClean="0">
                <a:solidFill>
                  <a:schemeClr val="bg1"/>
                </a:solidFill>
              </a:rPr>
              <a:t>我們不至消滅，是出于耶和華諸般的慈愛，是因祂的憐憫，不至斷絕。每早晨這都是新的；你的誠實，極其廣大。我心裏說，耶和華是我的分；因此，我要仰望祂</a:t>
            </a:r>
            <a:endParaRPr lang="en-US" altLang="zh-TW" sz="3200" dirty="0" smtClean="0">
              <a:solidFill>
                <a:schemeClr val="bg1"/>
              </a:solidFill>
            </a:endParaRPr>
          </a:p>
          <a:p>
            <a:pPr marL="0" indent="0" algn="ctr">
              <a:buNone/>
            </a:pPr>
            <a:endParaRPr lang="en-US" sz="3200" dirty="0">
              <a:solidFill>
                <a:schemeClr val="bg1"/>
              </a:solidFill>
            </a:endParaRPr>
          </a:p>
          <a:p>
            <a:pPr marL="0" indent="0" algn="ctr">
              <a:buNone/>
            </a:pPr>
            <a:r>
              <a:rPr lang="en-US" sz="3200" dirty="0">
                <a:solidFill>
                  <a:schemeClr val="bg1"/>
                </a:solidFill>
              </a:rPr>
              <a:t>Because of the </a:t>
            </a:r>
            <a:r>
              <a:rPr lang="en-US" sz="3200" cap="small" dirty="0">
                <a:solidFill>
                  <a:schemeClr val="bg1"/>
                </a:solidFill>
              </a:rPr>
              <a:t>Lord</a:t>
            </a:r>
            <a:r>
              <a:rPr lang="en-US" sz="3200" dirty="0">
                <a:solidFill>
                  <a:schemeClr val="bg1"/>
                </a:solidFill>
              </a:rPr>
              <a:t>’s great love we are not consumed</a:t>
            </a:r>
            <a:r>
              <a:rPr lang="en-US" sz="3200" dirty="0" smtClean="0">
                <a:solidFill>
                  <a:schemeClr val="bg1"/>
                </a:solidFill>
              </a:rPr>
              <a:t>, for </a:t>
            </a:r>
            <a:r>
              <a:rPr lang="en-US" sz="3200" dirty="0">
                <a:solidFill>
                  <a:schemeClr val="bg1"/>
                </a:solidFill>
              </a:rPr>
              <a:t>his compassions never fail</a:t>
            </a:r>
            <a:r>
              <a:rPr lang="en-US" sz="3200" dirty="0" smtClean="0">
                <a:solidFill>
                  <a:schemeClr val="bg1"/>
                </a:solidFill>
              </a:rPr>
              <a:t>.</a:t>
            </a:r>
            <a:r>
              <a:rPr lang="en-US" sz="3200" dirty="0">
                <a:solidFill>
                  <a:schemeClr val="bg1"/>
                </a:solidFill>
              </a:rPr>
              <a:t> </a:t>
            </a:r>
            <a:endParaRPr lang="en-US" sz="3200" dirty="0" smtClean="0">
              <a:solidFill>
                <a:schemeClr val="bg1"/>
              </a:solidFill>
            </a:endParaRPr>
          </a:p>
          <a:p>
            <a:pPr marL="0" indent="0" algn="ctr">
              <a:buNone/>
            </a:pPr>
            <a:r>
              <a:rPr lang="en-US" sz="3200" dirty="0" smtClean="0">
                <a:solidFill>
                  <a:schemeClr val="bg1"/>
                </a:solidFill>
              </a:rPr>
              <a:t>They </a:t>
            </a:r>
            <a:r>
              <a:rPr lang="en-US" sz="3200" dirty="0">
                <a:solidFill>
                  <a:schemeClr val="bg1"/>
                </a:solidFill>
              </a:rPr>
              <a:t>are new every morning</a:t>
            </a:r>
            <a:r>
              <a:rPr lang="en-US" sz="3200" dirty="0" smtClean="0">
                <a:solidFill>
                  <a:schemeClr val="bg1"/>
                </a:solidFill>
              </a:rPr>
              <a:t>; great </a:t>
            </a:r>
            <a:r>
              <a:rPr lang="en-US" sz="3200" dirty="0">
                <a:solidFill>
                  <a:schemeClr val="bg1"/>
                </a:solidFill>
              </a:rPr>
              <a:t>is your faithfulness</a:t>
            </a:r>
            <a:r>
              <a:rPr lang="en-US" sz="3200" dirty="0" smtClean="0">
                <a:solidFill>
                  <a:schemeClr val="bg1"/>
                </a:solidFill>
              </a:rPr>
              <a:t>.</a:t>
            </a:r>
            <a:r>
              <a:rPr lang="en-US" sz="3200" dirty="0">
                <a:solidFill>
                  <a:schemeClr val="bg1"/>
                </a:solidFill>
              </a:rPr>
              <a:t> I say to myself, “The </a:t>
            </a:r>
            <a:r>
              <a:rPr lang="en-US" sz="3200" cap="small" dirty="0">
                <a:solidFill>
                  <a:schemeClr val="bg1"/>
                </a:solidFill>
              </a:rPr>
              <a:t>Lord</a:t>
            </a:r>
            <a:r>
              <a:rPr lang="en-US" sz="3200" dirty="0">
                <a:solidFill>
                  <a:schemeClr val="bg1"/>
                </a:solidFill>
              </a:rPr>
              <a:t> is my portion</a:t>
            </a:r>
            <a:r>
              <a:rPr lang="en-US" sz="3200" dirty="0" smtClean="0">
                <a:solidFill>
                  <a:schemeClr val="bg1"/>
                </a:solidFill>
              </a:rPr>
              <a:t>;  therefore </a:t>
            </a:r>
            <a:r>
              <a:rPr lang="en-US" sz="3200" dirty="0">
                <a:solidFill>
                  <a:schemeClr val="bg1"/>
                </a:solidFill>
              </a:rPr>
              <a:t>I will wait for him.”</a:t>
            </a:r>
          </a:p>
        </p:txBody>
      </p:sp>
    </p:spTree>
    <p:extLst>
      <p:ext uri="{BB962C8B-B14F-4D97-AF65-F5344CB8AC3E}">
        <p14:creationId xmlns:p14="http://schemas.microsoft.com/office/powerpoint/2010/main" val="3384965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zh-TW" altLang="en-US" sz="3600" dirty="0">
                <a:solidFill>
                  <a:schemeClr val="bg1"/>
                </a:solidFill>
              </a:rPr>
              <a:t>雅各書一</a:t>
            </a:r>
            <a:r>
              <a:rPr lang="en-US" altLang="zh-TW" sz="3600" dirty="0" smtClean="0">
                <a:solidFill>
                  <a:schemeClr val="bg1"/>
                </a:solidFill>
              </a:rPr>
              <a:t>17 (James 1:17)</a:t>
            </a:r>
            <a:endParaRPr lang="en-US" sz="3600" dirty="0">
              <a:solidFill>
                <a:schemeClr val="bg1"/>
              </a:solidFill>
            </a:endParaRPr>
          </a:p>
        </p:txBody>
      </p:sp>
      <p:sp>
        <p:nvSpPr>
          <p:cNvPr id="3" name="Content Placeholder 2"/>
          <p:cNvSpPr>
            <a:spLocks noGrp="1"/>
          </p:cNvSpPr>
          <p:nvPr>
            <p:ph idx="1"/>
          </p:nvPr>
        </p:nvSpPr>
        <p:spPr/>
        <p:txBody>
          <a:bodyPr/>
          <a:lstStyle/>
          <a:p>
            <a:pPr marL="0" indent="0" algn="ctr">
              <a:buNone/>
            </a:pPr>
            <a:r>
              <a:rPr lang="zh-TW" altLang="en-US" sz="3600" dirty="0">
                <a:solidFill>
                  <a:schemeClr val="bg1"/>
                </a:solidFill>
              </a:rPr>
              <a:t>一切美善的賜與、和各樣完備的恩賜，都是從上頭，從眾光之父降下來的，在祂並沒有變動，或轉動的影</a:t>
            </a:r>
            <a:r>
              <a:rPr lang="zh-TW" altLang="en-US" sz="3600" dirty="0" smtClean="0">
                <a:solidFill>
                  <a:schemeClr val="bg1"/>
                </a:solidFill>
              </a:rPr>
              <a:t>兒</a:t>
            </a:r>
            <a:r>
              <a:rPr lang="en-US" altLang="zh-TW" sz="3600" dirty="0" smtClean="0">
                <a:solidFill>
                  <a:schemeClr val="bg1"/>
                </a:solidFill>
              </a:rPr>
              <a:t>.</a:t>
            </a:r>
          </a:p>
          <a:p>
            <a:pPr marL="0" indent="0" algn="ctr">
              <a:buNone/>
            </a:pPr>
            <a:endParaRPr lang="en-US" sz="3600" dirty="0">
              <a:solidFill>
                <a:schemeClr val="bg1"/>
              </a:solidFill>
            </a:endParaRPr>
          </a:p>
          <a:p>
            <a:pPr marL="0" indent="0" algn="ctr">
              <a:buNone/>
            </a:pPr>
            <a:r>
              <a:rPr lang="en-US" sz="3600" dirty="0">
                <a:solidFill>
                  <a:schemeClr val="bg1"/>
                </a:solidFill>
              </a:rPr>
              <a:t>Every good and perfect gift is from above, coming down from the Father of the heavenly lights, who does not change like shifting shadows.</a:t>
            </a:r>
          </a:p>
        </p:txBody>
      </p:sp>
    </p:spTree>
    <p:extLst>
      <p:ext uri="{BB962C8B-B14F-4D97-AF65-F5344CB8AC3E}">
        <p14:creationId xmlns:p14="http://schemas.microsoft.com/office/powerpoint/2010/main" val="1149712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334962"/>
          </a:xfrm>
        </p:spPr>
        <p:txBody>
          <a:bodyPr>
            <a:noAutofit/>
          </a:bodyPr>
          <a:lstStyle/>
          <a:p>
            <a:pPr algn="ctr" eaLnBrk="1" hangingPunct="1"/>
            <a:r>
              <a:rPr lang="en-US" altLang="zh-CN" sz="2800" b="1" dirty="0" smtClean="0">
                <a:solidFill>
                  <a:srgbClr val="FFFF00"/>
                </a:solidFill>
              </a:rPr>
              <a:t>【</a:t>
            </a:r>
            <a:r>
              <a:rPr lang="zh-CN" altLang="en-US" sz="2800" b="1" dirty="0" smtClean="0">
                <a:solidFill>
                  <a:srgbClr val="FFFF00"/>
                </a:solidFill>
              </a:rPr>
              <a:t>你</a:t>
            </a:r>
            <a:r>
              <a:rPr lang="zh-TW" altLang="en-US" sz="2800" b="1" dirty="0">
                <a:solidFill>
                  <a:srgbClr val="FFFF00"/>
                </a:solidFill>
              </a:rPr>
              <a:t>的</a:t>
            </a:r>
            <a:r>
              <a:rPr lang="zh-CN" altLang="en-US" sz="2800" b="1" dirty="0" smtClean="0">
                <a:solidFill>
                  <a:srgbClr val="FFFF00"/>
                </a:solidFill>
              </a:rPr>
              <a:t>信實廣</a:t>
            </a:r>
            <a:r>
              <a:rPr lang="zh-CN" altLang="en-US" sz="2800" b="1" dirty="0">
                <a:solidFill>
                  <a:srgbClr val="FFFF00"/>
                </a:solidFill>
              </a:rPr>
              <a:t>大</a:t>
            </a:r>
            <a:r>
              <a:rPr lang="en-US" altLang="zh-CN" sz="2800" b="1" dirty="0" smtClean="0">
                <a:solidFill>
                  <a:srgbClr val="FFFF00"/>
                </a:solidFill>
              </a:rPr>
              <a:t>】</a:t>
            </a:r>
            <a:r>
              <a:rPr lang="en-US" altLang="zh-TW" sz="2800" b="1" dirty="0" smtClean="0">
                <a:solidFill>
                  <a:srgbClr val="FFFF00"/>
                </a:solidFill>
              </a:rPr>
              <a:t>(</a:t>
            </a:r>
            <a:r>
              <a:rPr lang="en-US" sz="2800" b="1" dirty="0">
                <a:solidFill>
                  <a:srgbClr val="FFFF00"/>
                </a:solidFill>
              </a:rPr>
              <a:t>Great is thy </a:t>
            </a:r>
            <a:r>
              <a:rPr lang="en-US" sz="2800" b="1" dirty="0" smtClean="0">
                <a:solidFill>
                  <a:srgbClr val="FFFF00"/>
                </a:solidFill>
              </a:rPr>
              <a:t>faithfulness)</a:t>
            </a:r>
            <a:endParaRPr lang="en-US" altLang="zh-TW" sz="2800" b="1" dirty="0" smtClean="0">
              <a:solidFill>
                <a:srgbClr val="FFFF00"/>
              </a:solidFill>
            </a:endParaRPr>
          </a:p>
        </p:txBody>
      </p:sp>
      <p:sp>
        <p:nvSpPr>
          <p:cNvPr id="5123" name="Rectangle 3"/>
          <p:cNvSpPr>
            <a:spLocks noGrp="1" noChangeArrowheads="1"/>
          </p:cNvSpPr>
          <p:nvPr>
            <p:ph type="body" idx="1"/>
          </p:nvPr>
        </p:nvSpPr>
        <p:spPr>
          <a:xfrm>
            <a:off x="0" y="914400"/>
            <a:ext cx="9144000" cy="5791200"/>
          </a:xfrm>
        </p:spPr>
        <p:txBody>
          <a:bodyPr/>
          <a:lstStyle/>
          <a:p>
            <a:pPr marL="0" indent="0" algn="ctr" eaLnBrk="1" hangingPunct="1">
              <a:buNone/>
            </a:pPr>
            <a:r>
              <a:rPr lang="en-US" altLang="zh-TW" sz="4400" dirty="0" smtClean="0">
                <a:solidFill>
                  <a:schemeClr val="bg1"/>
                </a:solidFill>
              </a:rPr>
              <a:t>1. </a:t>
            </a:r>
            <a:r>
              <a:rPr lang="zh-TW" altLang="en-US" sz="4400" dirty="0" smtClean="0">
                <a:solidFill>
                  <a:schemeClr val="bg1"/>
                </a:solidFill>
              </a:rPr>
              <a:t>禰的</a:t>
            </a:r>
            <a:r>
              <a:rPr lang="zh-TW" altLang="en-US" sz="4400" dirty="0">
                <a:solidFill>
                  <a:schemeClr val="bg1"/>
                </a:solidFill>
              </a:rPr>
              <a:t>信實廣大，我 </a:t>
            </a:r>
            <a:r>
              <a:rPr lang="zh-TW" altLang="en-US" sz="4400" dirty="0" smtClean="0">
                <a:solidFill>
                  <a:schemeClr val="bg1"/>
                </a:solidFill>
              </a:rPr>
              <a:t>神我</a:t>
            </a:r>
            <a:r>
              <a:rPr lang="zh-TW" altLang="en-US" sz="4400" dirty="0">
                <a:solidFill>
                  <a:schemeClr val="bg1"/>
                </a:solidFill>
              </a:rPr>
              <a:t>天父</a:t>
            </a:r>
            <a:r>
              <a:rPr lang="zh-TW" altLang="en-US" sz="4400" dirty="0" smtClean="0">
                <a:solidFill>
                  <a:schemeClr val="bg1"/>
                </a:solidFill>
              </a:rPr>
              <a:t>，</a:t>
            </a:r>
            <a:endParaRPr lang="en-US" altLang="zh-TW" sz="4400" dirty="0" smtClean="0">
              <a:solidFill>
                <a:schemeClr val="bg1"/>
              </a:solidFill>
            </a:endParaRPr>
          </a:p>
          <a:p>
            <a:pPr marL="0" indent="0" algn="ctr" eaLnBrk="1" hangingPunct="1">
              <a:buNone/>
            </a:pPr>
            <a:r>
              <a:rPr lang="zh-TW" altLang="en-US" sz="4400" dirty="0" smtClean="0">
                <a:solidFill>
                  <a:schemeClr val="bg1"/>
                </a:solidFill>
              </a:rPr>
              <a:t>全無轉動影兒，藏在禰心；</a:t>
            </a:r>
            <a:endParaRPr lang="en-US" altLang="zh-TW" sz="4400" dirty="0" smtClean="0">
              <a:solidFill>
                <a:schemeClr val="bg1"/>
              </a:solidFill>
            </a:endParaRPr>
          </a:p>
          <a:p>
            <a:pPr marL="0" indent="0" algn="ctr" eaLnBrk="1" hangingPunct="1">
              <a:buNone/>
            </a:pPr>
            <a:endParaRPr lang="en-US" altLang="zh-TW" sz="4400" dirty="0">
              <a:solidFill>
                <a:schemeClr val="bg1"/>
              </a:solidFill>
            </a:endParaRPr>
          </a:p>
          <a:p>
            <a:pPr marL="0" indent="0" algn="ctr" eaLnBrk="1" hangingPunct="1">
              <a:buNone/>
            </a:pPr>
            <a:r>
              <a:rPr lang="en-US" sz="4000" dirty="0">
                <a:solidFill>
                  <a:schemeClr val="bg1"/>
                </a:solidFill>
              </a:rPr>
              <a:t>Great is Thy faithfulness</a:t>
            </a:r>
            <a:br>
              <a:rPr lang="en-US" sz="4000" dirty="0">
                <a:solidFill>
                  <a:schemeClr val="bg1"/>
                </a:solidFill>
              </a:rPr>
            </a:br>
            <a:r>
              <a:rPr lang="en-US" sz="4000" dirty="0">
                <a:solidFill>
                  <a:schemeClr val="bg1"/>
                </a:solidFill>
              </a:rPr>
              <a:t>O God my Father</a:t>
            </a:r>
            <a:br>
              <a:rPr lang="en-US" sz="4000" dirty="0">
                <a:solidFill>
                  <a:schemeClr val="bg1"/>
                </a:solidFill>
              </a:rPr>
            </a:br>
            <a:r>
              <a:rPr lang="en-US" sz="4000" dirty="0">
                <a:solidFill>
                  <a:schemeClr val="bg1"/>
                </a:solidFill>
              </a:rPr>
              <a:t>There is no shadow of </a:t>
            </a:r>
            <a:endParaRPr lang="en-US" sz="4000" dirty="0" smtClean="0">
              <a:solidFill>
                <a:schemeClr val="bg1"/>
              </a:solidFill>
            </a:endParaRPr>
          </a:p>
          <a:p>
            <a:pPr marL="0" indent="0" algn="ctr" eaLnBrk="1" hangingPunct="1">
              <a:buNone/>
            </a:pPr>
            <a:r>
              <a:rPr lang="en-US" sz="4000" dirty="0" smtClean="0">
                <a:solidFill>
                  <a:schemeClr val="bg1"/>
                </a:solidFill>
              </a:rPr>
              <a:t>turning </a:t>
            </a:r>
            <a:r>
              <a:rPr lang="en-US" sz="4000" dirty="0">
                <a:solidFill>
                  <a:schemeClr val="bg1"/>
                </a:solidFill>
              </a:rPr>
              <a:t>with Thee</a:t>
            </a:r>
            <a:br>
              <a:rPr lang="en-US" sz="4000" dirty="0">
                <a:solidFill>
                  <a:schemeClr val="bg1"/>
                </a:solidFill>
              </a:rPr>
            </a:br>
            <a:endParaRPr lang="en-US" altLang="zh-TW" sz="4000" dirty="0" smtClean="0">
              <a:solidFill>
                <a:schemeClr val="bg1"/>
              </a:solidFill>
              <a:latin typeface="Arial" panose="020B0604020202020204" pitchFamily="34" charset="0"/>
              <a:ea typeface="DFKaiXBold-B5"/>
              <a:cs typeface="Arial" panose="020B0604020202020204" pitchFamily="34" charset="0"/>
            </a:endParaRPr>
          </a:p>
        </p:txBody>
      </p:sp>
      <p:sp>
        <p:nvSpPr>
          <p:cNvPr id="2" name="TextBox 1"/>
          <p:cNvSpPr txBox="1"/>
          <p:nvPr/>
        </p:nvSpPr>
        <p:spPr>
          <a:xfrm>
            <a:off x="7848600" y="6096000"/>
            <a:ext cx="769763" cy="461665"/>
          </a:xfrm>
          <a:prstGeom prst="rect">
            <a:avLst/>
          </a:prstGeom>
          <a:noFill/>
        </p:spPr>
        <p:txBody>
          <a:bodyPr wrap="none" rtlCol="0">
            <a:spAutoFit/>
          </a:bodyPr>
          <a:lstStyle/>
          <a:p>
            <a:r>
              <a:rPr lang="en-US" sz="2400" u="none" dirty="0" smtClean="0">
                <a:solidFill>
                  <a:schemeClr val="bg1"/>
                </a:solidFill>
              </a:rPr>
              <a:t>1/14</a:t>
            </a:r>
            <a:endParaRPr lang="en-US" sz="2400" u="none" dirty="0">
              <a:solidFill>
                <a:schemeClr val="bg1"/>
              </a:solidFill>
            </a:endParaRPr>
          </a:p>
        </p:txBody>
      </p:sp>
    </p:spTree>
    <p:extLst>
      <p:ext uri="{BB962C8B-B14F-4D97-AF65-F5344CB8AC3E}">
        <p14:creationId xmlns:p14="http://schemas.microsoft.com/office/powerpoint/2010/main" val="3430690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0" y="914400"/>
            <a:ext cx="9144000" cy="5791200"/>
          </a:xfrm>
        </p:spPr>
        <p:txBody>
          <a:bodyPr/>
          <a:lstStyle/>
          <a:p>
            <a:pPr marL="0" indent="0" algn="ctr" eaLnBrk="1" hangingPunct="1">
              <a:buNone/>
            </a:pPr>
            <a:r>
              <a:rPr lang="zh-TW" altLang="en-US" sz="4400" dirty="0" smtClean="0">
                <a:solidFill>
                  <a:schemeClr val="bg1"/>
                </a:solidFill>
              </a:rPr>
              <a:t>禰不改變禰慈愛永不轉移，</a:t>
            </a:r>
            <a:endParaRPr lang="en-US" altLang="zh-TW" sz="4400" dirty="0" smtClean="0">
              <a:solidFill>
                <a:schemeClr val="bg1"/>
              </a:solidFill>
            </a:endParaRPr>
          </a:p>
          <a:p>
            <a:pPr marL="0" indent="0" algn="ctr" eaLnBrk="1" hangingPunct="1">
              <a:buNone/>
            </a:pPr>
            <a:r>
              <a:rPr lang="zh-TW" altLang="en-US" sz="4400" dirty="0" smtClean="0">
                <a:solidFill>
                  <a:schemeClr val="bg1"/>
                </a:solidFill>
              </a:rPr>
              <a:t>無</a:t>
            </a:r>
            <a:r>
              <a:rPr lang="zh-TW" altLang="en-US" sz="4400" dirty="0">
                <a:solidFill>
                  <a:schemeClr val="bg1"/>
                </a:solidFill>
              </a:rPr>
              <a:t>始無終的神施恩不盡</a:t>
            </a:r>
            <a:r>
              <a:rPr lang="zh-TW" altLang="en-US" sz="4400" dirty="0" smtClean="0">
                <a:solidFill>
                  <a:schemeClr val="bg1"/>
                </a:solidFill>
              </a:rPr>
              <a:t>。</a:t>
            </a:r>
            <a:r>
              <a:rPr lang="en-US" sz="4400" dirty="0">
                <a:solidFill>
                  <a:schemeClr val="bg1"/>
                </a:solidFill>
              </a:rPr>
              <a:t> </a:t>
            </a:r>
            <a:endParaRPr lang="en-US" sz="4400" dirty="0" smtClean="0">
              <a:solidFill>
                <a:schemeClr val="bg1"/>
              </a:solidFill>
            </a:endParaRPr>
          </a:p>
          <a:p>
            <a:pPr marL="0" indent="0" algn="ctr" eaLnBrk="1" hangingPunct="1">
              <a:buNone/>
            </a:pPr>
            <a:endParaRPr lang="en-US" dirty="0" smtClean="0">
              <a:solidFill>
                <a:schemeClr val="bg1"/>
              </a:solidFill>
            </a:endParaRPr>
          </a:p>
          <a:p>
            <a:pPr marL="0" indent="0" algn="ctr" eaLnBrk="1" hangingPunct="1">
              <a:buNone/>
            </a:pPr>
            <a:r>
              <a:rPr lang="en-US" sz="4000" dirty="0" smtClean="0">
                <a:solidFill>
                  <a:schemeClr val="bg1"/>
                </a:solidFill>
              </a:rPr>
              <a:t>Thou </a:t>
            </a:r>
            <a:r>
              <a:rPr lang="en-US" sz="4000" dirty="0" err="1">
                <a:solidFill>
                  <a:schemeClr val="bg1"/>
                </a:solidFill>
              </a:rPr>
              <a:t>changest</a:t>
            </a:r>
            <a:r>
              <a:rPr lang="en-US" sz="4000" dirty="0">
                <a:solidFill>
                  <a:schemeClr val="bg1"/>
                </a:solidFill>
              </a:rPr>
              <a:t> not</a:t>
            </a:r>
            <a:br>
              <a:rPr lang="en-US" sz="4000" dirty="0">
                <a:solidFill>
                  <a:schemeClr val="bg1"/>
                </a:solidFill>
              </a:rPr>
            </a:br>
            <a:r>
              <a:rPr lang="en-US" sz="4000" dirty="0">
                <a:solidFill>
                  <a:schemeClr val="bg1"/>
                </a:solidFill>
              </a:rPr>
              <a:t>Thy compassions they fail not</a:t>
            </a:r>
            <a:br>
              <a:rPr lang="en-US" sz="4000" dirty="0">
                <a:solidFill>
                  <a:schemeClr val="bg1"/>
                </a:solidFill>
              </a:rPr>
            </a:br>
            <a:r>
              <a:rPr lang="en-US" sz="4000" dirty="0">
                <a:solidFill>
                  <a:schemeClr val="bg1"/>
                </a:solidFill>
              </a:rPr>
              <a:t>As Thou hast been</a:t>
            </a:r>
            <a:br>
              <a:rPr lang="en-US" sz="4000" dirty="0">
                <a:solidFill>
                  <a:schemeClr val="bg1"/>
                </a:solidFill>
              </a:rPr>
            </a:br>
            <a:r>
              <a:rPr lang="en-US" sz="4000" dirty="0">
                <a:solidFill>
                  <a:schemeClr val="bg1"/>
                </a:solidFill>
              </a:rPr>
              <a:t>Thou forever will be</a:t>
            </a:r>
          </a:p>
          <a:p>
            <a:pPr marL="0" indent="0" algn="ctr" eaLnBrk="1" hangingPunct="1">
              <a:buNone/>
            </a:pPr>
            <a:endParaRPr lang="en-US" dirty="0">
              <a:solidFill>
                <a:schemeClr val="bg1"/>
              </a:solidFill>
            </a:endParaRPr>
          </a:p>
          <a:p>
            <a:pPr marL="0" indent="0" algn="ctr" eaLnBrk="1" hangingPunct="1">
              <a:buNone/>
            </a:pPr>
            <a:endParaRPr lang="zh-TW" altLang="en-US" dirty="0" smtClean="0">
              <a:solidFill>
                <a:schemeClr val="bg1"/>
              </a:solidFill>
              <a:latin typeface="Arial" panose="020B0604020202020204" pitchFamily="34" charset="0"/>
              <a:ea typeface="DFKaiXBold-B5"/>
              <a:cs typeface="Arial" panose="020B0604020202020204" pitchFamily="34" charset="0"/>
            </a:endParaRPr>
          </a:p>
        </p:txBody>
      </p:sp>
      <p:sp>
        <p:nvSpPr>
          <p:cNvPr id="4" name="TextBox 3"/>
          <p:cNvSpPr txBox="1"/>
          <p:nvPr/>
        </p:nvSpPr>
        <p:spPr>
          <a:xfrm>
            <a:off x="7848600" y="6096000"/>
            <a:ext cx="769763" cy="461665"/>
          </a:xfrm>
          <a:prstGeom prst="rect">
            <a:avLst/>
          </a:prstGeom>
          <a:noFill/>
        </p:spPr>
        <p:txBody>
          <a:bodyPr wrap="none" rtlCol="0">
            <a:spAutoFit/>
          </a:bodyPr>
          <a:lstStyle/>
          <a:p>
            <a:r>
              <a:rPr lang="en-US" sz="2400" u="none" dirty="0" smtClean="0">
                <a:solidFill>
                  <a:schemeClr val="bg1"/>
                </a:solidFill>
              </a:rPr>
              <a:t>2/14</a:t>
            </a:r>
            <a:endParaRPr lang="en-US" sz="2400" u="none" dirty="0">
              <a:solidFill>
                <a:schemeClr val="bg1"/>
              </a:solidFill>
            </a:endParaRPr>
          </a:p>
        </p:txBody>
      </p:sp>
    </p:spTree>
    <p:extLst>
      <p:ext uri="{BB962C8B-B14F-4D97-AF65-F5344CB8AC3E}">
        <p14:creationId xmlns:p14="http://schemas.microsoft.com/office/powerpoint/2010/main" val="2788374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152400" y="914400"/>
            <a:ext cx="8991600" cy="5791200"/>
          </a:xfrm>
        </p:spPr>
        <p:txBody>
          <a:bodyPr/>
          <a:lstStyle/>
          <a:p>
            <a:pPr marL="0" indent="0" algn="ctr" eaLnBrk="1" hangingPunct="1">
              <a:buNone/>
            </a:pPr>
            <a:r>
              <a:rPr lang="en-US" sz="3600" dirty="0">
                <a:solidFill>
                  <a:schemeClr val="bg1"/>
                </a:solidFill>
              </a:rPr>
              <a:t>(</a:t>
            </a:r>
            <a:r>
              <a:rPr lang="zh-TW" altLang="en-US" sz="3600" dirty="0">
                <a:solidFill>
                  <a:schemeClr val="bg1"/>
                </a:solidFill>
              </a:rPr>
              <a:t>副歌</a:t>
            </a:r>
            <a:r>
              <a:rPr lang="en-US" sz="3600" dirty="0">
                <a:solidFill>
                  <a:schemeClr val="bg1"/>
                </a:solidFill>
              </a:rPr>
              <a:t>) </a:t>
            </a:r>
            <a:r>
              <a:rPr lang="zh-TW" altLang="en-US" sz="4400" dirty="0" smtClean="0">
                <a:solidFill>
                  <a:schemeClr val="bg1"/>
                </a:solidFill>
              </a:rPr>
              <a:t>禰信實何廣大，禰信實何廣大，清晨復清晨，主愛日更新。</a:t>
            </a:r>
            <a:endParaRPr lang="en-US" altLang="zh-TW" sz="4400" dirty="0" smtClean="0">
              <a:solidFill>
                <a:schemeClr val="bg1"/>
              </a:solidFill>
            </a:endParaRPr>
          </a:p>
          <a:p>
            <a:pPr marL="0" indent="0" algn="ctr" eaLnBrk="1" hangingPunct="1">
              <a:buNone/>
            </a:pPr>
            <a:endParaRPr lang="en-US" altLang="zh-TW" sz="4400" dirty="0">
              <a:solidFill>
                <a:schemeClr val="bg1"/>
              </a:solidFill>
              <a:latin typeface="Arial" panose="020B0604020202020204" pitchFamily="34" charset="0"/>
              <a:ea typeface="DFKaiXBold-B5"/>
              <a:cs typeface="Arial" panose="020B0604020202020204" pitchFamily="34" charset="0"/>
            </a:endParaRPr>
          </a:p>
          <a:p>
            <a:pPr marL="0" indent="0" algn="ctr" eaLnBrk="1" hangingPunct="1">
              <a:buNone/>
            </a:pPr>
            <a:r>
              <a:rPr lang="en-US" sz="4000" dirty="0">
                <a:solidFill>
                  <a:schemeClr val="bg1"/>
                </a:solidFill>
              </a:rPr>
              <a:t>Great is Thy faithfulness</a:t>
            </a:r>
            <a:br>
              <a:rPr lang="en-US" sz="4000" dirty="0">
                <a:solidFill>
                  <a:schemeClr val="bg1"/>
                </a:solidFill>
              </a:rPr>
            </a:br>
            <a:r>
              <a:rPr lang="en-US" sz="4000" dirty="0">
                <a:solidFill>
                  <a:schemeClr val="bg1"/>
                </a:solidFill>
              </a:rPr>
              <a:t>Great is Thy faithfulness</a:t>
            </a:r>
            <a:br>
              <a:rPr lang="en-US" sz="4000" dirty="0">
                <a:solidFill>
                  <a:schemeClr val="bg1"/>
                </a:solidFill>
              </a:rPr>
            </a:br>
            <a:r>
              <a:rPr lang="en-US" sz="4000" dirty="0">
                <a:solidFill>
                  <a:schemeClr val="bg1"/>
                </a:solidFill>
              </a:rPr>
              <a:t>Morning by morning new mercies </a:t>
            </a:r>
            <a:endParaRPr lang="en-US" sz="4000" dirty="0" smtClean="0">
              <a:solidFill>
                <a:schemeClr val="bg1"/>
              </a:solidFill>
            </a:endParaRPr>
          </a:p>
          <a:p>
            <a:pPr marL="0" indent="0" algn="ctr" eaLnBrk="1" hangingPunct="1">
              <a:buNone/>
            </a:pPr>
            <a:r>
              <a:rPr lang="en-US" sz="4000" dirty="0" smtClean="0">
                <a:solidFill>
                  <a:schemeClr val="bg1"/>
                </a:solidFill>
              </a:rPr>
              <a:t>I </a:t>
            </a:r>
            <a:r>
              <a:rPr lang="en-US" sz="4000" dirty="0">
                <a:solidFill>
                  <a:schemeClr val="bg1"/>
                </a:solidFill>
              </a:rPr>
              <a:t>see</a:t>
            </a:r>
            <a:br>
              <a:rPr lang="en-US" sz="4000" dirty="0">
                <a:solidFill>
                  <a:schemeClr val="bg1"/>
                </a:solidFill>
              </a:rPr>
            </a:br>
            <a:endParaRPr lang="en-US" altLang="zh-TW" sz="4000" dirty="0" smtClean="0">
              <a:solidFill>
                <a:schemeClr val="bg1"/>
              </a:solidFill>
              <a:latin typeface="Arial" panose="020B0604020202020204" pitchFamily="34" charset="0"/>
              <a:ea typeface="DFKaiXBold-B5"/>
              <a:cs typeface="Arial" panose="020B0604020202020204" pitchFamily="34" charset="0"/>
            </a:endParaRPr>
          </a:p>
        </p:txBody>
      </p:sp>
      <p:sp>
        <p:nvSpPr>
          <p:cNvPr id="4" name="TextBox 3"/>
          <p:cNvSpPr txBox="1"/>
          <p:nvPr/>
        </p:nvSpPr>
        <p:spPr>
          <a:xfrm>
            <a:off x="7848600" y="6096000"/>
            <a:ext cx="769763" cy="461665"/>
          </a:xfrm>
          <a:prstGeom prst="rect">
            <a:avLst/>
          </a:prstGeom>
          <a:noFill/>
        </p:spPr>
        <p:txBody>
          <a:bodyPr wrap="none" rtlCol="0">
            <a:spAutoFit/>
          </a:bodyPr>
          <a:lstStyle/>
          <a:p>
            <a:r>
              <a:rPr lang="en-US" sz="2400" u="none" dirty="0" smtClean="0">
                <a:solidFill>
                  <a:schemeClr val="bg1"/>
                </a:solidFill>
              </a:rPr>
              <a:t>3/14</a:t>
            </a:r>
            <a:endParaRPr lang="en-US" sz="2400" u="none" dirty="0">
              <a:solidFill>
                <a:schemeClr val="bg1"/>
              </a:solidFill>
            </a:endParaRPr>
          </a:p>
        </p:txBody>
      </p:sp>
    </p:spTree>
    <p:extLst>
      <p:ext uri="{BB962C8B-B14F-4D97-AF65-F5344CB8AC3E}">
        <p14:creationId xmlns:p14="http://schemas.microsoft.com/office/powerpoint/2010/main" val="106275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0" y="914400"/>
            <a:ext cx="9144000" cy="5943600"/>
          </a:xfrm>
        </p:spPr>
        <p:txBody>
          <a:bodyPr/>
          <a:lstStyle/>
          <a:p>
            <a:pPr marL="0" indent="0" algn="ctr" eaLnBrk="1" hangingPunct="1">
              <a:buNone/>
            </a:pPr>
            <a:r>
              <a:rPr lang="zh-TW" altLang="en-US" sz="4400" dirty="0" smtClean="0">
                <a:solidFill>
                  <a:schemeClr val="bg1"/>
                </a:solidFill>
              </a:rPr>
              <a:t>我所需要禰慈手豐富預備，</a:t>
            </a:r>
            <a:endParaRPr lang="en-US" altLang="zh-TW" sz="4400" dirty="0" smtClean="0">
              <a:solidFill>
                <a:schemeClr val="bg1"/>
              </a:solidFill>
            </a:endParaRPr>
          </a:p>
          <a:p>
            <a:pPr marL="0" indent="0" algn="ctr" eaLnBrk="1" hangingPunct="1">
              <a:buNone/>
            </a:pPr>
            <a:r>
              <a:rPr lang="zh-TW" altLang="en-US" sz="4400" dirty="0" smtClean="0">
                <a:solidFill>
                  <a:schemeClr val="bg1"/>
                </a:solidFill>
              </a:rPr>
              <a:t>禰信</a:t>
            </a:r>
            <a:r>
              <a:rPr lang="zh-TW" altLang="en-US" sz="4400" dirty="0">
                <a:solidFill>
                  <a:schemeClr val="bg1"/>
                </a:solidFill>
              </a:rPr>
              <a:t>實何廣大顯在我身</a:t>
            </a:r>
            <a:r>
              <a:rPr lang="zh-TW" altLang="en-US" sz="4400" dirty="0" smtClean="0">
                <a:solidFill>
                  <a:schemeClr val="bg1"/>
                </a:solidFill>
              </a:rPr>
              <a:t>。</a:t>
            </a:r>
            <a:endParaRPr lang="en-US" altLang="zh-TW" sz="4400" dirty="0" smtClean="0">
              <a:solidFill>
                <a:schemeClr val="bg1"/>
              </a:solidFill>
            </a:endParaRPr>
          </a:p>
          <a:p>
            <a:pPr marL="0" indent="0" algn="ctr" eaLnBrk="1" hangingPunct="1">
              <a:buNone/>
            </a:pPr>
            <a:endParaRPr lang="en-US" altLang="zh-TW" sz="4400" dirty="0">
              <a:solidFill>
                <a:schemeClr val="bg1"/>
              </a:solidFill>
              <a:latin typeface="Arial" panose="020B0604020202020204" pitchFamily="34" charset="0"/>
              <a:ea typeface="DFKaiXBold-B5"/>
              <a:cs typeface="Arial" panose="020B0604020202020204" pitchFamily="34" charset="0"/>
            </a:endParaRPr>
          </a:p>
          <a:p>
            <a:pPr marL="0" indent="0" algn="ctr" eaLnBrk="1" hangingPunct="1">
              <a:buNone/>
            </a:pPr>
            <a:r>
              <a:rPr lang="en-US" sz="4000" dirty="0">
                <a:solidFill>
                  <a:schemeClr val="bg1"/>
                </a:solidFill>
              </a:rPr>
              <a:t>And all I have needed Thy hand </a:t>
            </a:r>
            <a:endParaRPr lang="en-US" sz="4000" dirty="0" smtClean="0">
              <a:solidFill>
                <a:schemeClr val="bg1"/>
              </a:solidFill>
            </a:endParaRPr>
          </a:p>
          <a:p>
            <a:pPr marL="0" indent="0" algn="ctr">
              <a:buNone/>
            </a:pPr>
            <a:r>
              <a:rPr lang="en-US" sz="4000" dirty="0" smtClean="0">
                <a:solidFill>
                  <a:schemeClr val="bg1"/>
                </a:solidFill>
              </a:rPr>
              <a:t>hath </a:t>
            </a:r>
            <a:r>
              <a:rPr lang="en-US" sz="4000" dirty="0">
                <a:solidFill>
                  <a:schemeClr val="bg1"/>
                </a:solidFill>
              </a:rPr>
              <a:t>provided</a:t>
            </a:r>
            <a:br>
              <a:rPr lang="en-US" sz="4000" dirty="0">
                <a:solidFill>
                  <a:schemeClr val="bg1"/>
                </a:solidFill>
              </a:rPr>
            </a:br>
            <a:r>
              <a:rPr lang="en-US" sz="4000" dirty="0">
                <a:solidFill>
                  <a:schemeClr val="bg1"/>
                </a:solidFill>
              </a:rPr>
              <a:t>Great is Thy faithfulness</a:t>
            </a:r>
            <a:br>
              <a:rPr lang="en-US" sz="4000" dirty="0">
                <a:solidFill>
                  <a:schemeClr val="bg1"/>
                </a:solidFill>
              </a:rPr>
            </a:br>
            <a:r>
              <a:rPr lang="en-US" sz="4000" dirty="0">
                <a:solidFill>
                  <a:schemeClr val="bg1"/>
                </a:solidFill>
              </a:rPr>
              <a:t>Lord unto me</a:t>
            </a:r>
          </a:p>
          <a:p>
            <a:pPr marL="0" indent="0" algn="ctr" eaLnBrk="1" hangingPunct="1">
              <a:buNone/>
            </a:pPr>
            <a:endParaRPr lang="en-US" altLang="zh-TW" sz="4400" dirty="0" smtClean="0">
              <a:solidFill>
                <a:schemeClr val="bg1"/>
              </a:solidFill>
              <a:latin typeface="Arial" panose="020B0604020202020204" pitchFamily="34" charset="0"/>
              <a:ea typeface="DFKaiXBold-B5"/>
              <a:cs typeface="Arial" panose="020B0604020202020204" pitchFamily="34" charset="0"/>
            </a:endParaRPr>
          </a:p>
        </p:txBody>
      </p:sp>
      <p:sp>
        <p:nvSpPr>
          <p:cNvPr id="4" name="TextBox 3"/>
          <p:cNvSpPr txBox="1"/>
          <p:nvPr/>
        </p:nvSpPr>
        <p:spPr>
          <a:xfrm>
            <a:off x="7848600" y="6096000"/>
            <a:ext cx="769763" cy="461665"/>
          </a:xfrm>
          <a:prstGeom prst="rect">
            <a:avLst/>
          </a:prstGeom>
          <a:noFill/>
        </p:spPr>
        <p:txBody>
          <a:bodyPr wrap="none" rtlCol="0">
            <a:spAutoFit/>
          </a:bodyPr>
          <a:lstStyle/>
          <a:p>
            <a:r>
              <a:rPr lang="en-US" sz="2400" u="none" dirty="0" smtClean="0">
                <a:solidFill>
                  <a:schemeClr val="bg1"/>
                </a:solidFill>
              </a:rPr>
              <a:t>4/14</a:t>
            </a:r>
            <a:endParaRPr lang="en-US" sz="2400" u="none" dirty="0">
              <a:solidFill>
                <a:schemeClr val="bg1"/>
              </a:solidFill>
            </a:endParaRPr>
          </a:p>
        </p:txBody>
      </p:sp>
    </p:spTree>
    <p:extLst>
      <p:ext uri="{BB962C8B-B14F-4D97-AF65-F5344CB8AC3E}">
        <p14:creationId xmlns:p14="http://schemas.microsoft.com/office/powerpoint/2010/main" val="39188541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0" y="914400"/>
            <a:ext cx="9140825" cy="5791200"/>
          </a:xfrm>
        </p:spPr>
        <p:txBody>
          <a:bodyPr/>
          <a:lstStyle/>
          <a:p>
            <a:pPr marL="0" indent="0" algn="ctr" eaLnBrk="1" hangingPunct="1">
              <a:buNone/>
            </a:pPr>
            <a:r>
              <a:rPr lang="en-US" altLang="zh-TW" sz="4400" dirty="0" smtClean="0">
                <a:solidFill>
                  <a:schemeClr val="bg1"/>
                </a:solidFill>
              </a:rPr>
              <a:t>2. </a:t>
            </a:r>
            <a:r>
              <a:rPr lang="zh-TW" altLang="en-US" sz="4400" dirty="0" smtClean="0">
                <a:solidFill>
                  <a:schemeClr val="bg1"/>
                </a:solidFill>
              </a:rPr>
              <a:t>夏</a:t>
            </a:r>
            <a:r>
              <a:rPr lang="zh-TW" altLang="en-US" sz="4400" dirty="0">
                <a:solidFill>
                  <a:schemeClr val="bg1"/>
                </a:solidFill>
              </a:rPr>
              <a:t>秋冬四季有栽種收成</a:t>
            </a:r>
            <a:r>
              <a:rPr lang="zh-TW" altLang="en-US" sz="4400" dirty="0" smtClean="0">
                <a:solidFill>
                  <a:schemeClr val="bg1"/>
                </a:solidFill>
              </a:rPr>
              <a:t>，</a:t>
            </a:r>
            <a:endParaRPr lang="en-US" altLang="zh-TW" sz="4400" dirty="0" smtClean="0">
              <a:solidFill>
                <a:schemeClr val="bg1"/>
              </a:solidFill>
            </a:endParaRPr>
          </a:p>
          <a:p>
            <a:pPr marL="0" indent="0" algn="ctr" eaLnBrk="1" hangingPunct="1">
              <a:buNone/>
            </a:pPr>
            <a:r>
              <a:rPr lang="zh-TW" altLang="en-US" sz="4400" dirty="0" smtClean="0">
                <a:solidFill>
                  <a:schemeClr val="bg1"/>
                </a:solidFill>
              </a:rPr>
              <a:t>日</a:t>
            </a:r>
            <a:r>
              <a:rPr lang="zh-TW" altLang="en-US" sz="4400" dirty="0">
                <a:solidFill>
                  <a:schemeClr val="bg1"/>
                </a:solidFill>
              </a:rPr>
              <a:t>月星辰時刻循轉不止</a:t>
            </a:r>
            <a:r>
              <a:rPr lang="zh-TW" altLang="en-US" sz="4400" dirty="0" smtClean="0">
                <a:solidFill>
                  <a:schemeClr val="bg1"/>
                </a:solidFill>
              </a:rPr>
              <a:t>；</a:t>
            </a:r>
            <a:endParaRPr lang="en-US" altLang="zh-TW" sz="4400" dirty="0" smtClean="0">
              <a:solidFill>
                <a:schemeClr val="bg1"/>
              </a:solidFill>
            </a:endParaRPr>
          </a:p>
          <a:p>
            <a:pPr marL="0" indent="0" algn="ctr" eaLnBrk="1" hangingPunct="1">
              <a:buNone/>
            </a:pPr>
            <a:endParaRPr lang="en-US" altLang="zh-TW" sz="4400" dirty="0" smtClean="0">
              <a:solidFill>
                <a:schemeClr val="bg1"/>
              </a:solidFill>
            </a:endParaRPr>
          </a:p>
          <a:p>
            <a:pPr marL="0" indent="0" algn="ctr" eaLnBrk="1" hangingPunct="1">
              <a:buNone/>
            </a:pPr>
            <a:r>
              <a:rPr lang="en-US" sz="4000" dirty="0">
                <a:solidFill>
                  <a:schemeClr val="bg1"/>
                </a:solidFill>
              </a:rPr>
              <a:t>Summer and winter, and </a:t>
            </a:r>
            <a:endParaRPr lang="en-US" sz="4000" dirty="0" smtClean="0">
              <a:solidFill>
                <a:schemeClr val="bg1"/>
              </a:solidFill>
            </a:endParaRPr>
          </a:p>
          <a:p>
            <a:pPr marL="0" indent="0" algn="ctr" eaLnBrk="1" hangingPunct="1">
              <a:buNone/>
            </a:pPr>
            <a:r>
              <a:rPr lang="en-US" sz="4000" dirty="0" smtClean="0">
                <a:solidFill>
                  <a:schemeClr val="bg1"/>
                </a:solidFill>
              </a:rPr>
              <a:t>springtime </a:t>
            </a:r>
            <a:r>
              <a:rPr lang="en-US" sz="4000" dirty="0">
                <a:solidFill>
                  <a:schemeClr val="bg1"/>
                </a:solidFill>
              </a:rPr>
              <a:t>and harvest,</a:t>
            </a:r>
            <a:br>
              <a:rPr lang="en-US" sz="4000" dirty="0">
                <a:solidFill>
                  <a:schemeClr val="bg1"/>
                </a:solidFill>
              </a:rPr>
            </a:br>
            <a:r>
              <a:rPr lang="en-US" sz="4000" dirty="0">
                <a:solidFill>
                  <a:schemeClr val="bg1"/>
                </a:solidFill>
              </a:rPr>
              <a:t>Sun, moon and stars in </a:t>
            </a:r>
            <a:endParaRPr lang="en-US" sz="4000" dirty="0" smtClean="0">
              <a:solidFill>
                <a:schemeClr val="bg1"/>
              </a:solidFill>
            </a:endParaRPr>
          </a:p>
          <a:p>
            <a:pPr marL="0" indent="0" algn="ctr" eaLnBrk="1" hangingPunct="1">
              <a:buNone/>
            </a:pPr>
            <a:r>
              <a:rPr lang="en-US" sz="4000" dirty="0" smtClean="0">
                <a:solidFill>
                  <a:schemeClr val="bg1"/>
                </a:solidFill>
              </a:rPr>
              <a:t>their </a:t>
            </a:r>
            <a:r>
              <a:rPr lang="en-US" sz="4000" dirty="0">
                <a:solidFill>
                  <a:schemeClr val="bg1"/>
                </a:solidFill>
              </a:rPr>
              <a:t>courses above,</a:t>
            </a:r>
            <a:endParaRPr lang="zh-TW" altLang="en-US" sz="4000" dirty="0" smtClean="0">
              <a:solidFill>
                <a:schemeClr val="bg1"/>
              </a:solidFill>
              <a:latin typeface="Arial" panose="020B0604020202020204" pitchFamily="34" charset="0"/>
              <a:ea typeface="DFKaiXBold-B5"/>
              <a:cs typeface="Arial" panose="020B0604020202020204" pitchFamily="34" charset="0"/>
            </a:endParaRPr>
          </a:p>
        </p:txBody>
      </p:sp>
      <p:sp>
        <p:nvSpPr>
          <p:cNvPr id="4" name="TextBox 3"/>
          <p:cNvSpPr txBox="1"/>
          <p:nvPr/>
        </p:nvSpPr>
        <p:spPr>
          <a:xfrm>
            <a:off x="7848600" y="6096000"/>
            <a:ext cx="769763" cy="461665"/>
          </a:xfrm>
          <a:prstGeom prst="rect">
            <a:avLst/>
          </a:prstGeom>
          <a:noFill/>
        </p:spPr>
        <p:txBody>
          <a:bodyPr wrap="none" rtlCol="0">
            <a:spAutoFit/>
          </a:bodyPr>
          <a:lstStyle/>
          <a:p>
            <a:r>
              <a:rPr lang="en-US" sz="2400" u="none" dirty="0" smtClean="0">
                <a:solidFill>
                  <a:schemeClr val="bg1"/>
                </a:solidFill>
              </a:rPr>
              <a:t>5/14</a:t>
            </a:r>
            <a:endParaRPr lang="en-US" sz="2400" u="none" dirty="0">
              <a:solidFill>
                <a:schemeClr val="bg1"/>
              </a:solidFill>
            </a:endParaRPr>
          </a:p>
        </p:txBody>
      </p:sp>
    </p:spTree>
    <p:extLst>
      <p:ext uri="{BB962C8B-B14F-4D97-AF65-F5344CB8AC3E}">
        <p14:creationId xmlns:p14="http://schemas.microsoft.com/office/powerpoint/2010/main" val="12187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0" y="914400"/>
            <a:ext cx="9144000" cy="5943600"/>
          </a:xfrm>
        </p:spPr>
        <p:txBody>
          <a:bodyPr/>
          <a:lstStyle/>
          <a:p>
            <a:pPr marL="0" indent="0" algn="ctr" eaLnBrk="1" hangingPunct="1">
              <a:buNone/>
            </a:pPr>
            <a:r>
              <a:rPr lang="zh-TW" altLang="en-US" sz="4400" dirty="0">
                <a:solidFill>
                  <a:schemeClr val="bg1"/>
                </a:solidFill>
              </a:rPr>
              <a:t>宇宙萬物都為造物主見證</a:t>
            </a:r>
            <a:r>
              <a:rPr lang="zh-TW" altLang="en-US" sz="4400" dirty="0" smtClean="0">
                <a:solidFill>
                  <a:schemeClr val="bg1"/>
                </a:solidFill>
              </a:rPr>
              <a:t>，</a:t>
            </a:r>
            <a:endParaRPr lang="en-US" altLang="zh-TW" sz="4400" dirty="0" smtClean="0">
              <a:solidFill>
                <a:schemeClr val="bg1"/>
              </a:solidFill>
            </a:endParaRPr>
          </a:p>
          <a:p>
            <a:pPr marL="0" indent="0" algn="ctr" eaLnBrk="1" hangingPunct="1">
              <a:buNone/>
            </a:pPr>
            <a:r>
              <a:rPr lang="zh-TW" altLang="en-US" sz="4400" dirty="0" smtClean="0">
                <a:solidFill>
                  <a:schemeClr val="bg1"/>
                </a:solidFill>
              </a:rPr>
              <a:t>述</a:t>
            </a:r>
            <a:r>
              <a:rPr lang="zh-TW" altLang="en-US" sz="4400" dirty="0">
                <a:solidFill>
                  <a:schemeClr val="bg1"/>
                </a:solidFill>
              </a:rPr>
              <a:t>說天父莫大信實仁慈</a:t>
            </a:r>
            <a:r>
              <a:rPr lang="zh-TW" altLang="en-US" sz="4400" dirty="0" smtClean="0">
                <a:solidFill>
                  <a:schemeClr val="bg1"/>
                </a:solidFill>
              </a:rPr>
              <a:t>。</a:t>
            </a:r>
            <a:endParaRPr lang="en-US" altLang="zh-TW" sz="4400" dirty="0" smtClean="0">
              <a:solidFill>
                <a:schemeClr val="bg1"/>
              </a:solidFill>
            </a:endParaRPr>
          </a:p>
          <a:p>
            <a:pPr marL="0" indent="0" algn="ctr" eaLnBrk="1" hangingPunct="1">
              <a:buNone/>
            </a:pPr>
            <a:endParaRPr lang="en-US" altLang="zh-TW" dirty="0">
              <a:solidFill>
                <a:schemeClr val="bg1"/>
              </a:solidFill>
              <a:latin typeface="Arial" panose="020B0604020202020204" pitchFamily="34" charset="0"/>
              <a:ea typeface="DFKaiXBold-B5"/>
              <a:cs typeface="Arial" panose="020B0604020202020204" pitchFamily="34" charset="0"/>
            </a:endParaRPr>
          </a:p>
          <a:p>
            <a:pPr marL="0" indent="0" algn="ctr" eaLnBrk="1" hangingPunct="1">
              <a:buNone/>
            </a:pPr>
            <a:r>
              <a:rPr lang="en-US" sz="4000" dirty="0">
                <a:solidFill>
                  <a:schemeClr val="bg1"/>
                </a:solidFill>
              </a:rPr>
              <a:t>Join with all nature in manifold witness</a:t>
            </a:r>
            <a:br>
              <a:rPr lang="en-US" sz="4000" dirty="0">
                <a:solidFill>
                  <a:schemeClr val="bg1"/>
                </a:solidFill>
              </a:rPr>
            </a:br>
            <a:r>
              <a:rPr lang="en-US" sz="4000" dirty="0">
                <a:solidFill>
                  <a:schemeClr val="bg1"/>
                </a:solidFill>
              </a:rPr>
              <a:t>To Thy great faithfulness, </a:t>
            </a:r>
            <a:endParaRPr lang="en-US" sz="4000" dirty="0" smtClean="0">
              <a:solidFill>
                <a:schemeClr val="bg1"/>
              </a:solidFill>
            </a:endParaRPr>
          </a:p>
          <a:p>
            <a:pPr marL="0" indent="0" algn="ctr" eaLnBrk="1" hangingPunct="1">
              <a:buNone/>
            </a:pPr>
            <a:r>
              <a:rPr lang="en-US" sz="4000" dirty="0" smtClean="0">
                <a:solidFill>
                  <a:schemeClr val="bg1"/>
                </a:solidFill>
              </a:rPr>
              <a:t>mercy </a:t>
            </a:r>
            <a:r>
              <a:rPr lang="en-US" sz="4000" dirty="0">
                <a:solidFill>
                  <a:schemeClr val="bg1"/>
                </a:solidFill>
              </a:rPr>
              <a:t>and love.</a:t>
            </a:r>
            <a:endParaRPr lang="en-US" altLang="zh-TW" sz="4000" dirty="0" smtClean="0">
              <a:solidFill>
                <a:schemeClr val="bg1"/>
              </a:solidFill>
              <a:latin typeface="Arial" panose="020B0604020202020204" pitchFamily="34" charset="0"/>
              <a:ea typeface="DFKaiXBold-B5"/>
              <a:cs typeface="Arial" panose="020B0604020202020204" pitchFamily="34" charset="0"/>
            </a:endParaRPr>
          </a:p>
        </p:txBody>
      </p:sp>
      <p:sp>
        <p:nvSpPr>
          <p:cNvPr id="4" name="TextBox 3"/>
          <p:cNvSpPr txBox="1"/>
          <p:nvPr/>
        </p:nvSpPr>
        <p:spPr>
          <a:xfrm>
            <a:off x="7848600" y="6096000"/>
            <a:ext cx="769763" cy="461665"/>
          </a:xfrm>
          <a:prstGeom prst="rect">
            <a:avLst/>
          </a:prstGeom>
          <a:noFill/>
        </p:spPr>
        <p:txBody>
          <a:bodyPr wrap="none" rtlCol="0">
            <a:spAutoFit/>
          </a:bodyPr>
          <a:lstStyle/>
          <a:p>
            <a:r>
              <a:rPr lang="en-US" sz="2400" u="none" dirty="0" smtClean="0">
                <a:solidFill>
                  <a:schemeClr val="bg1"/>
                </a:solidFill>
              </a:rPr>
              <a:t>6/14</a:t>
            </a:r>
            <a:endParaRPr lang="en-US" sz="2400" u="none" dirty="0">
              <a:solidFill>
                <a:schemeClr val="bg1"/>
              </a:solidFill>
            </a:endParaRPr>
          </a:p>
        </p:txBody>
      </p:sp>
    </p:spTree>
    <p:extLst>
      <p:ext uri="{BB962C8B-B14F-4D97-AF65-F5344CB8AC3E}">
        <p14:creationId xmlns:p14="http://schemas.microsoft.com/office/powerpoint/2010/main" val="25359172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152400" y="914400"/>
            <a:ext cx="8839200" cy="5791200"/>
          </a:xfrm>
        </p:spPr>
        <p:txBody>
          <a:bodyPr/>
          <a:lstStyle/>
          <a:p>
            <a:pPr marL="0" indent="0" algn="ctr" eaLnBrk="1" hangingPunct="1">
              <a:buNone/>
            </a:pPr>
            <a:r>
              <a:rPr lang="en-US" sz="3600" dirty="0">
                <a:solidFill>
                  <a:schemeClr val="bg1"/>
                </a:solidFill>
              </a:rPr>
              <a:t>(</a:t>
            </a:r>
            <a:r>
              <a:rPr lang="zh-TW" altLang="en-US" sz="3600" dirty="0">
                <a:solidFill>
                  <a:schemeClr val="bg1"/>
                </a:solidFill>
              </a:rPr>
              <a:t>副歌</a:t>
            </a:r>
            <a:r>
              <a:rPr lang="en-US" sz="3600" dirty="0">
                <a:solidFill>
                  <a:schemeClr val="bg1"/>
                </a:solidFill>
              </a:rPr>
              <a:t>)</a:t>
            </a:r>
            <a:r>
              <a:rPr lang="en-US" sz="4400" dirty="0">
                <a:solidFill>
                  <a:schemeClr val="bg1"/>
                </a:solidFill>
              </a:rPr>
              <a:t> </a:t>
            </a:r>
            <a:r>
              <a:rPr lang="zh-TW" altLang="en-US" sz="4400" dirty="0" smtClean="0">
                <a:solidFill>
                  <a:schemeClr val="bg1"/>
                </a:solidFill>
              </a:rPr>
              <a:t>禰信實何廣大，禰信實何廣大，清晨復清晨，主愛日更新。</a:t>
            </a:r>
            <a:endParaRPr lang="en-US" altLang="zh-TW" sz="4400" dirty="0" smtClean="0">
              <a:solidFill>
                <a:schemeClr val="bg1"/>
              </a:solidFill>
            </a:endParaRPr>
          </a:p>
          <a:p>
            <a:pPr marL="0" indent="0" algn="ctr" eaLnBrk="1" hangingPunct="1">
              <a:buNone/>
            </a:pPr>
            <a:endParaRPr lang="en-US" altLang="zh-TW" sz="4400" dirty="0">
              <a:solidFill>
                <a:schemeClr val="bg1"/>
              </a:solidFill>
              <a:latin typeface="Arial" panose="020B0604020202020204" pitchFamily="34" charset="0"/>
              <a:ea typeface="DFKaiXBold-B5"/>
              <a:cs typeface="Arial" panose="020B0604020202020204" pitchFamily="34" charset="0"/>
            </a:endParaRPr>
          </a:p>
          <a:p>
            <a:pPr marL="0" indent="0" algn="ctr" eaLnBrk="1" hangingPunct="1">
              <a:buNone/>
            </a:pPr>
            <a:r>
              <a:rPr lang="en-US" sz="4000" dirty="0">
                <a:solidFill>
                  <a:schemeClr val="bg1"/>
                </a:solidFill>
              </a:rPr>
              <a:t>Great is Thy faithfulness</a:t>
            </a:r>
            <a:br>
              <a:rPr lang="en-US" sz="4000" dirty="0">
                <a:solidFill>
                  <a:schemeClr val="bg1"/>
                </a:solidFill>
              </a:rPr>
            </a:br>
            <a:r>
              <a:rPr lang="en-US" sz="4000" dirty="0">
                <a:solidFill>
                  <a:schemeClr val="bg1"/>
                </a:solidFill>
              </a:rPr>
              <a:t>Great is Thy faithfulness</a:t>
            </a:r>
            <a:br>
              <a:rPr lang="en-US" sz="4000" dirty="0">
                <a:solidFill>
                  <a:schemeClr val="bg1"/>
                </a:solidFill>
              </a:rPr>
            </a:br>
            <a:r>
              <a:rPr lang="en-US" sz="4000" dirty="0">
                <a:solidFill>
                  <a:schemeClr val="bg1"/>
                </a:solidFill>
              </a:rPr>
              <a:t>Morning by morning new mercies </a:t>
            </a:r>
            <a:endParaRPr lang="en-US" sz="4000" dirty="0" smtClean="0">
              <a:solidFill>
                <a:schemeClr val="bg1"/>
              </a:solidFill>
            </a:endParaRPr>
          </a:p>
          <a:p>
            <a:pPr marL="0" indent="0" algn="ctr" eaLnBrk="1" hangingPunct="1">
              <a:buNone/>
            </a:pPr>
            <a:r>
              <a:rPr lang="en-US" sz="4000" dirty="0" smtClean="0">
                <a:solidFill>
                  <a:schemeClr val="bg1"/>
                </a:solidFill>
              </a:rPr>
              <a:t>I </a:t>
            </a:r>
            <a:r>
              <a:rPr lang="en-US" sz="4000" dirty="0">
                <a:solidFill>
                  <a:schemeClr val="bg1"/>
                </a:solidFill>
              </a:rPr>
              <a:t>see</a:t>
            </a:r>
            <a:br>
              <a:rPr lang="en-US" sz="4000" dirty="0">
                <a:solidFill>
                  <a:schemeClr val="bg1"/>
                </a:solidFill>
              </a:rPr>
            </a:br>
            <a:endParaRPr lang="en-US" altLang="zh-TW" sz="4000" dirty="0" smtClean="0">
              <a:solidFill>
                <a:schemeClr val="bg1"/>
              </a:solidFill>
              <a:latin typeface="Arial" panose="020B0604020202020204" pitchFamily="34" charset="0"/>
              <a:ea typeface="DFKaiXBold-B5"/>
              <a:cs typeface="Arial" panose="020B0604020202020204" pitchFamily="34" charset="0"/>
            </a:endParaRPr>
          </a:p>
        </p:txBody>
      </p:sp>
      <p:sp>
        <p:nvSpPr>
          <p:cNvPr id="4" name="TextBox 3"/>
          <p:cNvSpPr txBox="1"/>
          <p:nvPr/>
        </p:nvSpPr>
        <p:spPr>
          <a:xfrm>
            <a:off x="7848600" y="6096000"/>
            <a:ext cx="769763" cy="461665"/>
          </a:xfrm>
          <a:prstGeom prst="rect">
            <a:avLst/>
          </a:prstGeom>
          <a:noFill/>
        </p:spPr>
        <p:txBody>
          <a:bodyPr wrap="none" rtlCol="0">
            <a:spAutoFit/>
          </a:bodyPr>
          <a:lstStyle/>
          <a:p>
            <a:r>
              <a:rPr lang="en-US" sz="2400" u="none" dirty="0" smtClean="0">
                <a:solidFill>
                  <a:schemeClr val="bg1"/>
                </a:solidFill>
              </a:rPr>
              <a:t>7/14</a:t>
            </a:r>
            <a:endParaRPr lang="en-US" sz="2400" u="none" dirty="0">
              <a:solidFill>
                <a:schemeClr val="bg1"/>
              </a:solidFill>
            </a:endParaRPr>
          </a:p>
        </p:txBody>
      </p:sp>
    </p:spTree>
    <p:extLst>
      <p:ext uri="{BB962C8B-B14F-4D97-AF65-F5344CB8AC3E}">
        <p14:creationId xmlns:p14="http://schemas.microsoft.com/office/powerpoint/2010/main" val="3322536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4000"/>
              </a:lnSpc>
            </a:pPr>
            <a:r>
              <a:rPr lang="en-US" altLang="zh-CN" sz="3600" b="1" u="sng" dirty="0" smtClean="0">
                <a:solidFill>
                  <a:schemeClr val="bg1"/>
                </a:solidFill>
                <a:ea typeface="微软雅黑" panose="020B0503020204020204" pitchFamily="34" charset="-122"/>
              </a:rPr>
              <a:t>【</a:t>
            </a:r>
            <a:r>
              <a:rPr lang="zh-CN" altLang="en-US" sz="3600" b="1" u="sng" dirty="0" smtClean="0">
                <a:solidFill>
                  <a:schemeClr val="bg1"/>
                </a:solidFill>
                <a:ea typeface="微软雅黑" panose="020B0503020204020204" pitchFamily="34" charset="-122"/>
              </a:rPr>
              <a:t>希伯來書 </a:t>
            </a:r>
            <a:r>
              <a:rPr lang="en-US" altLang="zh-CN" sz="3600" b="1" u="sng" dirty="0" smtClean="0">
                <a:solidFill>
                  <a:schemeClr val="bg1"/>
                </a:solidFill>
                <a:ea typeface="微软雅黑" panose="020B0503020204020204" pitchFamily="34" charset="-122"/>
              </a:rPr>
              <a:t>Hebrews </a:t>
            </a:r>
            <a:r>
              <a:rPr lang="en-US" altLang="zh-CN" sz="3600" b="1" u="sng" dirty="0" smtClean="0">
                <a:solidFill>
                  <a:schemeClr val="bg1"/>
                </a:solidFill>
                <a:ea typeface="微软雅黑" panose="020B0503020204020204" pitchFamily="34" charset="-122"/>
              </a:rPr>
              <a:t>1:4-14</a:t>
            </a:r>
            <a:r>
              <a:rPr lang="en-US" altLang="zh-CN" sz="3600" b="1" u="sng" dirty="0">
                <a:solidFill>
                  <a:schemeClr val="bg1"/>
                </a:solidFill>
                <a:ea typeface="微软雅黑" panose="020B0503020204020204" pitchFamily="34" charset="-122"/>
              </a:rPr>
              <a:t>】</a:t>
            </a:r>
          </a:p>
          <a:p>
            <a:pPr algn="l">
              <a:lnSpc>
                <a:spcPct val="114000"/>
              </a:lnSpc>
            </a:pPr>
            <a:r>
              <a:rPr lang="en-US" altLang="zh-CN" sz="3200" b="1" dirty="0">
                <a:solidFill>
                  <a:schemeClr val="bg1"/>
                </a:solidFill>
                <a:ea typeface="微软雅黑" panose="020B0503020204020204" pitchFamily="34" charset="-122"/>
              </a:rPr>
              <a:t>4 </a:t>
            </a:r>
            <a:r>
              <a:rPr lang="zh-CN" altLang="en-US" sz="3200" b="1" dirty="0" smtClean="0">
                <a:solidFill>
                  <a:schemeClr val="bg1"/>
                </a:solidFill>
                <a:ea typeface="微软雅黑" panose="020B0503020204020204" pitchFamily="34" charset="-122"/>
              </a:rPr>
              <a:t>祂所承受的名既比天使的名更尊貴，就遠超過天使。</a:t>
            </a:r>
          </a:p>
          <a:p>
            <a:pPr algn="l">
              <a:lnSpc>
                <a:spcPct val="100000"/>
              </a:lnSpc>
            </a:pPr>
            <a:r>
              <a:rPr lang="en-US" altLang="zh-CN" sz="3200" b="1" dirty="0" smtClean="0">
                <a:solidFill>
                  <a:schemeClr val="bg1"/>
                </a:solidFill>
                <a:ea typeface="微软雅黑" panose="020B0503020204020204" pitchFamily="34" charset="-122"/>
              </a:rPr>
              <a:t>having </a:t>
            </a:r>
            <a:r>
              <a:rPr lang="en-US" altLang="zh-CN" sz="3200" b="1" dirty="0">
                <a:solidFill>
                  <a:schemeClr val="bg1"/>
                </a:solidFill>
                <a:ea typeface="微软雅黑" panose="020B0503020204020204" pitchFamily="34" charset="-122"/>
              </a:rPr>
              <a:t>become so much better than the angels, as He has by inheritance obtained a more excellent name than they.</a:t>
            </a:r>
          </a:p>
          <a:p>
            <a:pPr algn="l">
              <a:lnSpc>
                <a:spcPct val="114000"/>
              </a:lnSpc>
            </a:pPr>
            <a:r>
              <a:rPr lang="en-US" altLang="zh-CN" sz="3200" b="1" dirty="0">
                <a:solidFill>
                  <a:schemeClr val="bg1"/>
                </a:solidFill>
                <a:ea typeface="微软雅黑" panose="020B0503020204020204" pitchFamily="34" charset="-122"/>
              </a:rPr>
              <a:t>5 </a:t>
            </a:r>
            <a:r>
              <a:rPr lang="zh-CN" altLang="en-US" sz="3200" b="1" dirty="0" smtClean="0">
                <a:solidFill>
                  <a:schemeClr val="bg1"/>
                </a:solidFill>
                <a:ea typeface="微软雅黑" panose="020B0503020204020204" pitchFamily="34" charset="-122"/>
              </a:rPr>
              <a:t>所有的天使，　神從來對哪一個說，“你是我的兒子，我今日生你”？又指著哪一個說，“我要作祂的父，祂要作我的子”？</a:t>
            </a:r>
          </a:p>
          <a:p>
            <a:pPr algn="l">
              <a:lnSpc>
                <a:spcPct val="100000"/>
              </a:lnSpc>
            </a:pPr>
            <a:r>
              <a:rPr lang="en-US" altLang="zh-CN" sz="3200" b="1" dirty="0" smtClean="0">
                <a:solidFill>
                  <a:schemeClr val="bg1"/>
                </a:solidFill>
                <a:ea typeface="微软雅黑" panose="020B0503020204020204" pitchFamily="34" charset="-122"/>
              </a:rPr>
              <a:t>For </a:t>
            </a:r>
            <a:r>
              <a:rPr lang="en-US" altLang="zh-CN" sz="3200" b="1" dirty="0">
                <a:solidFill>
                  <a:schemeClr val="bg1"/>
                </a:solidFill>
                <a:ea typeface="微软雅黑" panose="020B0503020204020204" pitchFamily="34" charset="-122"/>
              </a:rPr>
              <a:t>to which of the angels did He ever </a:t>
            </a:r>
            <a:r>
              <a:rPr lang="en-US" altLang="zh-CN" sz="3200" b="1" dirty="0" err="1">
                <a:solidFill>
                  <a:schemeClr val="bg1"/>
                </a:solidFill>
                <a:ea typeface="微软雅黑" panose="020B0503020204020204" pitchFamily="34" charset="-122"/>
              </a:rPr>
              <a:t>say:“You</a:t>
            </a:r>
            <a:r>
              <a:rPr lang="en-US" altLang="zh-CN" sz="3200" b="1" dirty="0">
                <a:solidFill>
                  <a:schemeClr val="bg1"/>
                </a:solidFill>
                <a:ea typeface="微软雅黑" panose="020B0503020204020204" pitchFamily="34" charset="-122"/>
              </a:rPr>
              <a:t> are My </a:t>
            </a:r>
            <a:r>
              <a:rPr lang="en-US" altLang="zh-CN" sz="3200" b="1" dirty="0" err="1">
                <a:solidFill>
                  <a:schemeClr val="bg1"/>
                </a:solidFill>
                <a:ea typeface="微软雅黑" panose="020B0503020204020204" pitchFamily="34" charset="-122"/>
              </a:rPr>
              <a:t>Son,Today</a:t>
            </a:r>
            <a:r>
              <a:rPr lang="en-US" altLang="zh-CN" sz="3200" b="1" dirty="0">
                <a:solidFill>
                  <a:schemeClr val="bg1"/>
                </a:solidFill>
                <a:ea typeface="微软雅黑" panose="020B0503020204020204" pitchFamily="34" charset="-122"/>
              </a:rPr>
              <a:t> I have begotten You</a:t>
            </a:r>
            <a:r>
              <a:rPr lang="en-US" altLang="zh-CN" sz="3200" b="1" dirty="0" smtClean="0">
                <a:solidFill>
                  <a:schemeClr val="bg1"/>
                </a:solidFill>
                <a:ea typeface="微软雅黑" panose="020B0503020204020204" pitchFamily="34" charset="-122"/>
              </a:rPr>
              <a:t>”? And </a:t>
            </a:r>
            <a:r>
              <a:rPr lang="en-US" altLang="zh-CN" sz="3200" b="1" dirty="0" err="1">
                <a:solidFill>
                  <a:schemeClr val="bg1"/>
                </a:solidFill>
                <a:ea typeface="微软雅黑" panose="020B0503020204020204" pitchFamily="34" charset="-122"/>
              </a:rPr>
              <a:t>again:“I</a:t>
            </a:r>
            <a:r>
              <a:rPr lang="en-US" altLang="zh-CN" sz="3200" b="1" dirty="0">
                <a:solidFill>
                  <a:schemeClr val="bg1"/>
                </a:solidFill>
                <a:ea typeface="微软雅黑" panose="020B0503020204020204" pitchFamily="34" charset="-122"/>
              </a:rPr>
              <a:t> will be to Him a </a:t>
            </a:r>
            <a:r>
              <a:rPr lang="en-US" altLang="zh-CN" sz="3200" b="1" dirty="0" err="1">
                <a:solidFill>
                  <a:schemeClr val="bg1"/>
                </a:solidFill>
                <a:ea typeface="微软雅黑" panose="020B0503020204020204" pitchFamily="34" charset="-122"/>
              </a:rPr>
              <a:t>Father,And</a:t>
            </a:r>
            <a:r>
              <a:rPr lang="en-US" altLang="zh-CN" sz="3200" b="1" dirty="0">
                <a:solidFill>
                  <a:schemeClr val="bg1"/>
                </a:solidFill>
                <a:ea typeface="微软雅黑" panose="020B0503020204020204" pitchFamily="34" charset="-122"/>
              </a:rPr>
              <a:t> He shall be to Me a Son”?</a:t>
            </a:r>
          </a:p>
        </p:txBody>
      </p:sp>
    </p:spTree>
    <p:extLst>
      <p:ext uri="{BB962C8B-B14F-4D97-AF65-F5344CB8AC3E}">
        <p14:creationId xmlns:p14="http://schemas.microsoft.com/office/powerpoint/2010/main" val="22034247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0" y="914400"/>
            <a:ext cx="9144000" cy="5943600"/>
          </a:xfrm>
        </p:spPr>
        <p:txBody>
          <a:bodyPr/>
          <a:lstStyle/>
          <a:p>
            <a:pPr marL="0" indent="0" algn="ctr" eaLnBrk="1" hangingPunct="1">
              <a:buNone/>
            </a:pPr>
            <a:r>
              <a:rPr lang="zh-TW" altLang="en-US" sz="4400" dirty="0" smtClean="0">
                <a:solidFill>
                  <a:schemeClr val="bg1"/>
                </a:solidFill>
              </a:rPr>
              <a:t>我所需要禰慈手豐富預備，</a:t>
            </a:r>
            <a:endParaRPr lang="en-US" altLang="zh-TW" sz="4400" dirty="0" smtClean="0">
              <a:solidFill>
                <a:schemeClr val="bg1"/>
              </a:solidFill>
            </a:endParaRPr>
          </a:p>
          <a:p>
            <a:pPr marL="0" indent="0" algn="ctr" eaLnBrk="1" hangingPunct="1">
              <a:buNone/>
            </a:pPr>
            <a:r>
              <a:rPr lang="zh-TW" altLang="en-US" sz="4400" dirty="0" smtClean="0">
                <a:solidFill>
                  <a:schemeClr val="bg1"/>
                </a:solidFill>
              </a:rPr>
              <a:t>禰信</a:t>
            </a:r>
            <a:r>
              <a:rPr lang="zh-TW" altLang="en-US" sz="4400" dirty="0">
                <a:solidFill>
                  <a:schemeClr val="bg1"/>
                </a:solidFill>
              </a:rPr>
              <a:t>實何廣大顯在我身</a:t>
            </a:r>
            <a:r>
              <a:rPr lang="zh-TW" altLang="en-US" sz="4400" dirty="0" smtClean="0">
                <a:solidFill>
                  <a:schemeClr val="bg1"/>
                </a:solidFill>
              </a:rPr>
              <a:t>。</a:t>
            </a:r>
            <a:endParaRPr lang="en-US" altLang="zh-TW" sz="4400" dirty="0" smtClean="0">
              <a:solidFill>
                <a:schemeClr val="bg1"/>
              </a:solidFill>
            </a:endParaRPr>
          </a:p>
          <a:p>
            <a:pPr marL="0" indent="0" algn="ctr" eaLnBrk="1" hangingPunct="1">
              <a:buNone/>
            </a:pPr>
            <a:endParaRPr lang="en-US" altLang="zh-TW" sz="4400" dirty="0">
              <a:solidFill>
                <a:schemeClr val="bg1"/>
              </a:solidFill>
              <a:latin typeface="Arial" panose="020B0604020202020204" pitchFamily="34" charset="0"/>
              <a:ea typeface="DFKaiXBold-B5"/>
              <a:cs typeface="Arial" panose="020B0604020202020204" pitchFamily="34" charset="0"/>
            </a:endParaRPr>
          </a:p>
          <a:p>
            <a:pPr marL="0" indent="0" algn="ctr" eaLnBrk="1" hangingPunct="1">
              <a:buNone/>
            </a:pPr>
            <a:r>
              <a:rPr lang="en-US" sz="4000" dirty="0">
                <a:solidFill>
                  <a:schemeClr val="bg1"/>
                </a:solidFill>
              </a:rPr>
              <a:t>And all I have needed Thy hand </a:t>
            </a:r>
            <a:endParaRPr lang="en-US" sz="4000" dirty="0" smtClean="0">
              <a:solidFill>
                <a:schemeClr val="bg1"/>
              </a:solidFill>
            </a:endParaRPr>
          </a:p>
          <a:p>
            <a:pPr marL="0" indent="0" algn="ctr" eaLnBrk="1" hangingPunct="1">
              <a:buNone/>
            </a:pPr>
            <a:r>
              <a:rPr lang="en-US" sz="4000" dirty="0" smtClean="0">
                <a:solidFill>
                  <a:schemeClr val="bg1"/>
                </a:solidFill>
              </a:rPr>
              <a:t>hath </a:t>
            </a:r>
            <a:r>
              <a:rPr lang="en-US" sz="4000" dirty="0">
                <a:solidFill>
                  <a:schemeClr val="bg1"/>
                </a:solidFill>
              </a:rPr>
              <a:t>provided</a:t>
            </a:r>
            <a:br>
              <a:rPr lang="en-US" sz="4000" dirty="0">
                <a:solidFill>
                  <a:schemeClr val="bg1"/>
                </a:solidFill>
              </a:rPr>
            </a:br>
            <a:r>
              <a:rPr lang="en-US" sz="4000" dirty="0">
                <a:solidFill>
                  <a:schemeClr val="bg1"/>
                </a:solidFill>
              </a:rPr>
              <a:t>Great is Thy faithfulness</a:t>
            </a:r>
            <a:br>
              <a:rPr lang="en-US" sz="4000" dirty="0">
                <a:solidFill>
                  <a:schemeClr val="bg1"/>
                </a:solidFill>
              </a:rPr>
            </a:br>
            <a:r>
              <a:rPr lang="en-US" sz="4000" dirty="0">
                <a:solidFill>
                  <a:schemeClr val="bg1"/>
                </a:solidFill>
              </a:rPr>
              <a:t>Lord unto me</a:t>
            </a:r>
          </a:p>
          <a:p>
            <a:pPr marL="0" indent="0" algn="ctr" eaLnBrk="1" hangingPunct="1">
              <a:buNone/>
            </a:pPr>
            <a:endParaRPr lang="en-US" altLang="zh-TW" sz="4400" dirty="0" smtClean="0">
              <a:solidFill>
                <a:schemeClr val="bg1"/>
              </a:solidFill>
              <a:latin typeface="Arial" panose="020B0604020202020204" pitchFamily="34" charset="0"/>
              <a:ea typeface="DFKaiXBold-B5"/>
              <a:cs typeface="Arial" panose="020B0604020202020204" pitchFamily="34" charset="0"/>
            </a:endParaRPr>
          </a:p>
        </p:txBody>
      </p:sp>
      <p:sp>
        <p:nvSpPr>
          <p:cNvPr id="4" name="TextBox 3"/>
          <p:cNvSpPr txBox="1"/>
          <p:nvPr/>
        </p:nvSpPr>
        <p:spPr>
          <a:xfrm>
            <a:off x="7848600" y="6096000"/>
            <a:ext cx="769763" cy="461665"/>
          </a:xfrm>
          <a:prstGeom prst="rect">
            <a:avLst/>
          </a:prstGeom>
          <a:noFill/>
        </p:spPr>
        <p:txBody>
          <a:bodyPr wrap="none" rtlCol="0">
            <a:spAutoFit/>
          </a:bodyPr>
          <a:lstStyle/>
          <a:p>
            <a:r>
              <a:rPr lang="en-US" sz="2400" u="none" dirty="0" smtClean="0">
                <a:solidFill>
                  <a:schemeClr val="bg1"/>
                </a:solidFill>
              </a:rPr>
              <a:t>8/14</a:t>
            </a:r>
            <a:endParaRPr lang="en-US" sz="2400" u="none" dirty="0">
              <a:solidFill>
                <a:schemeClr val="bg1"/>
              </a:solidFill>
            </a:endParaRPr>
          </a:p>
        </p:txBody>
      </p:sp>
    </p:spTree>
    <p:extLst>
      <p:ext uri="{BB962C8B-B14F-4D97-AF65-F5344CB8AC3E}">
        <p14:creationId xmlns:p14="http://schemas.microsoft.com/office/powerpoint/2010/main" val="16347452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0" y="914400"/>
            <a:ext cx="9144000" cy="5943600"/>
          </a:xfrm>
        </p:spPr>
        <p:txBody>
          <a:bodyPr/>
          <a:lstStyle/>
          <a:p>
            <a:pPr marL="0" indent="0" algn="ctr" eaLnBrk="1" hangingPunct="1">
              <a:buNone/>
            </a:pPr>
            <a:r>
              <a:rPr lang="en-US" altLang="zh-TW" sz="4400" dirty="0" smtClean="0">
                <a:solidFill>
                  <a:schemeClr val="bg1"/>
                </a:solidFill>
                <a:latin typeface="Arial" panose="020B0604020202020204" pitchFamily="34" charset="0"/>
                <a:ea typeface="DFKaiXBold-B5"/>
                <a:cs typeface="Arial" panose="020B0604020202020204" pitchFamily="34" charset="0"/>
              </a:rPr>
              <a:t>3. </a:t>
            </a:r>
            <a:r>
              <a:rPr lang="zh-TW" altLang="en-US" sz="4400" dirty="0">
                <a:solidFill>
                  <a:schemeClr val="bg1"/>
                </a:solidFill>
              </a:rPr>
              <a:t>罪孽都赦免，有平安在心內</a:t>
            </a:r>
            <a:r>
              <a:rPr lang="zh-TW" altLang="en-US" sz="4400" dirty="0" smtClean="0">
                <a:solidFill>
                  <a:schemeClr val="bg1"/>
                </a:solidFill>
              </a:rPr>
              <a:t>，</a:t>
            </a:r>
            <a:endParaRPr lang="en-US" altLang="zh-TW" sz="4400" dirty="0" smtClean="0">
              <a:solidFill>
                <a:schemeClr val="bg1"/>
              </a:solidFill>
            </a:endParaRPr>
          </a:p>
          <a:p>
            <a:pPr marL="0" indent="0" algn="ctr" eaLnBrk="1" hangingPunct="1">
              <a:buNone/>
            </a:pPr>
            <a:r>
              <a:rPr lang="zh-TW" altLang="en-US" sz="4400" dirty="0" smtClean="0">
                <a:solidFill>
                  <a:schemeClr val="bg1"/>
                </a:solidFill>
              </a:rPr>
              <a:t>神</a:t>
            </a:r>
            <a:r>
              <a:rPr lang="zh-TW" altLang="en-US" sz="4400" dirty="0">
                <a:solidFill>
                  <a:schemeClr val="bg1"/>
                </a:solidFill>
              </a:rPr>
              <a:t>親自引導如天堂之樂</a:t>
            </a:r>
            <a:r>
              <a:rPr lang="zh-TW" altLang="en-US" sz="4400" dirty="0" smtClean="0">
                <a:solidFill>
                  <a:schemeClr val="bg1"/>
                </a:solidFill>
              </a:rPr>
              <a:t>；</a:t>
            </a:r>
            <a:endParaRPr lang="en-US" altLang="zh-TW" sz="4400" dirty="0" smtClean="0">
              <a:solidFill>
                <a:schemeClr val="bg1"/>
              </a:solidFill>
            </a:endParaRPr>
          </a:p>
          <a:p>
            <a:pPr marL="0" indent="0" algn="ctr" eaLnBrk="1" hangingPunct="1">
              <a:buNone/>
            </a:pPr>
            <a:endParaRPr lang="en-US" altLang="zh-TW" dirty="0">
              <a:solidFill>
                <a:schemeClr val="bg1"/>
              </a:solidFill>
              <a:latin typeface="Arial" panose="020B0604020202020204" pitchFamily="34" charset="0"/>
              <a:ea typeface="DFKaiXBold-B5"/>
              <a:cs typeface="Arial" panose="020B0604020202020204" pitchFamily="34" charset="0"/>
            </a:endParaRPr>
          </a:p>
          <a:p>
            <a:pPr marL="0" indent="0" algn="ctr" eaLnBrk="1" hangingPunct="1">
              <a:buNone/>
            </a:pPr>
            <a:r>
              <a:rPr lang="en-US" sz="4000" dirty="0">
                <a:solidFill>
                  <a:schemeClr val="bg1"/>
                </a:solidFill>
              </a:rPr>
              <a:t>Pardon for sin and a peace </a:t>
            </a:r>
            <a:endParaRPr lang="en-US" sz="4000" dirty="0" smtClean="0">
              <a:solidFill>
                <a:schemeClr val="bg1"/>
              </a:solidFill>
            </a:endParaRPr>
          </a:p>
          <a:p>
            <a:pPr marL="0" indent="0" algn="ctr" eaLnBrk="1" hangingPunct="1">
              <a:buNone/>
            </a:pPr>
            <a:r>
              <a:rPr lang="en-US" sz="4000" dirty="0" smtClean="0">
                <a:solidFill>
                  <a:schemeClr val="bg1"/>
                </a:solidFill>
              </a:rPr>
              <a:t>that </a:t>
            </a:r>
            <a:r>
              <a:rPr lang="en-US" sz="4000" dirty="0" err="1">
                <a:solidFill>
                  <a:schemeClr val="bg1"/>
                </a:solidFill>
              </a:rPr>
              <a:t>endureth</a:t>
            </a:r>
            <a:r>
              <a:rPr lang="en-US" sz="4000" dirty="0">
                <a:solidFill>
                  <a:schemeClr val="bg1"/>
                </a:solidFill>
              </a:rPr>
              <a:t>,</a:t>
            </a:r>
            <a:br>
              <a:rPr lang="en-US" sz="4000" dirty="0">
                <a:solidFill>
                  <a:schemeClr val="bg1"/>
                </a:solidFill>
              </a:rPr>
            </a:br>
            <a:r>
              <a:rPr lang="en-US" sz="4000" dirty="0">
                <a:solidFill>
                  <a:schemeClr val="bg1"/>
                </a:solidFill>
              </a:rPr>
              <a:t>Thine own dear presence to cheer and to guide;</a:t>
            </a:r>
            <a:endParaRPr lang="zh-TW" altLang="en-US" sz="4000" dirty="0" smtClean="0">
              <a:solidFill>
                <a:schemeClr val="bg1"/>
              </a:solidFill>
              <a:latin typeface="Arial" panose="020B0604020202020204" pitchFamily="34" charset="0"/>
              <a:ea typeface="DFKaiXBold-B5"/>
              <a:cs typeface="Arial" panose="020B0604020202020204" pitchFamily="34" charset="0"/>
            </a:endParaRPr>
          </a:p>
        </p:txBody>
      </p:sp>
      <p:sp>
        <p:nvSpPr>
          <p:cNvPr id="4" name="TextBox 3"/>
          <p:cNvSpPr txBox="1"/>
          <p:nvPr/>
        </p:nvSpPr>
        <p:spPr>
          <a:xfrm>
            <a:off x="7848600" y="6096000"/>
            <a:ext cx="769763" cy="461665"/>
          </a:xfrm>
          <a:prstGeom prst="rect">
            <a:avLst/>
          </a:prstGeom>
          <a:noFill/>
        </p:spPr>
        <p:txBody>
          <a:bodyPr wrap="none" rtlCol="0">
            <a:spAutoFit/>
          </a:bodyPr>
          <a:lstStyle/>
          <a:p>
            <a:r>
              <a:rPr lang="en-US" sz="2400" u="none" dirty="0" smtClean="0">
                <a:solidFill>
                  <a:schemeClr val="bg1"/>
                </a:solidFill>
              </a:rPr>
              <a:t>9/14</a:t>
            </a:r>
            <a:endParaRPr lang="en-US" sz="2400" u="none" dirty="0">
              <a:solidFill>
                <a:schemeClr val="bg1"/>
              </a:solidFill>
            </a:endParaRPr>
          </a:p>
        </p:txBody>
      </p:sp>
    </p:spTree>
    <p:extLst>
      <p:ext uri="{BB962C8B-B14F-4D97-AF65-F5344CB8AC3E}">
        <p14:creationId xmlns:p14="http://schemas.microsoft.com/office/powerpoint/2010/main" val="2153836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0" y="914400"/>
            <a:ext cx="9144000" cy="5943600"/>
          </a:xfrm>
        </p:spPr>
        <p:txBody>
          <a:bodyPr/>
          <a:lstStyle/>
          <a:p>
            <a:pPr marL="0" indent="0" algn="ctr" eaLnBrk="1" hangingPunct="1">
              <a:buNone/>
            </a:pPr>
            <a:r>
              <a:rPr lang="zh-TW" altLang="en-US" sz="4400" dirty="0">
                <a:solidFill>
                  <a:schemeClr val="bg1"/>
                </a:solidFill>
              </a:rPr>
              <a:t>力量為今日，大盼望為將來</a:t>
            </a:r>
            <a:r>
              <a:rPr lang="zh-TW" altLang="en-US" sz="4400" dirty="0" smtClean="0">
                <a:solidFill>
                  <a:schemeClr val="bg1"/>
                </a:solidFill>
              </a:rPr>
              <a:t>，</a:t>
            </a:r>
            <a:endParaRPr lang="en-US" altLang="zh-TW" sz="4400" dirty="0" smtClean="0">
              <a:solidFill>
                <a:schemeClr val="bg1"/>
              </a:solidFill>
            </a:endParaRPr>
          </a:p>
          <a:p>
            <a:pPr marL="0" indent="0" algn="ctr" eaLnBrk="1" hangingPunct="1">
              <a:buNone/>
            </a:pPr>
            <a:r>
              <a:rPr lang="zh-TW" altLang="en-US" sz="4400" dirty="0" smtClean="0">
                <a:solidFill>
                  <a:schemeClr val="bg1"/>
                </a:solidFill>
              </a:rPr>
              <a:t>全</a:t>
            </a:r>
            <a:r>
              <a:rPr lang="zh-TW" altLang="en-US" sz="4400" dirty="0">
                <a:solidFill>
                  <a:schemeClr val="bg1"/>
                </a:solidFill>
              </a:rPr>
              <a:t>賜給我另有萬福備妥</a:t>
            </a:r>
            <a:r>
              <a:rPr lang="zh-TW" altLang="en-US" sz="4400" dirty="0" smtClean="0">
                <a:solidFill>
                  <a:schemeClr val="bg1"/>
                </a:solidFill>
              </a:rPr>
              <a:t>。</a:t>
            </a:r>
            <a:endParaRPr lang="en-US" altLang="zh-TW" sz="4400" dirty="0" smtClean="0">
              <a:solidFill>
                <a:schemeClr val="bg1"/>
              </a:solidFill>
            </a:endParaRPr>
          </a:p>
          <a:p>
            <a:pPr marL="0" indent="0" algn="ctr" eaLnBrk="1" hangingPunct="1">
              <a:buNone/>
            </a:pPr>
            <a:endParaRPr lang="en-US" altLang="zh-TW" dirty="0">
              <a:solidFill>
                <a:schemeClr val="bg1"/>
              </a:solidFill>
              <a:latin typeface="Arial" panose="020B0604020202020204" pitchFamily="34" charset="0"/>
              <a:ea typeface="DFKaiXBold-B5"/>
              <a:cs typeface="Arial" panose="020B0604020202020204" pitchFamily="34" charset="0"/>
            </a:endParaRPr>
          </a:p>
          <a:p>
            <a:pPr marL="0" indent="0" algn="ctr" eaLnBrk="1" hangingPunct="1">
              <a:buNone/>
            </a:pPr>
            <a:r>
              <a:rPr lang="en-US" sz="4000" dirty="0">
                <a:solidFill>
                  <a:schemeClr val="bg1"/>
                </a:solidFill>
              </a:rPr>
              <a:t>Strength for today and bright hope </a:t>
            </a:r>
            <a:endParaRPr lang="en-US" sz="4000" dirty="0" smtClean="0">
              <a:solidFill>
                <a:schemeClr val="bg1"/>
              </a:solidFill>
            </a:endParaRPr>
          </a:p>
          <a:p>
            <a:pPr marL="0" indent="0" algn="ctr" eaLnBrk="1" hangingPunct="1">
              <a:buNone/>
            </a:pPr>
            <a:r>
              <a:rPr lang="en-US" sz="4000" dirty="0" smtClean="0">
                <a:solidFill>
                  <a:schemeClr val="bg1"/>
                </a:solidFill>
              </a:rPr>
              <a:t>for </a:t>
            </a:r>
            <a:r>
              <a:rPr lang="en-US" sz="4000" dirty="0">
                <a:solidFill>
                  <a:schemeClr val="bg1"/>
                </a:solidFill>
              </a:rPr>
              <a:t>tomorrow,</a:t>
            </a:r>
            <a:br>
              <a:rPr lang="en-US" sz="4000" dirty="0">
                <a:solidFill>
                  <a:schemeClr val="bg1"/>
                </a:solidFill>
              </a:rPr>
            </a:br>
            <a:r>
              <a:rPr lang="en-US" sz="4000" dirty="0">
                <a:solidFill>
                  <a:schemeClr val="bg1"/>
                </a:solidFill>
              </a:rPr>
              <a:t>Blessings all mine, with ten thousand beside!</a:t>
            </a:r>
            <a:endParaRPr lang="zh-TW" altLang="en-US" sz="4000" dirty="0" smtClean="0">
              <a:solidFill>
                <a:schemeClr val="bg1"/>
              </a:solidFill>
              <a:latin typeface="Arial" panose="020B0604020202020204" pitchFamily="34" charset="0"/>
              <a:ea typeface="DFKaiXBold-B5"/>
              <a:cs typeface="Arial" panose="020B0604020202020204" pitchFamily="34" charset="0"/>
            </a:endParaRPr>
          </a:p>
        </p:txBody>
      </p:sp>
      <p:sp>
        <p:nvSpPr>
          <p:cNvPr id="4" name="TextBox 3"/>
          <p:cNvSpPr txBox="1"/>
          <p:nvPr/>
        </p:nvSpPr>
        <p:spPr>
          <a:xfrm>
            <a:off x="7848600" y="6096000"/>
            <a:ext cx="925253" cy="461665"/>
          </a:xfrm>
          <a:prstGeom prst="rect">
            <a:avLst/>
          </a:prstGeom>
          <a:noFill/>
        </p:spPr>
        <p:txBody>
          <a:bodyPr wrap="none" rtlCol="0">
            <a:spAutoFit/>
          </a:bodyPr>
          <a:lstStyle/>
          <a:p>
            <a:r>
              <a:rPr lang="en-US" sz="2400" u="none" dirty="0" smtClean="0">
                <a:solidFill>
                  <a:schemeClr val="bg1"/>
                </a:solidFill>
              </a:rPr>
              <a:t>10/14</a:t>
            </a:r>
            <a:endParaRPr lang="en-US" sz="2400" u="none" dirty="0">
              <a:solidFill>
                <a:schemeClr val="bg1"/>
              </a:solidFill>
            </a:endParaRPr>
          </a:p>
        </p:txBody>
      </p:sp>
    </p:spTree>
    <p:extLst>
      <p:ext uri="{BB962C8B-B14F-4D97-AF65-F5344CB8AC3E}">
        <p14:creationId xmlns:p14="http://schemas.microsoft.com/office/powerpoint/2010/main" val="4264266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152400" y="914400"/>
            <a:ext cx="8659813" cy="5791200"/>
          </a:xfrm>
        </p:spPr>
        <p:txBody>
          <a:bodyPr/>
          <a:lstStyle/>
          <a:p>
            <a:pPr marL="0" indent="0" algn="ctr" eaLnBrk="1" hangingPunct="1">
              <a:buNone/>
            </a:pPr>
            <a:r>
              <a:rPr lang="en-US" sz="3600" dirty="0">
                <a:solidFill>
                  <a:schemeClr val="bg1"/>
                </a:solidFill>
              </a:rPr>
              <a:t>(</a:t>
            </a:r>
            <a:r>
              <a:rPr lang="zh-TW" altLang="en-US" sz="3600" dirty="0">
                <a:solidFill>
                  <a:schemeClr val="bg1"/>
                </a:solidFill>
              </a:rPr>
              <a:t>副歌</a:t>
            </a:r>
            <a:r>
              <a:rPr lang="en-US" sz="3600" dirty="0">
                <a:solidFill>
                  <a:schemeClr val="bg1"/>
                </a:solidFill>
              </a:rPr>
              <a:t>)</a:t>
            </a:r>
            <a:r>
              <a:rPr lang="en-US" sz="4400" dirty="0">
                <a:solidFill>
                  <a:schemeClr val="bg1"/>
                </a:solidFill>
              </a:rPr>
              <a:t> </a:t>
            </a:r>
            <a:r>
              <a:rPr lang="zh-TW" altLang="en-US" sz="4400" dirty="0" smtClean="0">
                <a:solidFill>
                  <a:schemeClr val="bg1"/>
                </a:solidFill>
              </a:rPr>
              <a:t>禰信實何廣大，禰信實何廣大，清晨復清晨，主愛日更新。</a:t>
            </a:r>
            <a:endParaRPr lang="en-US" altLang="zh-TW" sz="4400" dirty="0" smtClean="0">
              <a:solidFill>
                <a:schemeClr val="bg1"/>
              </a:solidFill>
            </a:endParaRPr>
          </a:p>
          <a:p>
            <a:pPr marL="0" indent="0" algn="ctr" eaLnBrk="1" hangingPunct="1">
              <a:buNone/>
            </a:pPr>
            <a:endParaRPr lang="en-US" altLang="zh-TW" sz="4400" dirty="0">
              <a:solidFill>
                <a:schemeClr val="bg1"/>
              </a:solidFill>
              <a:latin typeface="Arial" panose="020B0604020202020204" pitchFamily="34" charset="0"/>
              <a:ea typeface="DFKaiXBold-B5"/>
              <a:cs typeface="Arial" panose="020B0604020202020204" pitchFamily="34" charset="0"/>
            </a:endParaRPr>
          </a:p>
          <a:p>
            <a:pPr marL="0" indent="0" algn="ctr" eaLnBrk="1" hangingPunct="1">
              <a:buNone/>
            </a:pPr>
            <a:r>
              <a:rPr lang="en-US" sz="4000" dirty="0">
                <a:solidFill>
                  <a:schemeClr val="bg1"/>
                </a:solidFill>
              </a:rPr>
              <a:t>Great is Thy faithfulness</a:t>
            </a:r>
            <a:br>
              <a:rPr lang="en-US" sz="4000" dirty="0">
                <a:solidFill>
                  <a:schemeClr val="bg1"/>
                </a:solidFill>
              </a:rPr>
            </a:br>
            <a:r>
              <a:rPr lang="en-US" sz="4000" dirty="0">
                <a:solidFill>
                  <a:schemeClr val="bg1"/>
                </a:solidFill>
              </a:rPr>
              <a:t>Great is Thy faithfulness</a:t>
            </a:r>
            <a:br>
              <a:rPr lang="en-US" sz="4000" dirty="0">
                <a:solidFill>
                  <a:schemeClr val="bg1"/>
                </a:solidFill>
              </a:rPr>
            </a:br>
            <a:r>
              <a:rPr lang="en-US" sz="4000" dirty="0">
                <a:solidFill>
                  <a:schemeClr val="bg1"/>
                </a:solidFill>
              </a:rPr>
              <a:t>Morning by morning new mercies </a:t>
            </a:r>
            <a:endParaRPr lang="en-US" sz="4000" dirty="0" smtClean="0">
              <a:solidFill>
                <a:schemeClr val="bg1"/>
              </a:solidFill>
            </a:endParaRPr>
          </a:p>
          <a:p>
            <a:pPr marL="0" indent="0" algn="ctr" eaLnBrk="1" hangingPunct="1">
              <a:buNone/>
            </a:pPr>
            <a:r>
              <a:rPr lang="en-US" sz="4000" dirty="0" smtClean="0">
                <a:solidFill>
                  <a:schemeClr val="bg1"/>
                </a:solidFill>
              </a:rPr>
              <a:t>I </a:t>
            </a:r>
            <a:r>
              <a:rPr lang="en-US" sz="4000" dirty="0">
                <a:solidFill>
                  <a:schemeClr val="bg1"/>
                </a:solidFill>
              </a:rPr>
              <a:t>see</a:t>
            </a:r>
            <a:br>
              <a:rPr lang="en-US" sz="4000" dirty="0">
                <a:solidFill>
                  <a:schemeClr val="bg1"/>
                </a:solidFill>
              </a:rPr>
            </a:br>
            <a:endParaRPr lang="en-US" altLang="zh-TW" sz="4000" dirty="0" smtClean="0">
              <a:solidFill>
                <a:schemeClr val="bg1"/>
              </a:solidFill>
              <a:latin typeface="Arial" panose="020B0604020202020204" pitchFamily="34" charset="0"/>
              <a:ea typeface="DFKaiXBold-B5"/>
              <a:cs typeface="Arial" panose="020B0604020202020204" pitchFamily="34" charset="0"/>
            </a:endParaRPr>
          </a:p>
        </p:txBody>
      </p:sp>
      <p:sp>
        <p:nvSpPr>
          <p:cNvPr id="4" name="TextBox 3"/>
          <p:cNvSpPr txBox="1"/>
          <p:nvPr/>
        </p:nvSpPr>
        <p:spPr>
          <a:xfrm>
            <a:off x="7848600" y="6096000"/>
            <a:ext cx="925253" cy="461665"/>
          </a:xfrm>
          <a:prstGeom prst="rect">
            <a:avLst/>
          </a:prstGeom>
          <a:noFill/>
        </p:spPr>
        <p:txBody>
          <a:bodyPr wrap="none" rtlCol="0">
            <a:spAutoFit/>
          </a:bodyPr>
          <a:lstStyle/>
          <a:p>
            <a:r>
              <a:rPr lang="en-US" sz="2400" u="none" dirty="0" smtClean="0">
                <a:solidFill>
                  <a:schemeClr val="bg1"/>
                </a:solidFill>
              </a:rPr>
              <a:t>11/14</a:t>
            </a:r>
            <a:endParaRPr lang="en-US" sz="2400" u="none" dirty="0">
              <a:solidFill>
                <a:schemeClr val="bg1"/>
              </a:solidFill>
            </a:endParaRPr>
          </a:p>
        </p:txBody>
      </p:sp>
    </p:spTree>
    <p:extLst>
      <p:ext uri="{BB962C8B-B14F-4D97-AF65-F5344CB8AC3E}">
        <p14:creationId xmlns:p14="http://schemas.microsoft.com/office/powerpoint/2010/main" val="35736778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0" y="914400"/>
            <a:ext cx="9144000" cy="5943600"/>
          </a:xfrm>
        </p:spPr>
        <p:txBody>
          <a:bodyPr/>
          <a:lstStyle/>
          <a:p>
            <a:pPr marL="0" indent="0" algn="ctr" eaLnBrk="1" hangingPunct="1">
              <a:buNone/>
            </a:pPr>
            <a:r>
              <a:rPr lang="zh-TW" altLang="en-US" sz="4400" dirty="0" smtClean="0">
                <a:solidFill>
                  <a:schemeClr val="bg1"/>
                </a:solidFill>
              </a:rPr>
              <a:t>我所需要禰慈手豐富預備，</a:t>
            </a:r>
            <a:endParaRPr lang="en-US" altLang="zh-TW" sz="4400" dirty="0" smtClean="0">
              <a:solidFill>
                <a:schemeClr val="bg1"/>
              </a:solidFill>
            </a:endParaRPr>
          </a:p>
          <a:p>
            <a:pPr marL="0" indent="0" algn="ctr" eaLnBrk="1" hangingPunct="1">
              <a:buNone/>
            </a:pPr>
            <a:r>
              <a:rPr lang="zh-TW" altLang="en-US" sz="4400" dirty="0" smtClean="0">
                <a:solidFill>
                  <a:schemeClr val="bg1"/>
                </a:solidFill>
              </a:rPr>
              <a:t>禰信</a:t>
            </a:r>
            <a:r>
              <a:rPr lang="zh-TW" altLang="en-US" sz="4400" dirty="0">
                <a:solidFill>
                  <a:schemeClr val="bg1"/>
                </a:solidFill>
              </a:rPr>
              <a:t>實何廣大顯在我身</a:t>
            </a:r>
            <a:r>
              <a:rPr lang="zh-TW" altLang="en-US" sz="4400" dirty="0" smtClean="0">
                <a:solidFill>
                  <a:schemeClr val="bg1"/>
                </a:solidFill>
              </a:rPr>
              <a:t>。</a:t>
            </a:r>
            <a:endParaRPr lang="en-US" altLang="zh-TW" sz="4400" dirty="0" smtClean="0">
              <a:solidFill>
                <a:schemeClr val="bg1"/>
              </a:solidFill>
            </a:endParaRPr>
          </a:p>
          <a:p>
            <a:pPr marL="0" indent="0" algn="ctr" eaLnBrk="1" hangingPunct="1">
              <a:buNone/>
            </a:pPr>
            <a:endParaRPr lang="en-US" altLang="zh-TW" sz="4400" dirty="0">
              <a:solidFill>
                <a:schemeClr val="bg1"/>
              </a:solidFill>
              <a:latin typeface="Arial" panose="020B0604020202020204" pitchFamily="34" charset="0"/>
              <a:ea typeface="DFKaiXBold-B5"/>
              <a:cs typeface="Arial" panose="020B0604020202020204" pitchFamily="34" charset="0"/>
            </a:endParaRPr>
          </a:p>
          <a:p>
            <a:pPr marL="0" indent="0" algn="ctr" eaLnBrk="1" hangingPunct="1">
              <a:buNone/>
            </a:pPr>
            <a:r>
              <a:rPr lang="en-US" sz="4000" dirty="0">
                <a:solidFill>
                  <a:schemeClr val="bg1"/>
                </a:solidFill>
              </a:rPr>
              <a:t>And all I have needed Thy hand </a:t>
            </a:r>
            <a:endParaRPr lang="en-US" sz="4000" dirty="0" smtClean="0">
              <a:solidFill>
                <a:schemeClr val="bg1"/>
              </a:solidFill>
            </a:endParaRPr>
          </a:p>
          <a:p>
            <a:pPr marL="0" indent="0" algn="ctr" eaLnBrk="1" hangingPunct="1">
              <a:buNone/>
            </a:pPr>
            <a:r>
              <a:rPr lang="en-US" sz="4000" dirty="0" smtClean="0">
                <a:solidFill>
                  <a:schemeClr val="bg1"/>
                </a:solidFill>
              </a:rPr>
              <a:t>hath </a:t>
            </a:r>
            <a:r>
              <a:rPr lang="en-US" sz="4000" dirty="0">
                <a:solidFill>
                  <a:schemeClr val="bg1"/>
                </a:solidFill>
              </a:rPr>
              <a:t>provided</a:t>
            </a:r>
            <a:br>
              <a:rPr lang="en-US" sz="4000" dirty="0">
                <a:solidFill>
                  <a:schemeClr val="bg1"/>
                </a:solidFill>
              </a:rPr>
            </a:br>
            <a:r>
              <a:rPr lang="en-US" sz="4000" dirty="0">
                <a:solidFill>
                  <a:schemeClr val="bg1"/>
                </a:solidFill>
              </a:rPr>
              <a:t>Great is Thy faithfulness</a:t>
            </a:r>
            <a:br>
              <a:rPr lang="en-US" sz="4000" dirty="0">
                <a:solidFill>
                  <a:schemeClr val="bg1"/>
                </a:solidFill>
              </a:rPr>
            </a:br>
            <a:r>
              <a:rPr lang="en-US" sz="4000" dirty="0">
                <a:solidFill>
                  <a:schemeClr val="bg1"/>
                </a:solidFill>
              </a:rPr>
              <a:t>Lord unto me</a:t>
            </a:r>
          </a:p>
          <a:p>
            <a:pPr marL="0" indent="0" algn="ctr" eaLnBrk="1" hangingPunct="1">
              <a:buNone/>
            </a:pPr>
            <a:endParaRPr lang="en-US" altLang="zh-TW" sz="4400" dirty="0" smtClean="0">
              <a:solidFill>
                <a:schemeClr val="bg1"/>
              </a:solidFill>
              <a:latin typeface="Arial" panose="020B0604020202020204" pitchFamily="34" charset="0"/>
              <a:ea typeface="DFKaiXBold-B5"/>
              <a:cs typeface="Arial" panose="020B0604020202020204" pitchFamily="34" charset="0"/>
            </a:endParaRPr>
          </a:p>
        </p:txBody>
      </p:sp>
      <p:sp>
        <p:nvSpPr>
          <p:cNvPr id="4" name="TextBox 3"/>
          <p:cNvSpPr txBox="1"/>
          <p:nvPr/>
        </p:nvSpPr>
        <p:spPr>
          <a:xfrm>
            <a:off x="7848600" y="6096000"/>
            <a:ext cx="925253" cy="461665"/>
          </a:xfrm>
          <a:prstGeom prst="rect">
            <a:avLst/>
          </a:prstGeom>
          <a:noFill/>
        </p:spPr>
        <p:txBody>
          <a:bodyPr wrap="none" rtlCol="0">
            <a:spAutoFit/>
          </a:bodyPr>
          <a:lstStyle/>
          <a:p>
            <a:r>
              <a:rPr lang="en-US" sz="2400" u="none" dirty="0" smtClean="0">
                <a:solidFill>
                  <a:schemeClr val="bg1"/>
                </a:solidFill>
              </a:rPr>
              <a:t>12/14</a:t>
            </a:r>
            <a:endParaRPr lang="en-US" sz="2400" u="none" dirty="0">
              <a:solidFill>
                <a:schemeClr val="bg1"/>
              </a:solidFill>
            </a:endParaRPr>
          </a:p>
        </p:txBody>
      </p:sp>
    </p:spTree>
    <p:extLst>
      <p:ext uri="{BB962C8B-B14F-4D97-AF65-F5344CB8AC3E}">
        <p14:creationId xmlns:p14="http://schemas.microsoft.com/office/powerpoint/2010/main" val="20302087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0" y="914400"/>
            <a:ext cx="9144000" cy="5791200"/>
          </a:xfrm>
        </p:spPr>
        <p:txBody>
          <a:bodyPr/>
          <a:lstStyle/>
          <a:p>
            <a:pPr marL="0" indent="0" algn="ctr" eaLnBrk="1" hangingPunct="1">
              <a:buNone/>
            </a:pPr>
            <a:r>
              <a:rPr lang="en-US" sz="3600" dirty="0">
                <a:solidFill>
                  <a:schemeClr val="bg1"/>
                </a:solidFill>
              </a:rPr>
              <a:t>(</a:t>
            </a:r>
            <a:r>
              <a:rPr lang="zh-TW" altLang="en-US" sz="3600" dirty="0">
                <a:solidFill>
                  <a:schemeClr val="bg1"/>
                </a:solidFill>
              </a:rPr>
              <a:t>副歌</a:t>
            </a:r>
            <a:r>
              <a:rPr lang="en-US" sz="3600" dirty="0">
                <a:solidFill>
                  <a:schemeClr val="bg1"/>
                </a:solidFill>
              </a:rPr>
              <a:t>)</a:t>
            </a:r>
            <a:r>
              <a:rPr lang="en-US" sz="4400" dirty="0">
                <a:solidFill>
                  <a:schemeClr val="bg1"/>
                </a:solidFill>
              </a:rPr>
              <a:t> </a:t>
            </a:r>
            <a:r>
              <a:rPr lang="zh-TW" altLang="en-US" sz="4400" dirty="0" smtClean="0">
                <a:solidFill>
                  <a:schemeClr val="bg1"/>
                </a:solidFill>
              </a:rPr>
              <a:t>禰信實何廣大，禰信實何廣大，清晨復清晨，主愛日更新。</a:t>
            </a:r>
            <a:endParaRPr lang="en-US" altLang="zh-TW" sz="4400" dirty="0" smtClean="0">
              <a:solidFill>
                <a:schemeClr val="bg1"/>
              </a:solidFill>
            </a:endParaRPr>
          </a:p>
          <a:p>
            <a:pPr marL="0" indent="0" algn="ctr" eaLnBrk="1" hangingPunct="1">
              <a:buNone/>
            </a:pPr>
            <a:endParaRPr lang="en-US" altLang="zh-TW" sz="4400" dirty="0">
              <a:solidFill>
                <a:schemeClr val="bg1"/>
              </a:solidFill>
              <a:latin typeface="Arial" panose="020B0604020202020204" pitchFamily="34" charset="0"/>
              <a:ea typeface="DFKaiXBold-B5"/>
              <a:cs typeface="Arial" panose="020B0604020202020204" pitchFamily="34" charset="0"/>
            </a:endParaRPr>
          </a:p>
          <a:p>
            <a:pPr marL="0" indent="0" algn="ctr" eaLnBrk="1" hangingPunct="1">
              <a:buNone/>
            </a:pPr>
            <a:r>
              <a:rPr lang="en-US" sz="4000" dirty="0">
                <a:solidFill>
                  <a:schemeClr val="bg1"/>
                </a:solidFill>
              </a:rPr>
              <a:t>Great is Thy faithfulness</a:t>
            </a:r>
            <a:br>
              <a:rPr lang="en-US" sz="4000" dirty="0">
                <a:solidFill>
                  <a:schemeClr val="bg1"/>
                </a:solidFill>
              </a:rPr>
            </a:br>
            <a:r>
              <a:rPr lang="en-US" sz="4000" dirty="0">
                <a:solidFill>
                  <a:schemeClr val="bg1"/>
                </a:solidFill>
              </a:rPr>
              <a:t>Great is Thy faithfulness</a:t>
            </a:r>
            <a:br>
              <a:rPr lang="en-US" sz="4000" dirty="0">
                <a:solidFill>
                  <a:schemeClr val="bg1"/>
                </a:solidFill>
              </a:rPr>
            </a:br>
            <a:r>
              <a:rPr lang="en-US" sz="4000" dirty="0">
                <a:solidFill>
                  <a:schemeClr val="bg1"/>
                </a:solidFill>
              </a:rPr>
              <a:t>Morning by morning new mercies </a:t>
            </a:r>
            <a:endParaRPr lang="en-US" sz="4000" dirty="0" smtClean="0">
              <a:solidFill>
                <a:schemeClr val="bg1"/>
              </a:solidFill>
            </a:endParaRPr>
          </a:p>
          <a:p>
            <a:pPr marL="0" indent="0" algn="ctr" eaLnBrk="1" hangingPunct="1">
              <a:buNone/>
            </a:pPr>
            <a:r>
              <a:rPr lang="en-US" sz="4000" dirty="0" smtClean="0">
                <a:solidFill>
                  <a:schemeClr val="bg1"/>
                </a:solidFill>
              </a:rPr>
              <a:t>I </a:t>
            </a:r>
            <a:r>
              <a:rPr lang="en-US" sz="4000" dirty="0">
                <a:solidFill>
                  <a:schemeClr val="bg1"/>
                </a:solidFill>
              </a:rPr>
              <a:t>see</a:t>
            </a:r>
            <a:br>
              <a:rPr lang="en-US" sz="4000" dirty="0">
                <a:solidFill>
                  <a:schemeClr val="bg1"/>
                </a:solidFill>
              </a:rPr>
            </a:br>
            <a:endParaRPr lang="en-US" altLang="zh-TW" sz="4000" dirty="0" smtClean="0">
              <a:solidFill>
                <a:schemeClr val="bg1"/>
              </a:solidFill>
              <a:latin typeface="Arial" panose="020B0604020202020204" pitchFamily="34" charset="0"/>
              <a:ea typeface="DFKaiXBold-B5"/>
              <a:cs typeface="Arial" panose="020B0604020202020204" pitchFamily="34" charset="0"/>
            </a:endParaRPr>
          </a:p>
        </p:txBody>
      </p:sp>
      <p:sp>
        <p:nvSpPr>
          <p:cNvPr id="4" name="TextBox 3"/>
          <p:cNvSpPr txBox="1"/>
          <p:nvPr/>
        </p:nvSpPr>
        <p:spPr>
          <a:xfrm>
            <a:off x="7848600" y="6096000"/>
            <a:ext cx="925253" cy="461665"/>
          </a:xfrm>
          <a:prstGeom prst="rect">
            <a:avLst/>
          </a:prstGeom>
          <a:noFill/>
        </p:spPr>
        <p:txBody>
          <a:bodyPr wrap="none" rtlCol="0">
            <a:spAutoFit/>
          </a:bodyPr>
          <a:lstStyle/>
          <a:p>
            <a:r>
              <a:rPr lang="en-US" sz="2400" u="none" dirty="0" smtClean="0">
                <a:solidFill>
                  <a:schemeClr val="bg1"/>
                </a:solidFill>
              </a:rPr>
              <a:t>13/14</a:t>
            </a:r>
            <a:endParaRPr lang="en-US" sz="2400" u="none" dirty="0">
              <a:solidFill>
                <a:schemeClr val="bg1"/>
              </a:solidFill>
            </a:endParaRPr>
          </a:p>
        </p:txBody>
      </p:sp>
    </p:spTree>
    <p:extLst>
      <p:ext uri="{BB962C8B-B14F-4D97-AF65-F5344CB8AC3E}">
        <p14:creationId xmlns:p14="http://schemas.microsoft.com/office/powerpoint/2010/main" val="29737110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0" y="914400"/>
            <a:ext cx="9144000" cy="5943600"/>
          </a:xfrm>
        </p:spPr>
        <p:txBody>
          <a:bodyPr/>
          <a:lstStyle/>
          <a:p>
            <a:pPr marL="0" indent="0" algn="ctr" eaLnBrk="1" hangingPunct="1">
              <a:buNone/>
            </a:pPr>
            <a:r>
              <a:rPr lang="zh-TW" altLang="en-US" sz="4400" dirty="0" smtClean="0">
                <a:solidFill>
                  <a:schemeClr val="bg1"/>
                </a:solidFill>
              </a:rPr>
              <a:t>我所需要禰慈手豐富預備，</a:t>
            </a:r>
            <a:endParaRPr lang="en-US" altLang="zh-TW" sz="4400" dirty="0" smtClean="0">
              <a:solidFill>
                <a:schemeClr val="bg1"/>
              </a:solidFill>
            </a:endParaRPr>
          </a:p>
          <a:p>
            <a:pPr marL="0" indent="0" algn="ctr" eaLnBrk="1" hangingPunct="1">
              <a:buNone/>
            </a:pPr>
            <a:r>
              <a:rPr lang="zh-TW" altLang="en-US" sz="4400" dirty="0" smtClean="0">
                <a:solidFill>
                  <a:schemeClr val="bg1"/>
                </a:solidFill>
              </a:rPr>
              <a:t>禰信</a:t>
            </a:r>
            <a:r>
              <a:rPr lang="zh-TW" altLang="en-US" sz="4400" dirty="0">
                <a:solidFill>
                  <a:schemeClr val="bg1"/>
                </a:solidFill>
              </a:rPr>
              <a:t>實何廣大顯在我身</a:t>
            </a:r>
            <a:r>
              <a:rPr lang="zh-TW" altLang="en-US" sz="4400" dirty="0" smtClean="0">
                <a:solidFill>
                  <a:schemeClr val="bg1"/>
                </a:solidFill>
              </a:rPr>
              <a:t>。</a:t>
            </a:r>
            <a:endParaRPr lang="en-US" altLang="zh-TW" sz="4400" dirty="0" smtClean="0">
              <a:solidFill>
                <a:schemeClr val="bg1"/>
              </a:solidFill>
            </a:endParaRPr>
          </a:p>
          <a:p>
            <a:pPr marL="0" indent="0" algn="ctr" eaLnBrk="1" hangingPunct="1">
              <a:buNone/>
            </a:pPr>
            <a:endParaRPr lang="en-US" altLang="zh-TW" sz="4400" dirty="0">
              <a:solidFill>
                <a:schemeClr val="bg1"/>
              </a:solidFill>
              <a:latin typeface="Arial" panose="020B0604020202020204" pitchFamily="34" charset="0"/>
              <a:ea typeface="DFKaiXBold-B5"/>
              <a:cs typeface="Arial" panose="020B0604020202020204" pitchFamily="34" charset="0"/>
            </a:endParaRPr>
          </a:p>
          <a:p>
            <a:pPr marL="0" indent="0" algn="ctr" eaLnBrk="1" hangingPunct="1">
              <a:buNone/>
            </a:pPr>
            <a:r>
              <a:rPr lang="en-US" sz="4000" dirty="0">
                <a:solidFill>
                  <a:schemeClr val="bg1"/>
                </a:solidFill>
              </a:rPr>
              <a:t>And all I have needed Thy hand </a:t>
            </a:r>
            <a:endParaRPr lang="en-US" sz="4000" dirty="0" smtClean="0">
              <a:solidFill>
                <a:schemeClr val="bg1"/>
              </a:solidFill>
            </a:endParaRPr>
          </a:p>
          <a:p>
            <a:pPr marL="0" indent="0" algn="ctr" eaLnBrk="1" hangingPunct="1">
              <a:buNone/>
            </a:pPr>
            <a:r>
              <a:rPr lang="en-US" sz="4000" dirty="0" smtClean="0">
                <a:solidFill>
                  <a:schemeClr val="bg1"/>
                </a:solidFill>
              </a:rPr>
              <a:t>hath </a:t>
            </a:r>
            <a:r>
              <a:rPr lang="en-US" sz="4000" dirty="0">
                <a:solidFill>
                  <a:schemeClr val="bg1"/>
                </a:solidFill>
              </a:rPr>
              <a:t>provided</a:t>
            </a:r>
            <a:br>
              <a:rPr lang="en-US" sz="4000" dirty="0">
                <a:solidFill>
                  <a:schemeClr val="bg1"/>
                </a:solidFill>
              </a:rPr>
            </a:br>
            <a:r>
              <a:rPr lang="en-US" sz="4000" dirty="0">
                <a:solidFill>
                  <a:schemeClr val="bg1"/>
                </a:solidFill>
              </a:rPr>
              <a:t>Great is Thy faithfulness</a:t>
            </a:r>
            <a:br>
              <a:rPr lang="en-US" sz="4000" dirty="0">
                <a:solidFill>
                  <a:schemeClr val="bg1"/>
                </a:solidFill>
              </a:rPr>
            </a:br>
            <a:r>
              <a:rPr lang="en-US" sz="4000" dirty="0">
                <a:solidFill>
                  <a:schemeClr val="bg1"/>
                </a:solidFill>
              </a:rPr>
              <a:t>Lord unto me</a:t>
            </a:r>
          </a:p>
          <a:p>
            <a:pPr marL="0" indent="0" algn="ctr" eaLnBrk="1" hangingPunct="1">
              <a:buNone/>
            </a:pPr>
            <a:endParaRPr lang="en-US" altLang="zh-TW" sz="4400" dirty="0" smtClean="0">
              <a:solidFill>
                <a:schemeClr val="bg1"/>
              </a:solidFill>
              <a:latin typeface="Arial" panose="020B0604020202020204" pitchFamily="34" charset="0"/>
              <a:ea typeface="DFKaiXBold-B5"/>
              <a:cs typeface="Arial" panose="020B0604020202020204" pitchFamily="34" charset="0"/>
            </a:endParaRPr>
          </a:p>
        </p:txBody>
      </p:sp>
      <p:sp>
        <p:nvSpPr>
          <p:cNvPr id="4" name="TextBox 3"/>
          <p:cNvSpPr txBox="1"/>
          <p:nvPr/>
        </p:nvSpPr>
        <p:spPr>
          <a:xfrm>
            <a:off x="7848600" y="6096000"/>
            <a:ext cx="925253" cy="461665"/>
          </a:xfrm>
          <a:prstGeom prst="rect">
            <a:avLst/>
          </a:prstGeom>
          <a:noFill/>
        </p:spPr>
        <p:txBody>
          <a:bodyPr wrap="none" rtlCol="0">
            <a:spAutoFit/>
          </a:bodyPr>
          <a:lstStyle/>
          <a:p>
            <a:r>
              <a:rPr lang="en-US" sz="2400" u="none" dirty="0" smtClean="0">
                <a:solidFill>
                  <a:schemeClr val="bg1"/>
                </a:solidFill>
              </a:rPr>
              <a:t>14/14</a:t>
            </a:r>
            <a:endParaRPr lang="en-US" sz="2400" u="none" dirty="0">
              <a:solidFill>
                <a:schemeClr val="bg1"/>
              </a:solidFill>
            </a:endParaRPr>
          </a:p>
        </p:txBody>
      </p:sp>
    </p:spTree>
    <p:extLst>
      <p:ext uri="{BB962C8B-B14F-4D97-AF65-F5344CB8AC3E}">
        <p14:creationId xmlns:p14="http://schemas.microsoft.com/office/powerpoint/2010/main" val="17541565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zh-TW" altLang="en-US" sz="3600" b="1" dirty="0">
                <a:solidFill>
                  <a:schemeClr val="bg1"/>
                </a:solidFill>
              </a:rPr>
              <a:t>腓 立 比 書 </a:t>
            </a:r>
            <a:r>
              <a:rPr lang="en-US" altLang="zh-TW" sz="3600" b="1" dirty="0" smtClean="0">
                <a:solidFill>
                  <a:schemeClr val="bg1"/>
                </a:solidFill>
              </a:rPr>
              <a:t>4:6-7 </a:t>
            </a:r>
            <a:r>
              <a:rPr lang="en-US" altLang="zh-TW" sz="3600" b="1" dirty="0" err="1" smtClean="0">
                <a:solidFill>
                  <a:schemeClr val="bg1"/>
                </a:solidFill>
              </a:rPr>
              <a:t>Phillipians</a:t>
            </a:r>
            <a:endParaRPr lang="en-US" sz="3600" dirty="0">
              <a:solidFill>
                <a:schemeClr val="bg1"/>
              </a:solidFill>
            </a:endParaRPr>
          </a:p>
        </p:txBody>
      </p:sp>
      <p:sp>
        <p:nvSpPr>
          <p:cNvPr id="3" name="Content Placeholder 2"/>
          <p:cNvSpPr>
            <a:spLocks noGrp="1"/>
          </p:cNvSpPr>
          <p:nvPr>
            <p:ph idx="1"/>
          </p:nvPr>
        </p:nvSpPr>
        <p:spPr>
          <a:xfrm>
            <a:off x="628650" y="1690689"/>
            <a:ext cx="7886700" cy="4486274"/>
          </a:xfrm>
        </p:spPr>
        <p:txBody>
          <a:bodyPr>
            <a:normAutofit fontScale="92500" lnSpcReduction="20000"/>
          </a:bodyPr>
          <a:lstStyle/>
          <a:p>
            <a:pPr marL="0" indent="0">
              <a:buNone/>
            </a:pPr>
            <a:endParaRPr lang="en-US" sz="3200" b="1" baseline="30000" dirty="0" smtClean="0">
              <a:solidFill>
                <a:schemeClr val="bg1"/>
              </a:solidFill>
              <a:latin typeface="Arial" panose="020B0604020202020204" pitchFamily="34" charset="0"/>
              <a:cs typeface="Arial" panose="020B0604020202020204" pitchFamily="34" charset="0"/>
            </a:endParaRPr>
          </a:p>
          <a:p>
            <a:pPr marL="0" indent="0">
              <a:buNone/>
            </a:pPr>
            <a:r>
              <a:rPr lang="en-US" altLang="zh-TW" sz="3000" b="1" baseline="30000" dirty="0">
                <a:solidFill>
                  <a:schemeClr val="bg1"/>
                </a:solidFill>
                <a:latin typeface="Microsoft JhengHei" panose="020B0604030504040204" pitchFamily="34" charset="-120"/>
                <a:ea typeface="Microsoft JhengHei" panose="020B0604030504040204" pitchFamily="34" charset="-120"/>
                <a:cs typeface="Arial" panose="020B0604020202020204" pitchFamily="34" charset="0"/>
              </a:rPr>
              <a:t>6 </a:t>
            </a:r>
            <a:r>
              <a:rPr lang="zh-TW" altLang="en-US" sz="3000" dirty="0">
                <a:solidFill>
                  <a:schemeClr val="bg1"/>
                </a:solidFill>
                <a:latin typeface="Microsoft JhengHei" panose="020B0604030504040204" pitchFamily="34" charset="-120"/>
                <a:ea typeface="Microsoft JhengHei" panose="020B0604030504040204" pitchFamily="34" charset="-120"/>
                <a:cs typeface="Arial" panose="020B0604020202020204" pitchFamily="34" charset="0"/>
              </a:rPr>
              <a:t>應 當 一 無 罣 慮 ， 只 要 凡 事 藉 著 禱 告 、 祈 求 ， 和 感 謝 ， 將 你 們 所 要 的 告 訴 神 。</a:t>
            </a:r>
          </a:p>
          <a:p>
            <a:pPr marL="0" indent="0">
              <a:buNone/>
            </a:pPr>
            <a:r>
              <a:rPr lang="en-US" altLang="zh-TW" sz="3000" b="1" baseline="30000" dirty="0">
                <a:solidFill>
                  <a:schemeClr val="bg1"/>
                </a:solidFill>
                <a:latin typeface="Microsoft JhengHei" panose="020B0604030504040204" pitchFamily="34" charset="-120"/>
                <a:ea typeface="Microsoft JhengHei" panose="020B0604030504040204" pitchFamily="34" charset="-120"/>
                <a:cs typeface="Arial" panose="020B0604020202020204" pitchFamily="34" charset="0"/>
              </a:rPr>
              <a:t>7 </a:t>
            </a:r>
            <a:r>
              <a:rPr lang="zh-TW" altLang="en-US" sz="3000" dirty="0" smtClean="0">
                <a:solidFill>
                  <a:schemeClr val="bg1"/>
                </a:solidFill>
                <a:latin typeface="Microsoft JhengHei" panose="020B0604030504040204" pitchFamily="34" charset="-120"/>
                <a:ea typeface="Microsoft JhengHei" panose="020B0604030504040204" pitchFamily="34" charset="-120"/>
                <a:cs typeface="Arial" panose="020B0604020202020204" pitchFamily="34" charset="0"/>
              </a:rPr>
              <a:t>神 所 賜 、 出 人 意 外 的 平 安 必 在 基 督 耶 穌 裏 保 守 你 們 的 心 懷 意 念</a:t>
            </a:r>
          </a:p>
          <a:p>
            <a:pPr marL="0" indent="0">
              <a:buNone/>
            </a:pPr>
            <a:endParaRPr lang="en-US" sz="3200" b="1" baseline="30000" dirty="0" smtClean="0">
              <a:solidFill>
                <a:schemeClr val="bg1"/>
              </a:solidFill>
              <a:latin typeface="Microsoft JhengHei" panose="020B0604030504040204" pitchFamily="34" charset="-120"/>
              <a:ea typeface="Microsoft JhengHei" panose="020B0604030504040204" pitchFamily="34" charset="-120"/>
              <a:cs typeface="Arial" panose="020B0604020202020204" pitchFamily="34" charset="0"/>
            </a:endParaRPr>
          </a:p>
          <a:p>
            <a:pPr marL="0" indent="0">
              <a:buNone/>
            </a:pPr>
            <a:r>
              <a:rPr lang="en-US" sz="3000" b="1" baseline="30000" dirty="0" smtClean="0">
                <a:solidFill>
                  <a:schemeClr val="bg1"/>
                </a:solidFill>
                <a:latin typeface="Arial" panose="020B0604020202020204" pitchFamily="34" charset="0"/>
                <a:cs typeface="Arial" panose="020B0604020202020204" pitchFamily="34" charset="0"/>
              </a:rPr>
              <a:t>6</a:t>
            </a:r>
            <a:r>
              <a:rPr lang="en-US" sz="3000" b="1" baseline="30000" dirty="0">
                <a:solidFill>
                  <a:schemeClr val="bg1"/>
                </a:solidFill>
                <a:latin typeface="Arial" panose="020B0604020202020204" pitchFamily="34" charset="0"/>
                <a:cs typeface="Arial" panose="020B0604020202020204" pitchFamily="34" charset="0"/>
              </a:rPr>
              <a:t> </a:t>
            </a:r>
            <a:r>
              <a:rPr lang="en-US" sz="3000" dirty="0">
                <a:solidFill>
                  <a:schemeClr val="bg1"/>
                </a:solidFill>
                <a:latin typeface="Arial" panose="020B0604020202020204" pitchFamily="34" charset="0"/>
                <a:cs typeface="Arial" panose="020B0604020202020204" pitchFamily="34" charset="0"/>
              </a:rPr>
              <a:t>Do not be anxious about anything, but in every situation, by prayer and petition, with thanksgiving, present your requests to God. </a:t>
            </a:r>
            <a:r>
              <a:rPr lang="en-US" sz="3000" b="1" baseline="30000" dirty="0">
                <a:solidFill>
                  <a:schemeClr val="bg1"/>
                </a:solidFill>
                <a:latin typeface="Arial" panose="020B0604020202020204" pitchFamily="34" charset="0"/>
                <a:cs typeface="Arial" panose="020B0604020202020204" pitchFamily="34" charset="0"/>
              </a:rPr>
              <a:t>7 </a:t>
            </a:r>
            <a:r>
              <a:rPr lang="en-US" sz="3000" dirty="0">
                <a:solidFill>
                  <a:schemeClr val="bg1"/>
                </a:solidFill>
                <a:latin typeface="Arial" panose="020B0604020202020204" pitchFamily="34" charset="0"/>
                <a:cs typeface="Arial" panose="020B0604020202020204" pitchFamily="34" charset="0"/>
              </a:rPr>
              <a:t>And the peace of God, which transcends all understanding, will guard your hearts and your minds in Christ Jesus.</a:t>
            </a:r>
          </a:p>
        </p:txBody>
      </p:sp>
    </p:spTree>
    <p:extLst>
      <p:ext uri="{BB962C8B-B14F-4D97-AF65-F5344CB8AC3E}">
        <p14:creationId xmlns:p14="http://schemas.microsoft.com/office/powerpoint/2010/main" val="10377280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7114" y="365760"/>
            <a:ext cx="7868236" cy="1324929"/>
          </a:xfrm>
        </p:spPr>
        <p:txBody>
          <a:bodyPr>
            <a:normAutofit/>
          </a:bodyPr>
          <a:lstStyle/>
          <a:p>
            <a:r>
              <a:rPr lang="en-US" sz="2800" b="1" dirty="0" smtClean="0">
                <a:solidFill>
                  <a:srgbClr val="FFFF00"/>
                </a:solidFill>
              </a:rPr>
              <a:t>   </a:t>
            </a:r>
            <a:r>
              <a:rPr lang="en-US" sz="2800" b="1" dirty="0" err="1" smtClean="0">
                <a:solidFill>
                  <a:srgbClr val="FFFF00"/>
                </a:solidFill>
              </a:rPr>
              <a:t>你是我的一切</a:t>
            </a:r>
            <a:r>
              <a:rPr lang="en-US" sz="2800" b="1" dirty="0" smtClean="0">
                <a:solidFill>
                  <a:srgbClr val="FFFF00"/>
                </a:solidFill>
              </a:rPr>
              <a:t> </a:t>
            </a:r>
            <a:br>
              <a:rPr lang="en-US" sz="2800" b="1" dirty="0" smtClean="0">
                <a:solidFill>
                  <a:srgbClr val="FFFF00"/>
                </a:solidFill>
              </a:rPr>
            </a:br>
            <a:r>
              <a:rPr lang="en-US" sz="2800" b="1" dirty="0" smtClean="0">
                <a:solidFill>
                  <a:srgbClr val="FFFF00"/>
                </a:solidFill>
              </a:rPr>
              <a:t>You </a:t>
            </a:r>
            <a:r>
              <a:rPr lang="en-US" sz="2800" b="1" dirty="0">
                <a:solidFill>
                  <a:srgbClr val="FFFF00"/>
                </a:solidFill>
              </a:rPr>
              <a:t>are My All in All</a:t>
            </a:r>
            <a:endParaRPr lang="en-US" sz="2800" dirty="0">
              <a:solidFill>
                <a:srgbClr val="FFFF00"/>
              </a:solidFill>
            </a:endParaRPr>
          </a:p>
        </p:txBody>
      </p:sp>
      <p:sp>
        <p:nvSpPr>
          <p:cNvPr id="3" name="Content Placeholder 2"/>
          <p:cNvSpPr>
            <a:spLocks noGrp="1"/>
          </p:cNvSpPr>
          <p:nvPr>
            <p:ph idx="1"/>
          </p:nvPr>
        </p:nvSpPr>
        <p:spPr>
          <a:xfrm>
            <a:off x="295421" y="1690689"/>
            <a:ext cx="8623495" cy="4949262"/>
          </a:xfrm>
        </p:spPr>
        <p:txBody>
          <a:bodyPr>
            <a:normAutofit/>
          </a:bodyPr>
          <a:lstStyle/>
          <a:p>
            <a:pPr marL="0" indent="0" algn="ctr">
              <a:buNone/>
            </a:pPr>
            <a:r>
              <a:rPr lang="zh-TW" altLang="en-US" sz="4000" dirty="0">
                <a:solidFill>
                  <a:schemeClr val="bg1"/>
                </a:solidFill>
              </a:rPr>
              <a:t>你是我依靠的力</a:t>
            </a:r>
            <a:r>
              <a:rPr lang="zh-TW" altLang="en-US" sz="4000" dirty="0" smtClean="0">
                <a:solidFill>
                  <a:schemeClr val="bg1"/>
                </a:solidFill>
              </a:rPr>
              <a:t>量 </a:t>
            </a:r>
            <a:endParaRPr lang="en-US" altLang="zh-TW" sz="4000" dirty="0" smtClean="0">
              <a:solidFill>
                <a:schemeClr val="bg1"/>
              </a:solidFill>
            </a:endParaRPr>
          </a:p>
          <a:p>
            <a:pPr marL="0" indent="0" algn="ctr">
              <a:buNone/>
            </a:pPr>
            <a:r>
              <a:rPr lang="zh-CN" altLang="en-US" sz="4000" dirty="0" smtClean="0">
                <a:solidFill>
                  <a:schemeClr val="bg1"/>
                </a:solidFill>
              </a:rPr>
              <a:t>你是我尋求的寶藏</a:t>
            </a:r>
            <a:endParaRPr lang="en-US" altLang="zh-CN" sz="4000" dirty="0" smtClean="0">
              <a:solidFill>
                <a:schemeClr val="bg1"/>
              </a:solidFill>
            </a:endParaRPr>
          </a:p>
          <a:p>
            <a:pPr marL="0" indent="0" algn="ctr">
              <a:buNone/>
            </a:pPr>
            <a:r>
              <a:rPr lang="zh-TW" altLang="en-US" sz="4000" dirty="0">
                <a:solidFill>
                  <a:schemeClr val="bg1"/>
                </a:solidFill>
              </a:rPr>
              <a:t>你是我的一</a:t>
            </a:r>
            <a:r>
              <a:rPr lang="zh-TW" altLang="en-US" sz="4000" dirty="0" smtClean="0">
                <a:solidFill>
                  <a:schemeClr val="bg1"/>
                </a:solidFill>
              </a:rPr>
              <a:t>切</a:t>
            </a:r>
            <a:endParaRPr lang="en-US" altLang="zh-TW" sz="4000" dirty="0" smtClean="0">
              <a:solidFill>
                <a:schemeClr val="bg1"/>
              </a:solidFill>
            </a:endParaRPr>
          </a:p>
          <a:p>
            <a:pPr marL="0" indent="0" algn="ctr">
              <a:buNone/>
            </a:pPr>
            <a:endParaRPr lang="en-US" altLang="zh-TW" sz="4000" dirty="0" smtClean="0">
              <a:solidFill>
                <a:schemeClr val="bg1"/>
              </a:solidFill>
            </a:endParaRPr>
          </a:p>
          <a:p>
            <a:pPr marL="0" indent="0" algn="ctr">
              <a:buNone/>
            </a:pPr>
            <a:r>
              <a:rPr lang="en-US" sz="4000" dirty="0">
                <a:solidFill>
                  <a:schemeClr val="bg1"/>
                </a:solidFill>
              </a:rPr>
              <a:t>You are my strength when I am </a:t>
            </a:r>
            <a:r>
              <a:rPr lang="en-US" sz="4000" dirty="0" smtClean="0">
                <a:solidFill>
                  <a:schemeClr val="bg1"/>
                </a:solidFill>
              </a:rPr>
              <a:t>weak</a:t>
            </a:r>
          </a:p>
          <a:p>
            <a:pPr marL="0" indent="0" algn="ctr">
              <a:buNone/>
            </a:pPr>
            <a:r>
              <a:rPr lang="en-US" sz="4000" dirty="0">
                <a:solidFill>
                  <a:schemeClr val="bg1"/>
                </a:solidFill>
              </a:rPr>
              <a:t>You are the treasure that I </a:t>
            </a:r>
            <a:r>
              <a:rPr lang="en-US" sz="4000" dirty="0" smtClean="0">
                <a:solidFill>
                  <a:schemeClr val="bg1"/>
                </a:solidFill>
              </a:rPr>
              <a:t>seek</a:t>
            </a:r>
          </a:p>
          <a:p>
            <a:pPr marL="0" indent="0" algn="ctr">
              <a:buNone/>
            </a:pPr>
            <a:r>
              <a:rPr lang="en-US" sz="4000" dirty="0" smtClean="0">
                <a:solidFill>
                  <a:schemeClr val="bg1"/>
                </a:solidFill>
              </a:rPr>
              <a:t>You </a:t>
            </a:r>
            <a:r>
              <a:rPr lang="en-US" sz="4000" dirty="0">
                <a:solidFill>
                  <a:schemeClr val="bg1"/>
                </a:solidFill>
              </a:rPr>
              <a:t>are my all in all</a:t>
            </a:r>
          </a:p>
        </p:txBody>
      </p:sp>
      <p:sp>
        <p:nvSpPr>
          <p:cNvPr id="4" name="TextBox 3"/>
          <p:cNvSpPr txBox="1"/>
          <p:nvPr/>
        </p:nvSpPr>
        <p:spPr>
          <a:xfrm>
            <a:off x="7849772" y="6189785"/>
            <a:ext cx="614271" cy="461665"/>
          </a:xfrm>
          <a:prstGeom prst="rect">
            <a:avLst/>
          </a:prstGeom>
          <a:noFill/>
        </p:spPr>
        <p:txBody>
          <a:bodyPr wrap="none" rtlCol="0">
            <a:spAutoFit/>
          </a:bodyPr>
          <a:lstStyle/>
          <a:p>
            <a:r>
              <a:rPr lang="en-US" sz="2400" dirty="0" smtClean="0">
                <a:solidFill>
                  <a:schemeClr val="bg1"/>
                </a:solidFill>
              </a:rPr>
              <a:t>1/7</a:t>
            </a:r>
            <a:endParaRPr lang="en-US" sz="2400" dirty="0">
              <a:solidFill>
                <a:schemeClr val="bg1"/>
              </a:solidFill>
            </a:endParaRPr>
          </a:p>
        </p:txBody>
      </p:sp>
    </p:spTree>
    <p:extLst>
      <p:ext uri="{BB962C8B-B14F-4D97-AF65-F5344CB8AC3E}">
        <p14:creationId xmlns:p14="http://schemas.microsoft.com/office/powerpoint/2010/main" val="26484444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421" y="1690689"/>
            <a:ext cx="8623495" cy="4949262"/>
          </a:xfrm>
        </p:spPr>
        <p:txBody>
          <a:bodyPr>
            <a:normAutofit/>
          </a:bodyPr>
          <a:lstStyle/>
          <a:p>
            <a:pPr marL="0" indent="0" algn="ctr">
              <a:buNone/>
            </a:pPr>
            <a:r>
              <a:rPr lang="zh-CN" altLang="en-US" sz="4000" dirty="0" smtClean="0">
                <a:solidFill>
                  <a:schemeClr val="bg1"/>
                </a:solidFill>
              </a:rPr>
              <a:t>你好比貴重的珠寶</a:t>
            </a:r>
            <a:r>
              <a:rPr lang="zh-TW" altLang="en-US" sz="4000" dirty="0" smtClean="0">
                <a:solidFill>
                  <a:schemeClr val="bg1"/>
                </a:solidFill>
              </a:rPr>
              <a:t> </a:t>
            </a:r>
            <a:endParaRPr lang="en-US" altLang="zh-TW" sz="4000" dirty="0" smtClean="0">
              <a:solidFill>
                <a:schemeClr val="bg1"/>
              </a:solidFill>
            </a:endParaRPr>
          </a:p>
          <a:p>
            <a:pPr marL="0" indent="0" algn="ctr">
              <a:buNone/>
            </a:pPr>
            <a:r>
              <a:rPr lang="zh-CN" altLang="en-US" sz="4000" dirty="0" smtClean="0">
                <a:solidFill>
                  <a:schemeClr val="bg1"/>
                </a:solidFill>
              </a:rPr>
              <a:t>我</a:t>
            </a:r>
            <a:r>
              <a:rPr lang="zh-CN" altLang="en-US" sz="4000" dirty="0">
                <a:solidFill>
                  <a:schemeClr val="bg1"/>
                </a:solidFill>
              </a:rPr>
              <a:t>怎能放弃你不要</a:t>
            </a:r>
            <a:endParaRPr lang="en-US" altLang="zh-CN" sz="4000" dirty="0" smtClean="0">
              <a:solidFill>
                <a:schemeClr val="bg1"/>
              </a:solidFill>
            </a:endParaRPr>
          </a:p>
          <a:p>
            <a:pPr marL="0" indent="0" algn="ctr">
              <a:buNone/>
            </a:pPr>
            <a:r>
              <a:rPr lang="zh-TW" altLang="en-US" sz="4000" dirty="0">
                <a:solidFill>
                  <a:schemeClr val="bg1"/>
                </a:solidFill>
              </a:rPr>
              <a:t>你是我的一</a:t>
            </a:r>
            <a:r>
              <a:rPr lang="zh-TW" altLang="en-US" sz="4000" dirty="0" smtClean="0">
                <a:solidFill>
                  <a:schemeClr val="bg1"/>
                </a:solidFill>
              </a:rPr>
              <a:t>切</a:t>
            </a:r>
            <a:endParaRPr lang="en-US" altLang="zh-TW" sz="4000" dirty="0" smtClean="0">
              <a:solidFill>
                <a:schemeClr val="bg1"/>
              </a:solidFill>
            </a:endParaRPr>
          </a:p>
          <a:p>
            <a:pPr marL="0" indent="0" algn="ctr">
              <a:buNone/>
            </a:pPr>
            <a:endParaRPr lang="en-US" altLang="zh-TW" sz="4000" dirty="0" smtClean="0">
              <a:solidFill>
                <a:schemeClr val="bg1"/>
              </a:solidFill>
            </a:endParaRPr>
          </a:p>
          <a:p>
            <a:pPr marL="0" indent="0" algn="ctr">
              <a:buNone/>
            </a:pPr>
            <a:r>
              <a:rPr lang="en-US" sz="4000" dirty="0">
                <a:solidFill>
                  <a:schemeClr val="bg1"/>
                </a:solidFill>
              </a:rPr>
              <a:t>Seeking You as a precious </a:t>
            </a:r>
            <a:endParaRPr lang="en-US" sz="4000" dirty="0" smtClean="0">
              <a:solidFill>
                <a:schemeClr val="bg1"/>
              </a:solidFill>
            </a:endParaRPr>
          </a:p>
          <a:p>
            <a:pPr marL="0" indent="0" algn="ctr">
              <a:buNone/>
            </a:pPr>
            <a:r>
              <a:rPr lang="en-US" sz="4000" dirty="0" smtClean="0">
                <a:solidFill>
                  <a:schemeClr val="bg1"/>
                </a:solidFill>
              </a:rPr>
              <a:t>Lord </a:t>
            </a:r>
            <a:r>
              <a:rPr lang="en-US" sz="4000" dirty="0">
                <a:solidFill>
                  <a:schemeClr val="bg1"/>
                </a:solidFill>
              </a:rPr>
              <a:t>to give up I'd be a fool </a:t>
            </a:r>
            <a:endParaRPr lang="en-US" sz="4000" dirty="0" smtClean="0">
              <a:solidFill>
                <a:schemeClr val="bg1"/>
              </a:solidFill>
            </a:endParaRPr>
          </a:p>
          <a:p>
            <a:pPr marL="0" indent="0" algn="ctr">
              <a:buNone/>
            </a:pPr>
            <a:r>
              <a:rPr lang="en-US" sz="4000" dirty="0" smtClean="0">
                <a:solidFill>
                  <a:schemeClr val="bg1"/>
                </a:solidFill>
              </a:rPr>
              <a:t>You </a:t>
            </a:r>
            <a:r>
              <a:rPr lang="en-US" sz="4000" dirty="0">
                <a:solidFill>
                  <a:schemeClr val="bg1"/>
                </a:solidFill>
              </a:rPr>
              <a:t>are my all in all</a:t>
            </a:r>
          </a:p>
        </p:txBody>
      </p:sp>
      <p:sp>
        <p:nvSpPr>
          <p:cNvPr id="4" name="Title 3"/>
          <p:cNvSpPr>
            <a:spLocks noGrp="1"/>
          </p:cNvSpPr>
          <p:nvPr>
            <p:ph type="title"/>
          </p:nvPr>
        </p:nvSpPr>
        <p:spPr/>
        <p:txBody>
          <a:bodyPr/>
          <a:lstStyle/>
          <a:p>
            <a:endParaRPr lang="en-US"/>
          </a:p>
        </p:txBody>
      </p:sp>
      <p:sp>
        <p:nvSpPr>
          <p:cNvPr id="5" name="TextBox 4"/>
          <p:cNvSpPr txBox="1"/>
          <p:nvPr/>
        </p:nvSpPr>
        <p:spPr>
          <a:xfrm>
            <a:off x="7849772" y="6189785"/>
            <a:ext cx="614271" cy="461665"/>
          </a:xfrm>
          <a:prstGeom prst="rect">
            <a:avLst/>
          </a:prstGeom>
          <a:noFill/>
        </p:spPr>
        <p:txBody>
          <a:bodyPr wrap="none" rtlCol="0">
            <a:spAutoFit/>
          </a:bodyPr>
          <a:lstStyle/>
          <a:p>
            <a:r>
              <a:rPr lang="en-US" sz="2400" dirty="0">
                <a:solidFill>
                  <a:schemeClr val="bg1"/>
                </a:solidFill>
              </a:rPr>
              <a:t>2</a:t>
            </a:r>
            <a:r>
              <a:rPr lang="en-US" sz="2400" dirty="0" smtClean="0">
                <a:solidFill>
                  <a:schemeClr val="bg1"/>
                </a:solidFill>
              </a:rPr>
              <a:t>/7</a:t>
            </a:r>
            <a:endParaRPr lang="en-US" sz="2400" dirty="0">
              <a:solidFill>
                <a:schemeClr val="bg1"/>
              </a:solidFill>
            </a:endParaRPr>
          </a:p>
        </p:txBody>
      </p:sp>
    </p:spTree>
    <p:extLst>
      <p:ext uri="{BB962C8B-B14F-4D97-AF65-F5344CB8AC3E}">
        <p14:creationId xmlns:p14="http://schemas.microsoft.com/office/powerpoint/2010/main" val="2713791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4000"/>
              </a:lnSpc>
            </a:pPr>
            <a:r>
              <a:rPr lang="en-US" altLang="zh-CN" sz="3600" b="1" u="sng" dirty="0" smtClean="0">
                <a:solidFill>
                  <a:schemeClr val="bg1"/>
                </a:solidFill>
                <a:ea typeface="微软雅黑" panose="020B0503020204020204" pitchFamily="34" charset="-122"/>
              </a:rPr>
              <a:t>【</a:t>
            </a:r>
            <a:r>
              <a:rPr lang="zh-CN" altLang="en-US" sz="3600" b="1" u="sng" dirty="0" smtClean="0">
                <a:solidFill>
                  <a:schemeClr val="bg1"/>
                </a:solidFill>
                <a:ea typeface="微软雅黑" panose="020B0503020204020204" pitchFamily="34" charset="-122"/>
              </a:rPr>
              <a:t>希伯來書 </a:t>
            </a:r>
            <a:r>
              <a:rPr lang="en-US" altLang="zh-CN" sz="3600" b="1" u="sng" dirty="0" smtClean="0">
                <a:solidFill>
                  <a:schemeClr val="bg1"/>
                </a:solidFill>
                <a:ea typeface="微软雅黑" panose="020B0503020204020204" pitchFamily="34" charset="-122"/>
              </a:rPr>
              <a:t>Hebrews </a:t>
            </a:r>
            <a:r>
              <a:rPr lang="en-US" altLang="zh-CN" sz="3600" b="1" u="sng" dirty="0" smtClean="0">
                <a:solidFill>
                  <a:schemeClr val="bg1"/>
                </a:solidFill>
                <a:ea typeface="微软雅黑" panose="020B0503020204020204" pitchFamily="34" charset="-122"/>
              </a:rPr>
              <a:t>1:4-14</a:t>
            </a:r>
            <a:r>
              <a:rPr lang="en-US" altLang="zh-CN" sz="3600" b="1" u="sng" dirty="0">
                <a:solidFill>
                  <a:schemeClr val="bg1"/>
                </a:solidFill>
                <a:ea typeface="微软雅黑" panose="020B0503020204020204" pitchFamily="34" charset="-122"/>
              </a:rPr>
              <a:t>】</a:t>
            </a:r>
          </a:p>
          <a:p>
            <a:pPr algn="l">
              <a:lnSpc>
                <a:spcPct val="114000"/>
              </a:lnSpc>
            </a:pPr>
            <a:r>
              <a:rPr lang="en-US" altLang="zh-CN" sz="3600" b="1" dirty="0">
                <a:solidFill>
                  <a:schemeClr val="bg1"/>
                </a:solidFill>
                <a:ea typeface="微软雅黑" panose="020B0503020204020204" pitchFamily="34" charset="-122"/>
              </a:rPr>
              <a:t>6 </a:t>
            </a:r>
            <a:r>
              <a:rPr lang="zh-CN" altLang="en-US" sz="3600" b="1" dirty="0" smtClean="0">
                <a:solidFill>
                  <a:schemeClr val="bg1"/>
                </a:solidFill>
                <a:ea typeface="微软雅黑" panose="020B0503020204020204" pitchFamily="34" charset="-122"/>
              </a:rPr>
              <a:t>再者，神使長子到世上來的時候（或作“神再使長子到世上來的時候”），就說：“神的使者都要拜祂。” </a:t>
            </a:r>
          </a:p>
          <a:p>
            <a:pPr algn="l">
              <a:lnSpc>
                <a:spcPct val="100000"/>
              </a:lnSpc>
            </a:pPr>
            <a:r>
              <a:rPr lang="en-US" altLang="zh-CN" sz="3600" b="1" dirty="0" smtClean="0">
                <a:solidFill>
                  <a:schemeClr val="bg1"/>
                </a:solidFill>
                <a:ea typeface="微软雅黑" panose="020B0503020204020204" pitchFamily="34" charset="-122"/>
              </a:rPr>
              <a:t>But </a:t>
            </a:r>
            <a:r>
              <a:rPr lang="en-US" altLang="zh-CN" sz="3600" b="1" dirty="0">
                <a:solidFill>
                  <a:schemeClr val="bg1"/>
                </a:solidFill>
                <a:ea typeface="微软雅黑" panose="020B0503020204020204" pitchFamily="34" charset="-122"/>
              </a:rPr>
              <a:t>when He again brings the firstborn into the world, He says</a:t>
            </a:r>
            <a:r>
              <a:rPr lang="en-US" altLang="zh-CN" sz="3600" b="1" dirty="0" smtClean="0">
                <a:solidFill>
                  <a:schemeClr val="bg1"/>
                </a:solidFill>
                <a:ea typeface="微软雅黑" panose="020B0503020204020204" pitchFamily="34" charset="-122"/>
              </a:rPr>
              <a:t>: “</a:t>
            </a:r>
            <a:r>
              <a:rPr lang="en-US" altLang="zh-CN" sz="3600" b="1" dirty="0">
                <a:solidFill>
                  <a:schemeClr val="bg1"/>
                </a:solidFill>
                <a:ea typeface="微软雅黑" panose="020B0503020204020204" pitchFamily="34" charset="-122"/>
              </a:rPr>
              <a:t>Let all the angels of God worship Him.”</a:t>
            </a:r>
          </a:p>
          <a:p>
            <a:pPr algn="l">
              <a:lnSpc>
                <a:spcPct val="100000"/>
              </a:lnSpc>
            </a:pPr>
            <a:r>
              <a:rPr lang="en-US" altLang="zh-CN" sz="3600" b="1" dirty="0">
                <a:solidFill>
                  <a:schemeClr val="bg1"/>
                </a:solidFill>
                <a:ea typeface="微软雅黑" panose="020B0503020204020204" pitchFamily="34" charset="-122"/>
              </a:rPr>
              <a:t>7 </a:t>
            </a:r>
            <a:r>
              <a:rPr lang="zh-CN" altLang="en-US" sz="3600" b="1" dirty="0" smtClean="0">
                <a:solidFill>
                  <a:schemeClr val="bg1"/>
                </a:solidFill>
                <a:ea typeface="微软雅黑" panose="020B0503020204020204" pitchFamily="34" charset="-122"/>
              </a:rPr>
              <a:t>論到使者，又說：“　神以風爲使者，以火焰爲僕役。”  </a:t>
            </a:r>
            <a:r>
              <a:rPr lang="en-US" altLang="zh-CN" sz="3600" b="1" dirty="0" smtClean="0">
                <a:solidFill>
                  <a:schemeClr val="bg1"/>
                </a:solidFill>
                <a:ea typeface="微软雅黑" panose="020B0503020204020204" pitchFamily="34" charset="-122"/>
              </a:rPr>
              <a:t>And </a:t>
            </a:r>
            <a:r>
              <a:rPr lang="en-US" altLang="zh-CN" sz="3600" b="1" dirty="0">
                <a:solidFill>
                  <a:schemeClr val="bg1"/>
                </a:solidFill>
                <a:ea typeface="微软雅黑" panose="020B0503020204020204" pitchFamily="34" charset="-122"/>
              </a:rPr>
              <a:t>of the angels He says</a:t>
            </a:r>
            <a:r>
              <a:rPr lang="en-US" altLang="zh-CN" sz="3600" b="1" dirty="0" smtClean="0">
                <a:solidFill>
                  <a:schemeClr val="bg1"/>
                </a:solidFill>
                <a:ea typeface="微软雅黑" panose="020B0503020204020204" pitchFamily="34" charset="-122"/>
              </a:rPr>
              <a:t>: “</a:t>
            </a:r>
            <a:r>
              <a:rPr lang="en-US" altLang="zh-CN" sz="3600" b="1" dirty="0">
                <a:solidFill>
                  <a:schemeClr val="bg1"/>
                </a:solidFill>
                <a:ea typeface="微软雅黑" panose="020B0503020204020204" pitchFamily="34" charset="-122"/>
              </a:rPr>
              <a:t>Who makes His angels </a:t>
            </a:r>
            <a:r>
              <a:rPr lang="en-US" altLang="zh-CN" sz="3600" b="1" dirty="0" smtClean="0">
                <a:solidFill>
                  <a:schemeClr val="bg1"/>
                </a:solidFill>
                <a:ea typeface="微软雅黑" panose="020B0503020204020204" pitchFamily="34" charset="-122"/>
              </a:rPr>
              <a:t>spirits And </a:t>
            </a:r>
            <a:r>
              <a:rPr lang="en-US" altLang="zh-CN" sz="3600" b="1" dirty="0">
                <a:solidFill>
                  <a:schemeClr val="bg1"/>
                </a:solidFill>
                <a:ea typeface="微软雅黑" panose="020B0503020204020204" pitchFamily="34" charset="-122"/>
              </a:rPr>
              <a:t>His ministers a flame of fire.”</a:t>
            </a:r>
          </a:p>
        </p:txBody>
      </p:sp>
    </p:spTree>
    <p:extLst>
      <p:ext uri="{BB962C8B-B14F-4D97-AF65-F5344CB8AC3E}">
        <p14:creationId xmlns:p14="http://schemas.microsoft.com/office/powerpoint/2010/main" val="1429475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421" y="1690689"/>
            <a:ext cx="8623495" cy="4949262"/>
          </a:xfrm>
        </p:spPr>
        <p:txBody>
          <a:bodyPr>
            <a:normAutofit/>
          </a:bodyPr>
          <a:lstStyle/>
          <a:p>
            <a:pPr marL="0" indent="0" algn="ctr">
              <a:buNone/>
            </a:pPr>
            <a:r>
              <a:rPr lang="zh-CN" altLang="en-US" sz="4000" dirty="0" smtClean="0">
                <a:solidFill>
                  <a:schemeClr val="bg1"/>
                </a:solidFill>
              </a:rPr>
              <a:t>耶穌神羔羊  配得大贊美 </a:t>
            </a:r>
            <a:r>
              <a:rPr lang="en-US" altLang="zh-CN" sz="4000" dirty="0" smtClean="0">
                <a:solidFill>
                  <a:schemeClr val="bg1"/>
                </a:solidFill>
              </a:rPr>
              <a:t>(</a:t>
            </a:r>
            <a:r>
              <a:rPr lang="en-US" altLang="zh-CN" sz="4000" dirty="0">
                <a:solidFill>
                  <a:schemeClr val="bg1"/>
                </a:solidFill>
              </a:rPr>
              <a:t>x2)</a:t>
            </a:r>
            <a:endParaRPr lang="en-US" altLang="zh-TW" sz="4000" dirty="0" smtClean="0">
              <a:solidFill>
                <a:schemeClr val="bg1"/>
              </a:solidFill>
            </a:endParaRPr>
          </a:p>
          <a:p>
            <a:pPr marL="0" indent="0" algn="ctr">
              <a:buNone/>
            </a:pPr>
            <a:r>
              <a:rPr lang="en-US" sz="4000" dirty="0">
                <a:solidFill>
                  <a:schemeClr val="bg1"/>
                </a:solidFill>
              </a:rPr>
              <a:t>Jesus, Lamb of God  worthy is Your name (x2)</a:t>
            </a:r>
          </a:p>
        </p:txBody>
      </p:sp>
      <p:sp>
        <p:nvSpPr>
          <p:cNvPr id="4" name="Title 3"/>
          <p:cNvSpPr>
            <a:spLocks noGrp="1"/>
          </p:cNvSpPr>
          <p:nvPr>
            <p:ph type="title"/>
          </p:nvPr>
        </p:nvSpPr>
        <p:spPr/>
        <p:txBody>
          <a:bodyPr/>
          <a:lstStyle/>
          <a:p>
            <a:endParaRPr lang="en-US"/>
          </a:p>
        </p:txBody>
      </p:sp>
      <p:sp>
        <p:nvSpPr>
          <p:cNvPr id="5" name="TextBox 4"/>
          <p:cNvSpPr txBox="1"/>
          <p:nvPr/>
        </p:nvSpPr>
        <p:spPr>
          <a:xfrm>
            <a:off x="7849772" y="6189785"/>
            <a:ext cx="614271" cy="461665"/>
          </a:xfrm>
          <a:prstGeom prst="rect">
            <a:avLst/>
          </a:prstGeom>
          <a:noFill/>
        </p:spPr>
        <p:txBody>
          <a:bodyPr wrap="none" rtlCol="0">
            <a:spAutoFit/>
          </a:bodyPr>
          <a:lstStyle/>
          <a:p>
            <a:r>
              <a:rPr lang="en-US" sz="2400" dirty="0">
                <a:solidFill>
                  <a:schemeClr val="bg1"/>
                </a:solidFill>
              </a:rPr>
              <a:t>3</a:t>
            </a:r>
            <a:r>
              <a:rPr lang="en-US" sz="2400" dirty="0" smtClean="0">
                <a:solidFill>
                  <a:schemeClr val="bg1"/>
                </a:solidFill>
              </a:rPr>
              <a:t>/7</a:t>
            </a:r>
            <a:endParaRPr lang="en-US" sz="2400" dirty="0">
              <a:solidFill>
                <a:schemeClr val="bg1"/>
              </a:solidFill>
            </a:endParaRPr>
          </a:p>
        </p:txBody>
      </p:sp>
    </p:spTree>
    <p:extLst>
      <p:ext uri="{BB962C8B-B14F-4D97-AF65-F5344CB8AC3E}">
        <p14:creationId xmlns:p14="http://schemas.microsoft.com/office/powerpoint/2010/main" val="38980247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421" y="1690689"/>
            <a:ext cx="8623495" cy="4949262"/>
          </a:xfrm>
        </p:spPr>
        <p:txBody>
          <a:bodyPr>
            <a:normAutofit/>
          </a:bodyPr>
          <a:lstStyle/>
          <a:p>
            <a:pPr marL="0" indent="0" algn="ctr">
              <a:buNone/>
            </a:pPr>
            <a:r>
              <a:rPr lang="zh-CN" altLang="en-US" sz="4000" dirty="0" smtClean="0">
                <a:solidFill>
                  <a:schemeClr val="bg1"/>
                </a:solidFill>
              </a:rPr>
              <a:t>洗淨我一切的罪孽</a:t>
            </a:r>
            <a:r>
              <a:rPr lang="zh-TW" altLang="en-US" sz="4000" dirty="0" smtClean="0">
                <a:solidFill>
                  <a:schemeClr val="bg1"/>
                </a:solidFill>
              </a:rPr>
              <a:t> </a:t>
            </a:r>
            <a:endParaRPr lang="en-US" altLang="zh-TW" sz="4000" dirty="0" smtClean="0">
              <a:solidFill>
                <a:schemeClr val="bg1"/>
              </a:solidFill>
            </a:endParaRPr>
          </a:p>
          <a:p>
            <a:pPr marL="0" indent="0" algn="ctr">
              <a:buNone/>
            </a:pPr>
            <a:r>
              <a:rPr lang="zh-TW" altLang="en-US" sz="4000" dirty="0" smtClean="0">
                <a:solidFill>
                  <a:schemeClr val="bg1"/>
                </a:solidFill>
              </a:rPr>
              <a:t>挪</a:t>
            </a:r>
            <a:r>
              <a:rPr lang="zh-TW" altLang="en-US" sz="4000" dirty="0">
                <a:solidFill>
                  <a:schemeClr val="bg1"/>
                </a:solidFill>
              </a:rPr>
              <a:t>去我所有的羞辱</a:t>
            </a:r>
            <a:endParaRPr lang="en-US" altLang="zh-CN" sz="4000" dirty="0" smtClean="0">
              <a:solidFill>
                <a:schemeClr val="bg1"/>
              </a:solidFill>
            </a:endParaRPr>
          </a:p>
          <a:p>
            <a:pPr marL="0" indent="0" algn="ctr">
              <a:buNone/>
            </a:pPr>
            <a:r>
              <a:rPr lang="zh-TW" altLang="en-US" sz="4000" dirty="0">
                <a:solidFill>
                  <a:schemeClr val="bg1"/>
                </a:solidFill>
              </a:rPr>
              <a:t>你是我的一</a:t>
            </a:r>
            <a:r>
              <a:rPr lang="zh-TW" altLang="en-US" sz="4000" dirty="0" smtClean="0">
                <a:solidFill>
                  <a:schemeClr val="bg1"/>
                </a:solidFill>
              </a:rPr>
              <a:t>切</a:t>
            </a:r>
            <a:endParaRPr lang="en-US" altLang="zh-TW" sz="4000" dirty="0" smtClean="0">
              <a:solidFill>
                <a:schemeClr val="bg1"/>
              </a:solidFill>
            </a:endParaRPr>
          </a:p>
          <a:p>
            <a:pPr marL="0" indent="0" algn="ctr">
              <a:buNone/>
            </a:pPr>
            <a:endParaRPr lang="en-US" altLang="zh-TW" sz="4000" dirty="0" smtClean="0">
              <a:solidFill>
                <a:schemeClr val="bg1"/>
              </a:solidFill>
            </a:endParaRPr>
          </a:p>
          <a:p>
            <a:pPr marL="0" indent="0" algn="ctr">
              <a:buNone/>
            </a:pPr>
            <a:r>
              <a:rPr lang="en-US" sz="4000" dirty="0">
                <a:solidFill>
                  <a:schemeClr val="bg1"/>
                </a:solidFill>
              </a:rPr>
              <a:t>Taking my sin, my cross, my </a:t>
            </a:r>
            <a:r>
              <a:rPr lang="en-US" sz="4000" dirty="0" smtClean="0">
                <a:solidFill>
                  <a:schemeClr val="bg1"/>
                </a:solidFill>
              </a:rPr>
              <a:t>shame Rising </a:t>
            </a:r>
            <a:r>
              <a:rPr lang="en-US" sz="4000" dirty="0">
                <a:solidFill>
                  <a:schemeClr val="bg1"/>
                </a:solidFill>
              </a:rPr>
              <a:t>again I bless Your name</a:t>
            </a:r>
            <a:endParaRPr lang="en-US" sz="4000" dirty="0" smtClean="0">
              <a:solidFill>
                <a:schemeClr val="bg1"/>
              </a:solidFill>
            </a:endParaRPr>
          </a:p>
          <a:p>
            <a:pPr marL="0" indent="0" algn="ctr">
              <a:buNone/>
            </a:pPr>
            <a:r>
              <a:rPr lang="en-US" sz="4000" dirty="0" smtClean="0">
                <a:solidFill>
                  <a:schemeClr val="bg1"/>
                </a:solidFill>
              </a:rPr>
              <a:t>You </a:t>
            </a:r>
            <a:r>
              <a:rPr lang="en-US" sz="4000" dirty="0">
                <a:solidFill>
                  <a:schemeClr val="bg1"/>
                </a:solidFill>
              </a:rPr>
              <a:t>are my all in all</a:t>
            </a:r>
          </a:p>
        </p:txBody>
      </p:sp>
      <p:sp>
        <p:nvSpPr>
          <p:cNvPr id="4" name="Title 3"/>
          <p:cNvSpPr>
            <a:spLocks noGrp="1"/>
          </p:cNvSpPr>
          <p:nvPr>
            <p:ph type="title"/>
          </p:nvPr>
        </p:nvSpPr>
        <p:spPr/>
        <p:txBody>
          <a:bodyPr/>
          <a:lstStyle/>
          <a:p>
            <a:endParaRPr lang="en-US"/>
          </a:p>
        </p:txBody>
      </p:sp>
      <p:sp>
        <p:nvSpPr>
          <p:cNvPr id="5" name="Title 1"/>
          <p:cNvSpPr txBox="1">
            <a:spLocks/>
          </p:cNvSpPr>
          <p:nvPr/>
        </p:nvSpPr>
        <p:spPr>
          <a:xfrm>
            <a:off x="647114" y="365760"/>
            <a:ext cx="7868236" cy="13249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rgbClr val="FFFF00"/>
                </a:solidFill>
              </a:rPr>
              <a:t>    </a:t>
            </a:r>
            <a:r>
              <a:rPr lang="en-US" sz="2800" b="1" dirty="0" err="1" smtClean="0">
                <a:solidFill>
                  <a:srgbClr val="FFFF00"/>
                </a:solidFill>
              </a:rPr>
              <a:t>你是我的一切</a:t>
            </a:r>
            <a:r>
              <a:rPr lang="en-US" sz="2800" b="1" dirty="0" smtClean="0">
                <a:solidFill>
                  <a:srgbClr val="FFFF00"/>
                </a:solidFill>
              </a:rPr>
              <a:t> </a:t>
            </a:r>
            <a:br>
              <a:rPr lang="en-US" sz="2800" b="1" dirty="0" smtClean="0">
                <a:solidFill>
                  <a:srgbClr val="FFFF00"/>
                </a:solidFill>
              </a:rPr>
            </a:br>
            <a:r>
              <a:rPr lang="en-US" sz="2800" b="1" dirty="0" smtClean="0">
                <a:solidFill>
                  <a:srgbClr val="FFFF00"/>
                </a:solidFill>
              </a:rPr>
              <a:t>You are My All in All</a:t>
            </a:r>
            <a:endParaRPr lang="en-US" sz="2800" dirty="0">
              <a:solidFill>
                <a:srgbClr val="FFFF00"/>
              </a:solidFill>
            </a:endParaRPr>
          </a:p>
        </p:txBody>
      </p:sp>
      <p:sp>
        <p:nvSpPr>
          <p:cNvPr id="6" name="TextBox 5"/>
          <p:cNvSpPr txBox="1"/>
          <p:nvPr/>
        </p:nvSpPr>
        <p:spPr>
          <a:xfrm>
            <a:off x="7849772" y="6189785"/>
            <a:ext cx="614271" cy="461665"/>
          </a:xfrm>
          <a:prstGeom prst="rect">
            <a:avLst/>
          </a:prstGeom>
          <a:noFill/>
        </p:spPr>
        <p:txBody>
          <a:bodyPr wrap="none" rtlCol="0">
            <a:spAutoFit/>
          </a:bodyPr>
          <a:lstStyle/>
          <a:p>
            <a:r>
              <a:rPr lang="en-US" sz="2400" dirty="0">
                <a:solidFill>
                  <a:schemeClr val="bg1"/>
                </a:solidFill>
              </a:rPr>
              <a:t>4</a:t>
            </a:r>
            <a:r>
              <a:rPr lang="en-US" sz="2400" dirty="0" smtClean="0">
                <a:solidFill>
                  <a:schemeClr val="bg1"/>
                </a:solidFill>
              </a:rPr>
              <a:t>/7</a:t>
            </a:r>
            <a:endParaRPr lang="en-US" sz="2400" dirty="0">
              <a:solidFill>
                <a:schemeClr val="bg1"/>
              </a:solidFill>
            </a:endParaRPr>
          </a:p>
        </p:txBody>
      </p:sp>
    </p:spTree>
    <p:extLst>
      <p:ext uri="{BB962C8B-B14F-4D97-AF65-F5344CB8AC3E}">
        <p14:creationId xmlns:p14="http://schemas.microsoft.com/office/powerpoint/2010/main" val="33688379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421" y="1690689"/>
            <a:ext cx="8623495" cy="4949262"/>
          </a:xfrm>
        </p:spPr>
        <p:txBody>
          <a:bodyPr>
            <a:normAutofit/>
          </a:bodyPr>
          <a:lstStyle/>
          <a:p>
            <a:pPr marL="0" indent="0" algn="ctr">
              <a:buNone/>
            </a:pPr>
            <a:r>
              <a:rPr lang="zh-CN" altLang="en-US" sz="4000" dirty="0" smtClean="0">
                <a:solidFill>
                  <a:schemeClr val="bg1"/>
                </a:solidFill>
              </a:rPr>
              <a:t>當我失脚你扶起我</a:t>
            </a:r>
            <a:r>
              <a:rPr lang="zh-TW" altLang="en-US" sz="4000" dirty="0" smtClean="0">
                <a:solidFill>
                  <a:schemeClr val="bg1"/>
                </a:solidFill>
              </a:rPr>
              <a:t> </a:t>
            </a:r>
            <a:endParaRPr lang="en-US" altLang="zh-TW" sz="4000" dirty="0" smtClean="0">
              <a:solidFill>
                <a:schemeClr val="bg1"/>
              </a:solidFill>
            </a:endParaRPr>
          </a:p>
          <a:p>
            <a:pPr marL="0" indent="0" algn="ctr">
              <a:buNone/>
            </a:pPr>
            <a:r>
              <a:rPr lang="zh-CN" altLang="en-US" sz="4000" dirty="0" smtClean="0">
                <a:solidFill>
                  <a:schemeClr val="bg1"/>
                </a:solidFill>
              </a:rPr>
              <a:t>當我饑渴你充滿我</a:t>
            </a:r>
            <a:endParaRPr lang="en-US" altLang="zh-CN" sz="4000" dirty="0" smtClean="0">
              <a:solidFill>
                <a:schemeClr val="bg1"/>
              </a:solidFill>
            </a:endParaRPr>
          </a:p>
          <a:p>
            <a:pPr marL="0" indent="0" algn="ctr">
              <a:buNone/>
            </a:pPr>
            <a:r>
              <a:rPr lang="zh-TW" altLang="en-US" sz="4000" dirty="0">
                <a:solidFill>
                  <a:schemeClr val="bg1"/>
                </a:solidFill>
              </a:rPr>
              <a:t>你是我的一</a:t>
            </a:r>
            <a:r>
              <a:rPr lang="zh-TW" altLang="en-US" sz="4000" dirty="0" smtClean="0">
                <a:solidFill>
                  <a:schemeClr val="bg1"/>
                </a:solidFill>
              </a:rPr>
              <a:t>切</a:t>
            </a:r>
            <a:endParaRPr lang="en-US" altLang="zh-TW" sz="4000" dirty="0" smtClean="0">
              <a:solidFill>
                <a:schemeClr val="bg1"/>
              </a:solidFill>
            </a:endParaRPr>
          </a:p>
          <a:p>
            <a:pPr marL="0" indent="0" algn="ctr">
              <a:buNone/>
            </a:pPr>
            <a:endParaRPr lang="en-US" altLang="zh-TW" sz="4000" dirty="0" smtClean="0">
              <a:solidFill>
                <a:schemeClr val="bg1"/>
              </a:solidFill>
            </a:endParaRPr>
          </a:p>
          <a:p>
            <a:pPr marL="0" indent="0" algn="ctr">
              <a:buNone/>
            </a:pPr>
            <a:r>
              <a:rPr lang="en-US" sz="4000" dirty="0">
                <a:solidFill>
                  <a:schemeClr val="bg1"/>
                </a:solidFill>
              </a:rPr>
              <a:t>When I fall down You pick me </a:t>
            </a:r>
            <a:endParaRPr lang="en-US" sz="4000" dirty="0" smtClean="0">
              <a:solidFill>
                <a:schemeClr val="bg1"/>
              </a:solidFill>
            </a:endParaRPr>
          </a:p>
          <a:p>
            <a:pPr marL="0" indent="0" algn="ctr">
              <a:buNone/>
            </a:pPr>
            <a:r>
              <a:rPr lang="en-US" sz="4000" dirty="0" smtClean="0">
                <a:solidFill>
                  <a:schemeClr val="bg1"/>
                </a:solidFill>
              </a:rPr>
              <a:t>When </a:t>
            </a:r>
            <a:r>
              <a:rPr lang="en-US" sz="4000" dirty="0">
                <a:solidFill>
                  <a:schemeClr val="bg1"/>
                </a:solidFill>
              </a:rPr>
              <a:t>I am dry You fill my cup</a:t>
            </a:r>
            <a:endParaRPr lang="en-US" sz="4000" dirty="0" smtClean="0">
              <a:solidFill>
                <a:schemeClr val="bg1"/>
              </a:solidFill>
            </a:endParaRPr>
          </a:p>
          <a:p>
            <a:pPr marL="0" indent="0" algn="ctr">
              <a:buNone/>
            </a:pPr>
            <a:r>
              <a:rPr lang="en-US" sz="4000" dirty="0" smtClean="0">
                <a:solidFill>
                  <a:schemeClr val="bg1"/>
                </a:solidFill>
              </a:rPr>
              <a:t>You </a:t>
            </a:r>
            <a:r>
              <a:rPr lang="en-US" sz="4000" dirty="0">
                <a:solidFill>
                  <a:schemeClr val="bg1"/>
                </a:solidFill>
              </a:rPr>
              <a:t>are my all in all</a:t>
            </a:r>
          </a:p>
        </p:txBody>
      </p:sp>
      <p:sp>
        <p:nvSpPr>
          <p:cNvPr id="4" name="Title 3"/>
          <p:cNvSpPr>
            <a:spLocks noGrp="1"/>
          </p:cNvSpPr>
          <p:nvPr>
            <p:ph type="title"/>
          </p:nvPr>
        </p:nvSpPr>
        <p:spPr/>
        <p:txBody>
          <a:bodyPr/>
          <a:lstStyle/>
          <a:p>
            <a:endParaRPr lang="en-US"/>
          </a:p>
        </p:txBody>
      </p:sp>
      <p:sp>
        <p:nvSpPr>
          <p:cNvPr id="5" name="TextBox 4"/>
          <p:cNvSpPr txBox="1"/>
          <p:nvPr/>
        </p:nvSpPr>
        <p:spPr>
          <a:xfrm>
            <a:off x="7849772" y="6189785"/>
            <a:ext cx="614271" cy="461665"/>
          </a:xfrm>
          <a:prstGeom prst="rect">
            <a:avLst/>
          </a:prstGeom>
          <a:noFill/>
        </p:spPr>
        <p:txBody>
          <a:bodyPr wrap="none" rtlCol="0">
            <a:spAutoFit/>
          </a:bodyPr>
          <a:lstStyle/>
          <a:p>
            <a:r>
              <a:rPr lang="en-US" sz="2400" dirty="0">
                <a:solidFill>
                  <a:schemeClr val="bg1"/>
                </a:solidFill>
              </a:rPr>
              <a:t>5</a:t>
            </a:r>
            <a:r>
              <a:rPr lang="en-US" sz="2400" dirty="0" smtClean="0">
                <a:solidFill>
                  <a:schemeClr val="bg1"/>
                </a:solidFill>
              </a:rPr>
              <a:t>/7</a:t>
            </a:r>
            <a:endParaRPr lang="en-US" sz="2400" dirty="0">
              <a:solidFill>
                <a:schemeClr val="bg1"/>
              </a:solidFill>
            </a:endParaRPr>
          </a:p>
        </p:txBody>
      </p:sp>
    </p:spTree>
    <p:extLst>
      <p:ext uri="{BB962C8B-B14F-4D97-AF65-F5344CB8AC3E}">
        <p14:creationId xmlns:p14="http://schemas.microsoft.com/office/powerpoint/2010/main" val="17596695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421" y="1690689"/>
            <a:ext cx="8623495" cy="4949262"/>
          </a:xfrm>
        </p:spPr>
        <p:txBody>
          <a:bodyPr>
            <a:normAutofit/>
          </a:bodyPr>
          <a:lstStyle/>
          <a:p>
            <a:pPr marL="0" indent="0" algn="ctr">
              <a:buNone/>
            </a:pPr>
            <a:r>
              <a:rPr lang="zh-CN" altLang="en-US" sz="4000" dirty="0" smtClean="0">
                <a:solidFill>
                  <a:schemeClr val="bg1"/>
                </a:solidFill>
              </a:rPr>
              <a:t>耶穌神羔羊  配得大贊美 </a:t>
            </a:r>
            <a:r>
              <a:rPr lang="en-US" altLang="zh-CN" sz="4000" dirty="0" smtClean="0">
                <a:solidFill>
                  <a:schemeClr val="bg1"/>
                </a:solidFill>
              </a:rPr>
              <a:t>(</a:t>
            </a:r>
            <a:r>
              <a:rPr lang="en-US" altLang="zh-CN" sz="4000" dirty="0">
                <a:solidFill>
                  <a:schemeClr val="bg1"/>
                </a:solidFill>
              </a:rPr>
              <a:t>x2)</a:t>
            </a:r>
            <a:endParaRPr lang="en-US" altLang="zh-TW" sz="4000" dirty="0" smtClean="0">
              <a:solidFill>
                <a:schemeClr val="bg1"/>
              </a:solidFill>
            </a:endParaRPr>
          </a:p>
          <a:p>
            <a:pPr marL="0" indent="0" algn="ctr">
              <a:buNone/>
            </a:pPr>
            <a:r>
              <a:rPr lang="en-US" sz="4000" dirty="0">
                <a:solidFill>
                  <a:schemeClr val="bg1"/>
                </a:solidFill>
              </a:rPr>
              <a:t>Jesus, Lamb of God  worthy is Your name (x2)</a:t>
            </a:r>
          </a:p>
        </p:txBody>
      </p:sp>
      <p:sp>
        <p:nvSpPr>
          <p:cNvPr id="4" name="Title 3"/>
          <p:cNvSpPr>
            <a:spLocks noGrp="1"/>
          </p:cNvSpPr>
          <p:nvPr>
            <p:ph type="title"/>
          </p:nvPr>
        </p:nvSpPr>
        <p:spPr/>
        <p:txBody>
          <a:bodyPr/>
          <a:lstStyle/>
          <a:p>
            <a:endParaRPr lang="en-US"/>
          </a:p>
        </p:txBody>
      </p:sp>
      <p:sp>
        <p:nvSpPr>
          <p:cNvPr id="5" name="TextBox 4"/>
          <p:cNvSpPr txBox="1"/>
          <p:nvPr/>
        </p:nvSpPr>
        <p:spPr>
          <a:xfrm>
            <a:off x="7849772" y="6189785"/>
            <a:ext cx="614271" cy="461665"/>
          </a:xfrm>
          <a:prstGeom prst="rect">
            <a:avLst/>
          </a:prstGeom>
          <a:noFill/>
        </p:spPr>
        <p:txBody>
          <a:bodyPr wrap="none" rtlCol="0">
            <a:spAutoFit/>
          </a:bodyPr>
          <a:lstStyle/>
          <a:p>
            <a:r>
              <a:rPr lang="en-US" sz="2400" dirty="0">
                <a:solidFill>
                  <a:schemeClr val="bg1"/>
                </a:solidFill>
              </a:rPr>
              <a:t>6</a:t>
            </a:r>
            <a:r>
              <a:rPr lang="en-US" sz="2400" dirty="0" smtClean="0">
                <a:solidFill>
                  <a:schemeClr val="bg1"/>
                </a:solidFill>
              </a:rPr>
              <a:t>/7</a:t>
            </a:r>
            <a:endParaRPr lang="en-US" sz="2400" dirty="0">
              <a:solidFill>
                <a:schemeClr val="bg1"/>
              </a:solidFill>
            </a:endParaRPr>
          </a:p>
        </p:txBody>
      </p:sp>
    </p:spTree>
    <p:extLst>
      <p:ext uri="{BB962C8B-B14F-4D97-AF65-F5344CB8AC3E}">
        <p14:creationId xmlns:p14="http://schemas.microsoft.com/office/powerpoint/2010/main" val="9877168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421" y="1690689"/>
            <a:ext cx="8623495" cy="4949262"/>
          </a:xfrm>
        </p:spPr>
        <p:txBody>
          <a:bodyPr>
            <a:normAutofit/>
          </a:bodyPr>
          <a:lstStyle/>
          <a:p>
            <a:pPr marL="0" indent="0" algn="ctr">
              <a:buNone/>
            </a:pPr>
            <a:r>
              <a:rPr lang="zh-CN" altLang="en-US" sz="4000" dirty="0" smtClean="0">
                <a:solidFill>
                  <a:schemeClr val="bg1"/>
                </a:solidFill>
              </a:rPr>
              <a:t>耶穌神羔羊  配得大贊美 </a:t>
            </a:r>
            <a:r>
              <a:rPr lang="en-US" altLang="zh-CN" sz="4000" dirty="0" smtClean="0">
                <a:solidFill>
                  <a:schemeClr val="bg1"/>
                </a:solidFill>
              </a:rPr>
              <a:t>(</a:t>
            </a:r>
            <a:r>
              <a:rPr lang="en-US" altLang="zh-CN" sz="4000" dirty="0">
                <a:solidFill>
                  <a:schemeClr val="bg1"/>
                </a:solidFill>
              </a:rPr>
              <a:t>x2)</a:t>
            </a:r>
            <a:endParaRPr lang="en-US" altLang="zh-TW" sz="4000" dirty="0" smtClean="0">
              <a:solidFill>
                <a:schemeClr val="bg1"/>
              </a:solidFill>
            </a:endParaRPr>
          </a:p>
          <a:p>
            <a:pPr marL="0" indent="0" algn="ctr">
              <a:buNone/>
            </a:pPr>
            <a:r>
              <a:rPr lang="en-US" sz="4000" dirty="0">
                <a:solidFill>
                  <a:schemeClr val="bg1"/>
                </a:solidFill>
              </a:rPr>
              <a:t>Jesus, Lamb of God  worthy is Your name (x2)</a:t>
            </a:r>
          </a:p>
        </p:txBody>
      </p:sp>
      <p:sp>
        <p:nvSpPr>
          <p:cNvPr id="4" name="Title 3"/>
          <p:cNvSpPr>
            <a:spLocks noGrp="1"/>
          </p:cNvSpPr>
          <p:nvPr>
            <p:ph type="title"/>
          </p:nvPr>
        </p:nvSpPr>
        <p:spPr/>
        <p:txBody>
          <a:bodyPr/>
          <a:lstStyle/>
          <a:p>
            <a:endParaRPr lang="en-US"/>
          </a:p>
        </p:txBody>
      </p:sp>
      <p:sp>
        <p:nvSpPr>
          <p:cNvPr id="5" name="TextBox 4"/>
          <p:cNvSpPr txBox="1"/>
          <p:nvPr/>
        </p:nvSpPr>
        <p:spPr>
          <a:xfrm>
            <a:off x="7849772" y="6189785"/>
            <a:ext cx="614271" cy="461665"/>
          </a:xfrm>
          <a:prstGeom prst="rect">
            <a:avLst/>
          </a:prstGeom>
          <a:noFill/>
        </p:spPr>
        <p:txBody>
          <a:bodyPr wrap="none" rtlCol="0">
            <a:spAutoFit/>
          </a:bodyPr>
          <a:lstStyle/>
          <a:p>
            <a:r>
              <a:rPr lang="en-US" sz="2400" dirty="0">
                <a:solidFill>
                  <a:schemeClr val="bg1"/>
                </a:solidFill>
              </a:rPr>
              <a:t>7</a:t>
            </a:r>
            <a:r>
              <a:rPr lang="en-US" sz="2400" dirty="0" smtClean="0">
                <a:solidFill>
                  <a:schemeClr val="bg1"/>
                </a:solidFill>
              </a:rPr>
              <a:t>/7</a:t>
            </a:r>
            <a:endParaRPr lang="en-US" sz="2400" dirty="0">
              <a:solidFill>
                <a:schemeClr val="bg1"/>
              </a:solidFill>
            </a:endParaRPr>
          </a:p>
        </p:txBody>
      </p:sp>
    </p:spTree>
    <p:extLst>
      <p:ext uri="{BB962C8B-B14F-4D97-AF65-F5344CB8AC3E}">
        <p14:creationId xmlns:p14="http://schemas.microsoft.com/office/powerpoint/2010/main" val="10068486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defTabSz="506313">
              <a:defRPr/>
            </a:pPr>
            <a:r>
              <a:rPr lang="en-US" altLang="en-US" sz="2436" dirty="0"/>
              <a:t> </a:t>
            </a:r>
          </a:p>
        </p:txBody>
      </p:sp>
      <p:sp>
        <p:nvSpPr>
          <p:cNvPr id="21507" name="Content Placeholder 2"/>
          <p:cNvSpPr>
            <a:spLocks noGrp="1"/>
          </p:cNvSpPr>
          <p:nvPr>
            <p:ph idx="1"/>
          </p:nvPr>
        </p:nvSpPr>
        <p:spPr/>
        <p:txBody>
          <a:bodyPr/>
          <a:lstStyle/>
          <a:p>
            <a:pPr marL="126579" indent="-126579" defTabSz="506313">
              <a:defRPr/>
            </a:pPr>
            <a:endParaRPr lang="en-US" altLang="en-US" sz="1550"/>
          </a:p>
        </p:txBody>
      </p:sp>
      <p:pic>
        <p:nvPicPr>
          <p:cNvPr id="23556" name="Picture 4" descr="http://daytonafaith.com/wp-content/uploads/2014/08/prayer-yellow-and-black_wide_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3725"/>
            <a:ext cx="9239250" cy="551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3"/>
          <p:cNvSpPr txBox="1">
            <a:spLocks noChangeArrowheads="1"/>
          </p:cNvSpPr>
          <p:nvPr/>
        </p:nvSpPr>
        <p:spPr bwMode="auto">
          <a:xfrm>
            <a:off x="1139825" y="5087938"/>
            <a:ext cx="3813175"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en-US" sz="2363" dirty="0">
                <a:solidFill>
                  <a:srgbClr val="FFFF00"/>
                </a:solidFill>
              </a:rPr>
              <a:t>Please stand up</a:t>
            </a:r>
            <a:r>
              <a:rPr lang="en-US" altLang="en-US" sz="2363" dirty="0" smtClean="0">
                <a:solidFill>
                  <a:srgbClr val="FFFF00"/>
                </a:solidFill>
              </a:rPr>
              <a:t>!</a:t>
            </a:r>
          </a:p>
          <a:p>
            <a:pPr>
              <a:spcBef>
                <a:spcPct val="0"/>
              </a:spcBef>
              <a:buFontTx/>
              <a:buNone/>
              <a:defRPr/>
            </a:pPr>
            <a:r>
              <a:rPr lang="zh-TW" altLang="en-US" sz="2400" dirty="0">
                <a:solidFill>
                  <a:srgbClr val="FFFF00"/>
                </a:solidFill>
                <a:latin typeface="+mj-ea"/>
              </a:rPr>
              <a:t>會眾請站立</a:t>
            </a:r>
            <a:endParaRPr lang="en-US" sz="2400" dirty="0">
              <a:solidFill>
                <a:srgbClr val="FFFF00"/>
              </a:solidFill>
              <a:latin typeface="+mj-ea"/>
            </a:endParaRPr>
          </a:p>
          <a:p>
            <a:pPr>
              <a:spcBef>
                <a:spcPct val="0"/>
              </a:spcBef>
              <a:buFontTx/>
              <a:buNone/>
              <a:defRPr/>
            </a:pPr>
            <a:endParaRPr lang="en-US" altLang="en-US" sz="2363" dirty="0">
              <a:solidFill>
                <a:srgbClr val="FFFF00"/>
              </a:solidFill>
            </a:endParaRPr>
          </a:p>
        </p:txBody>
      </p:sp>
      <p:sp>
        <p:nvSpPr>
          <p:cNvPr id="23558" name="TextBox 1"/>
          <p:cNvSpPr txBox="1">
            <a:spLocks noChangeArrowheads="1"/>
          </p:cNvSpPr>
          <p:nvPr/>
        </p:nvSpPr>
        <p:spPr bwMode="auto">
          <a:xfrm>
            <a:off x="685800" y="1246188"/>
            <a:ext cx="64389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u="sng">
                <a:solidFill>
                  <a:schemeClr val="tx2"/>
                </a:solidFill>
                <a:latin typeface="新細明體" panose="02020500000000000000" pitchFamily="18" charset="-120"/>
                <a:ea typeface="新細明體" panose="02020500000000000000" pitchFamily="18" charset="-120"/>
              </a:defRPr>
            </a:lvl1pPr>
            <a:lvl2pPr marL="742950" indent="-285750">
              <a:defRPr kumimoji="1" sz="2000" b="1" u="sng">
                <a:solidFill>
                  <a:schemeClr val="tx2"/>
                </a:solidFill>
                <a:latin typeface="新細明體" panose="02020500000000000000" pitchFamily="18" charset="-120"/>
                <a:ea typeface="新細明體" panose="02020500000000000000" pitchFamily="18" charset="-120"/>
              </a:defRPr>
            </a:lvl2pPr>
            <a:lvl3pPr marL="1143000" indent="-228600">
              <a:defRPr kumimoji="1" sz="2000" b="1" u="sng">
                <a:solidFill>
                  <a:schemeClr val="tx2"/>
                </a:solidFill>
                <a:latin typeface="新細明體" panose="02020500000000000000" pitchFamily="18" charset="-120"/>
                <a:ea typeface="新細明體" panose="02020500000000000000" pitchFamily="18" charset="-120"/>
              </a:defRPr>
            </a:lvl3pPr>
            <a:lvl4pPr marL="1600200" indent="-228600">
              <a:defRPr kumimoji="1" sz="2000" b="1" u="sng">
                <a:solidFill>
                  <a:schemeClr val="tx2"/>
                </a:solidFill>
                <a:latin typeface="新細明體" panose="02020500000000000000" pitchFamily="18" charset="-120"/>
                <a:ea typeface="新細明體" panose="02020500000000000000" pitchFamily="18" charset="-120"/>
              </a:defRPr>
            </a:lvl4pPr>
            <a:lvl5pPr marL="2057400" indent="-228600">
              <a:defRPr kumimoji="1" sz="2000" b="1" u="sng">
                <a:solidFill>
                  <a:schemeClr val="tx2"/>
                </a:solidFill>
                <a:latin typeface="新細明體" panose="02020500000000000000" pitchFamily="18" charset="-120"/>
                <a:ea typeface="新細明體" panose="02020500000000000000" pitchFamily="18" charset="-120"/>
              </a:defRPr>
            </a:lvl5pPr>
            <a:lvl6pPr marL="2514600" indent="-228600" eaLnBrk="0" fontAlgn="base" hangingPunct="0">
              <a:spcBef>
                <a:spcPct val="0"/>
              </a:spcBef>
              <a:spcAft>
                <a:spcPct val="0"/>
              </a:spcAft>
              <a:defRPr kumimoji="1" sz="2000" b="1" u="sng">
                <a:solidFill>
                  <a:schemeClr val="tx2"/>
                </a:solidFill>
                <a:latin typeface="新細明體" panose="02020500000000000000" pitchFamily="18" charset="-120"/>
                <a:ea typeface="新細明體" panose="02020500000000000000" pitchFamily="18" charset="-120"/>
              </a:defRPr>
            </a:lvl6pPr>
            <a:lvl7pPr marL="2971800" indent="-228600" eaLnBrk="0" fontAlgn="base" hangingPunct="0">
              <a:spcBef>
                <a:spcPct val="0"/>
              </a:spcBef>
              <a:spcAft>
                <a:spcPct val="0"/>
              </a:spcAft>
              <a:defRPr kumimoji="1" sz="2000" b="1" u="sng">
                <a:solidFill>
                  <a:schemeClr val="tx2"/>
                </a:solidFill>
                <a:latin typeface="新細明體" panose="02020500000000000000" pitchFamily="18" charset="-120"/>
                <a:ea typeface="新細明體" panose="02020500000000000000" pitchFamily="18" charset="-120"/>
              </a:defRPr>
            </a:lvl7pPr>
            <a:lvl8pPr marL="3429000" indent="-228600" eaLnBrk="0" fontAlgn="base" hangingPunct="0">
              <a:spcBef>
                <a:spcPct val="0"/>
              </a:spcBef>
              <a:spcAft>
                <a:spcPct val="0"/>
              </a:spcAft>
              <a:defRPr kumimoji="1" sz="2000" b="1" u="sng">
                <a:solidFill>
                  <a:schemeClr val="tx2"/>
                </a:solidFill>
                <a:latin typeface="新細明體" panose="02020500000000000000" pitchFamily="18" charset="-120"/>
                <a:ea typeface="新細明體" panose="02020500000000000000" pitchFamily="18" charset="-120"/>
              </a:defRPr>
            </a:lvl8pPr>
            <a:lvl9pPr marL="3886200" indent="-228600" eaLnBrk="0" fontAlgn="base" hangingPunct="0">
              <a:spcBef>
                <a:spcPct val="0"/>
              </a:spcBef>
              <a:spcAft>
                <a:spcPct val="0"/>
              </a:spcAft>
              <a:defRPr kumimoji="1" sz="2000" b="1" u="sng">
                <a:solidFill>
                  <a:schemeClr val="tx2"/>
                </a:solidFill>
                <a:latin typeface="新細明體" panose="02020500000000000000" pitchFamily="18" charset="-120"/>
                <a:ea typeface="新細明體" panose="02020500000000000000" pitchFamily="18" charset="-120"/>
              </a:defRPr>
            </a:lvl9pPr>
          </a:lstStyle>
          <a:p>
            <a:r>
              <a:rPr lang="zh-CN" altLang="en-US" sz="4000" dirty="0">
                <a:solidFill>
                  <a:srgbClr val="FFFF00"/>
                </a:solidFill>
                <a:latin typeface="PMingLiU-ExtB" panose="02020500000000000000" pitchFamily="18" charset="-120"/>
              </a:rPr>
              <a:t>讓我們</a:t>
            </a:r>
            <a:r>
              <a:rPr lang="zh-TW" altLang="en-US" sz="4000" dirty="0">
                <a:solidFill>
                  <a:srgbClr val="FFFF00"/>
                </a:solidFill>
                <a:latin typeface="PMingLiU-ExtB" panose="02020500000000000000" pitchFamily="18" charset="-120"/>
                <a:ea typeface="PMingLiU-ExtB" panose="02020500000000000000" pitchFamily="18" charset="-120"/>
              </a:rPr>
              <a:t>用禱告</a:t>
            </a:r>
            <a:r>
              <a:rPr lang="zh-CN" altLang="en-US" sz="4000" dirty="0">
                <a:solidFill>
                  <a:srgbClr val="FFFF00"/>
                </a:solidFill>
                <a:latin typeface="PMingLiU-ExtB" panose="02020500000000000000" pitchFamily="18" charset="-120"/>
              </a:rPr>
              <a:t>來</a:t>
            </a:r>
            <a:r>
              <a:rPr lang="zh-TW" altLang="en-US" sz="4000" dirty="0">
                <a:solidFill>
                  <a:srgbClr val="FFFF00"/>
                </a:solidFill>
                <a:latin typeface="PMingLiU-ExtB" panose="02020500000000000000" pitchFamily="18" charset="-120"/>
                <a:ea typeface="PMingLiU-ExtB" panose="02020500000000000000" pitchFamily="18" charset="-120"/>
              </a:rPr>
              <a:t>尋求神</a:t>
            </a:r>
            <a:r>
              <a:rPr lang="zh-TW" altLang="en-US" sz="4000" dirty="0">
                <a:solidFill>
                  <a:srgbClr val="FFFF00"/>
                </a:solidFill>
              </a:rPr>
              <a:t>！</a:t>
            </a:r>
            <a:endParaRPr lang="en-US" altLang="zh-TW" sz="4000" dirty="0">
              <a:solidFill>
                <a:srgbClr val="FFFF00"/>
              </a:solidFill>
            </a:endParaRPr>
          </a:p>
        </p:txBody>
      </p:sp>
    </p:spTree>
    <p:extLst>
      <p:ext uri="{BB962C8B-B14F-4D97-AF65-F5344CB8AC3E}">
        <p14:creationId xmlns:p14="http://schemas.microsoft.com/office/powerpoint/2010/main" val="32740653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40678"/>
            <a:ext cx="7886700" cy="1181685"/>
          </a:xfrm>
        </p:spPr>
        <p:txBody>
          <a:bodyPr/>
          <a:lstStyle/>
          <a:p>
            <a:pPr algn="ctr"/>
            <a:r>
              <a:rPr lang="zh-TW" altLang="en-US" dirty="0">
                <a:solidFill>
                  <a:schemeClr val="bg1"/>
                </a:solidFill>
              </a:rPr>
              <a:t>奇異恩</a:t>
            </a:r>
            <a:r>
              <a:rPr lang="zh-TW" altLang="en-US" dirty="0" smtClean="0">
                <a:solidFill>
                  <a:schemeClr val="bg1"/>
                </a:solidFill>
              </a:rPr>
              <a:t>典 </a:t>
            </a:r>
            <a:r>
              <a:rPr lang="en-US" dirty="0" smtClean="0">
                <a:solidFill>
                  <a:schemeClr val="bg1"/>
                </a:solidFill>
              </a:rPr>
              <a:t>Amazing Grace</a:t>
            </a: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algn="ctr">
              <a:buNone/>
            </a:pPr>
            <a:r>
              <a:rPr lang="en-US" altLang="zh-TW" sz="3600" dirty="0" smtClean="0">
                <a:solidFill>
                  <a:schemeClr val="bg1"/>
                </a:solidFill>
              </a:rPr>
              <a:t>1. </a:t>
            </a:r>
            <a:r>
              <a:rPr lang="zh-TW" altLang="en-US" sz="3600" dirty="0" smtClean="0">
                <a:solidFill>
                  <a:schemeClr val="bg1"/>
                </a:solidFill>
              </a:rPr>
              <a:t>奇</a:t>
            </a:r>
            <a:r>
              <a:rPr lang="zh-TW" altLang="en-US" sz="3600" dirty="0">
                <a:solidFill>
                  <a:schemeClr val="bg1"/>
                </a:solidFill>
              </a:rPr>
              <a:t>異恩典，何等甘</a:t>
            </a:r>
            <a:r>
              <a:rPr lang="zh-TW" altLang="en-US" sz="3600" dirty="0" smtClean="0">
                <a:solidFill>
                  <a:schemeClr val="bg1"/>
                </a:solidFill>
              </a:rPr>
              <a:t>甜</a:t>
            </a:r>
            <a:r>
              <a:rPr lang="en-US" altLang="zh-TW" sz="3600" dirty="0" smtClean="0">
                <a:solidFill>
                  <a:schemeClr val="bg1"/>
                </a:solidFill>
              </a:rPr>
              <a:t>, </a:t>
            </a:r>
            <a:r>
              <a:rPr lang="zh-TW" altLang="en-US" sz="3600" dirty="0" smtClean="0">
                <a:solidFill>
                  <a:schemeClr val="bg1"/>
                </a:solidFill>
              </a:rPr>
              <a:t>我</a:t>
            </a:r>
            <a:r>
              <a:rPr lang="zh-TW" altLang="en-US" sz="3600" dirty="0">
                <a:solidFill>
                  <a:schemeClr val="bg1"/>
                </a:solidFill>
              </a:rPr>
              <a:t>罪已得赦</a:t>
            </a:r>
            <a:r>
              <a:rPr lang="zh-TW" altLang="en-US" sz="3600" dirty="0" smtClean="0">
                <a:solidFill>
                  <a:schemeClr val="bg1"/>
                </a:solidFill>
              </a:rPr>
              <a:t>免</a:t>
            </a:r>
            <a:endParaRPr lang="en-US" altLang="zh-TW" sz="3600" dirty="0" smtClean="0">
              <a:solidFill>
                <a:schemeClr val="bg1"/>
              </a:solidFill>
            </a:endParaRPr>
          </a:p>
          <a:p>
            <a:pPr marL="0" indent="0" algn="ctr">
              <a:buNone/>
            </a:pPr>
            <a:r>
              <a:rPr lang="zh-TW" altLang="en-US" sz="3600" dirty="0" smtClean="0">
                <a:solidFill>
                  <a:schemeClr val="bg1"/>
                </a:solidFill>
              </a:rPr>
              <a:t>前</a:t>
            </a:r>
            <a:r>
              <a:rPr lang="zh-TW" altLang="en-US" sz="3600" dirty="0">
                <a:solidFill>
                  <a:schemeClr val="bg1"/>
                </a:solidFill>
              </a:rPr>
              <a:t>我失喪，今被尋</a:t>
            </a:r>
            <a:r>
              <a:rPr lang="zh-TW" altLang="en-US" sz="3600" dirty="0" smtClean="0">
                <a:solidFill>
                  <a:schemeClr val="bg1"/>
                </a:solidFill>
              </a:rPr>
              <a:t>回</a:t>
            </a:r>
            <a:r>
              <a:rPr lang="en-US" altLang="zh-TW" sz="3600" dirty="0" smtClean="0">
                <a:solidFill>
                  <a:schemeClr val="bg1"/>
                </a:solidFill>
              </a:rPr>
              <a:t>, </a:t>
            </a:r>
            <a:r>
              <a:rPr lang="zh-TW" altLang="en-US" sz="3600" dirty="0" smtClean="0">
                <a:solidFill>
                  <a:schemeClr val="bg1"/>
                </a:solidFill>
              </a:rPr>
              <a:t>瞎</a:t>
            </a:r>
            <a:r>
              <a:rPr lang="zh-TW" altLang="en-US" sz="3600" dirty="0">
                <a:solidFill>
                  <a:schemeClr val="bg1"/>
                </a:solidFill>
              </a:rPr>
              <a:t>眼今得看</a:t>
            </a:r>
            <a:r>
              <a:rPr lang="zh-TW" altLang="en-US" sz="3600" dirty="0" smtClean="0">
                <a:solidFill>
                  <a:schemeClr val="bg1"/>
                </a:solidFill>
              </a:rPr>
              <a:t>見</a:t>
            </a:r>
            <a:endParaRPr lang="en-US" altLang="zh-TW" sz="3600" dirty="0" smtClean="0">
              <a:solidFill>
                <a:schemeClr val="bg1"/>
              </a:solidFill>
            </a:endParaRPr>
          </a:p>
          <a:p>
            <a:pPr marL="0" indent="0" algn="ctr">
              <a:buNone/>
            </a:pPr>
            <a:endParaRPr lang="en-US" altLang="zh-TW" sz="3600" dirty="0" smtClean="0">
              <a:solidFill>
                <a:schemeClr val="bg1"/>
              </a:solidFill>
            </a:endParaRPr>
          </a:p>
          <a:p>
            <a:pPr marL="0" indent="0" algn="ctr">
              <a:buNone/>
            </a:pPr>
            <a:r>
              <a:rPr lang="en-US" sz="3600" dirty="0" smtClean="0">
                <a:solidFill>
                  <a:schemeClr val="bg1"/>
                </a:solidFill>
              </a:rPr>
              <a:t>Amazing </a:t>
            </a:r>
            <a:r>
              <a:rPr lang="en-US" sz="3600" dirty="0">
                <a:solidFill>
                  <a:schemeClr val="bg1"/>
                </a:solidFill>
              </a:rPr>
              <a:t>grace how sweet the sound</a:t>
            </a:r>
            <a:r>
              <a:rPr lang="en-US" sz="3600" dirty="0" smtClean="0">
                <a:solidFill>
                  <a:schemeClr val="bg1"/>
                </a:solidFill>
              </a:rPr>
              <a:t>,</a:t>
            </a:r>
          </a:p>
          <a:p>
            <a:pPr marL="0" indent="0" algn="ctr">
              <a:buNone/>
            </a:pPr>
            <a:r>
              <a:rPr lang="en-US" sz="3600" dirty="0">
                <a:solidFill>
                  <a:schemeClr val="bg1"/>
                </a:solidFill>
              </a:rPr>
              <a:t>That saved a wretch like me</a:t>
            </a:r>
            <a:r>
              <a:rPr lang="en-US" sz="3600" dirty="0" smtClean="0">
                <a:solidFill>
                  <a:schemeClr val="bg1"/>
                </a:solidFill>
              </a:rPr>
              <a:t>;</a:t>
            </a:r>
          </a:p>
          <a:p>
            <a:pPr marL="0" indent="0" algn="ctr">
              <a:buNone/>
            </a:pPr>
            <a:r>
              <a:rPr lang="en-US" sz="3600" dirty="0">
                <a:solidFill>
                  <a:schemeClr val="bg1"/>
                </a:solidFill>
              </a:rPr>
              <a:t>I once was lost, but now am found</a:t>
            </a:r>
            <a:r>
              <a:rPr lang="en-US" sz="3600" dirty="0" smtClean="0">
                <a:solidFill>
                  <a:schemeClr val="bg1"/>
                </a:solidFill>
              </a:rPr>
              <a:t>,</a:t>
            </a:r>
          </a:p>
          <a:p>
            <a:pPr marL="0" indent="0" algn="ctr">
              <a:buNone/>
            </a:pPr>
            <a:r>
              <a:rPr lang="en-US" sz="3600" dirty="0">
                <a:solidFill>
                  <a:schemeClr val="bg1"/>
                </a:solidFill>
              </a:rPr>
              <a:t>Was blind but now I see.</a:t>
            </a:r>
          </a:p>
        </p:txBody>
      </p:sp>
      <p:sp>
        <p:nvSpPr>
          <p:cNvPr id="4" name="TextBox 3"/>
          <p:cNvSpPr txBox="1"/>
          <p:nvPr/>
        </p:nvSpPr>
        <p:spPr>
          <a:xfrm>
            <a:off x="7849772" y="6189785"/>
            <a:ext cx="614271" cy="461665"/>
          </a:xfrm>
          <a:prstGeom prst="rect">
            <a:avLst/>
          </a:prstGeom>
          <a:noFill/>
        </p:spPr>
        <p:txBody>
          <a:bodyPr wrap="none" rtlCol="0">
            <a:spAutoFit/>
          </a:bodyPr>
          <a:lstStyle/>
          <a:p>
            <a:r>
              <a:rPr lang="en-US" sz="2400" dirty="0" smtClean="0">
                <a:solidFill>
                  <a:schemeClr val="bg1"/>
                </a:solidFill>
              </a:rPr>
              <a:t>1/4</a:t>
            </a:r>
            <a:endParaRPr lang="en-US" sz="2400" dirty="0">
              <a:solidFill>
                <a:schemeClr val="bg1"/>
              </a:solidFill>
            </a:endParaRPr>
          </a:p>
        </p:txBody>
      </p:sp>
    </p:spTree>
    <p:extLst>
      <p:ext uri="{BB962C8B-B14F-4D97-AF65-F5344CB8AC3E}">
        <p14:creationId xmlns:p14="http://schemas.microsoft.com/office/powerpoint/2010/main" val="18948479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ctr">
              <a:buNone/>
            </a:pPr>
            <a:r>
              <a:rPr lang="en-US" altLang="zh-TW" sz="3600" dirty="0" smtClean="0">
                <a:solidFill>
                  <a:schemeClr val="bg1"/>
                </a:solidFill>
              </a:rPr>
              <a:t>2. </a:t>
            </a:r>
            <a:r>
              <a:rPr lang="zh-TW" altLang="en-US" sz="3600" dirty="0" smtClean="0">
                <a:solidFill>
                  <a:schemeClr val="bg1"/>
                </a:solidFill>
              </a:rPr>
              <a:t>浩</a:t>
            </a:r>
            <a:r>
              <a:rPr lang="zh-TW" altLang="en-US" sz="3600" dirty="0">
                <a:solidFill>
                  <a:schemeClr val="bg1"/>
                </a:solidFill>
              </a:rPr>
              <a:t>大恩典，使我敬畏</a:t>
            </a:r>
            <a:r>
              <a:rPr lang="en-US" altLang="zh-TW" sz="3600" dirty="0" smtClean="0">
                <a:solidFill>
                  <a:schemeClr val="bg1"/>
                </a:solidFill>
              </a:rPr>
              <a:t>, </a:t>
            </a:r>
            <a:r>
              <a:rPr lang="zh-TW" altLang="en-US" sz="3600" dirty="0">
                <a:solidFill>
                  <a:schemeClr val="bg1"/>
                </a:solidFill>
              </a:rPr>
              <a:t>使我心得安慰</a:t>
            </a:r>
            <a:endParaRPr lang="en-US" altLang="zh-TW" sz="3600" dirty="0" smtClean="0">
              <a:solidFill>
                <a:schemeClr val="bg1"/>
              </a:solidFill>
            </a:endParaRPr>
          </a:p>
          <a:p>
            <a:pPr marL="0" indent="0" algn="ctr">
              <a:buNone/>
            </a:pPr>
            <a:r>
              <a:rPr lang="zh-TW" altLang="en-US" sz="3600" dirty="0">
                <a:solidFill>
                  <a:schemeClr val="bg1"/>
                </a:solidFill>
              </a:rPr>
              <a:t>初信之時即蒙恩惠</a:t>
            </a:r>
            <a:r>
              <a:rPr lang="en-US" altLang="zh-TW" sz="3600" dirty="0" smtClean="0">
                <a:solidFill>
                  <a:schemeClr val="bg1"/>
                </a:solidFill>
              </a:rPr>
              <a:t>, </a:t>
            </a:r>
            <a:r>
              <a:rPr lang="zh-TW" altLang="en-US" sz="3600" dirty="0">
                <a:solidFill>
                  <a:schemeClr val="bg1"/>
                </a:solidFill>
              </a:rPr>
              <a:t>真是何等寶</a:t>
            </a:r>
            <a:r>
              <a:rPr lang="zh-TW" altLang="en-US" sz="3600" dirty="0" smtClean="0">
                <a:solidFill>
                  <a:schemeClr val="bg1"/>
                </a:solidFill>
              </a:rPr>
              <a:t>貴</a:t>
            </a:r>
            <a:endParaRPr lang="en-US" altLang="zh-TW" sz="3600" dirty="0" smtClean="0">
              <a:solidFill>
                <a:schemeClr val="bg1"/>
              </a:solidFill>
            </a:endParaRPr>
          </a:p>
          <a:p>
            <a:pPr marL="0" indent="0" algn="ctr">
              <a:buNone/>
            </a:pPr>
            <a:endParaRPr lang="en-US" altLang="zh-TW" sz="3600" dirty="0" smtClean="0">
              <a:solidFill>
                <a:schemeClr val="bg1"/>
              </a:solidFill>
            </a:endParaRPr>
          </a:p>
          <a:p>
            <a:pPr marL="0" indent="0" algn="ctr">
              <a:buNone/>
            </a:pPr>
            <a:r>
              <a:rPr lang="en-US" sz="3600" dirty="0" err="1" smtClean="0">
                <a:solidFill>
                  <a:schemeClr val="bg1"/>
                </a:solidFill>
              </a:rPr>
              <a:t>T'was</a:t>
            </a:r>
            <a:r>
              <a:rPr lang="en-US" sz="3600" dirty="0" smtClean="0">
                <a:solidFill>
                  <a:schemeClr val="bg1"/>
                </a:solidFill>
              </a:rPr>
              <a:t> grace that taught my heart </a:t>
            </a:r>
            <a:r>
              <a:rPr lang="en-US" sz="3600" dirty="0">
                <a:solidFill>
                  <a:schemeClr val="bg1"/>
                </a:solidFill>
              </a:rPr>
              <a:t>to fear</a:t>
            </a:r>
            <a:r>
              <a:rPr lang="en-US" sz="3600" dirty="0" smtClean="0">
                <a:solidFill>
                  <a:schemeClr val="bg1"/>
                </a:solidFill>
              </a:rPr>
              <a:t>,</a:t>
            </a:r>
          </a:p>
          <a:p>
            <a:pPr marL="0" indent="0" algn="ctr">
              <a:buNone/>
            </a:pPr>
            <a:r>
              <a:rPr lang="en-US" sz="3600" dirty="0">
                <a:solidFill>
                  <a:schemeClr val="bg1"/>
                </a:solidFill>
              </a:rPr>
              <a:t>And Grace, my fears relieved</a:t>
            </a:r>
            <a:br>
              <a:rPr lang="en-US" sz="3600" dirty="0">
                <a:solidFill>
                  <a:schemeClr val="bg1"/>
                </a:solidFill>
              </a:rPr>
            </a:br>
            <a:r>
              <a:rPr lang="en-US" sz="3600" dirty="0">
                <a:solidFill>
                  <a:schemeClr val="bg1"/>
                </a:solidFill>
              </a:rPr>
              <a:t>How precious did that Grace appear</a:t>
            </a:r>
            <a:br>
              <a:rPr lang="en-US" sz="3600" dirty="0">
                <a:solidFill>
                  <a:schemeClr val="bg1"/>
                </a:solidFill>
              </a:rPr>
            </a:br>
            <a:r>
              <a:rPr lang="en-US" sz="3600" dirty="0">
                <a:solidFill>
                  <a:schemeClr val="bg1"/>
                </a:solidFill>
              </a:rPr>
              <a:t>The hour I first believed</a:t>
            </a:r>
          </a:p>
          <a:p>
            <a:pPr marL="0" indent="0" algn="ctr">
              <a:buNone/>
            </a:pPr>
            <a:r>
              <a:rPr lang="en-US" sz="3600" dirty="0" smtClean="0">
                <a:solidFill>
                  <a:schemeClr val="bg1"/>
                </a:solidFill>
              </a:rPr>
              <a:t> </a:t>
            </a:r>
            <a:endParaRPr lang="en-US" sz="3600" dirty="0">
              <a:solidFill>
                <a:schemeClr val="bg1"/>
              </a:solidFill>
            </a:endParaRPr>
          </a:p>
        </p:txBody>
      </p:sp>
      <p:sp>
        <p:nvSpPr>
          <p:cNvPr id="4" name="Title 3"/>
          <p:cNvSpPr>
            <a:spLocks noGrp="1"/>
          </p:cNvSpPr>
          <p:nvPr>
            <p:ph type="title"/>
          </p:nvPr>
        </p:nvSpPr>
        <p:spPr/>
        <p:txBody>
          <a:bodyPr/>
          <a:lstStyle/>
          <a:p>
            <a:endParaRPr lang="en-US"/>
          </a:p>
        </p:txBody>
      </p:sp>
      <p:sp>
        <p:nvSpPr>
          <p:cNvPr id="5" name="TextBox 4"/>
          <p:cNvSpPr txBox="1"/>
          <p:nvPr/>
        </p:nvSpPr>
        <p:spPr>
          <a:xfrm>
            <a:off x="7849772" y="6189785"/>
            <a:ext cx="614271" cy="461665"/>
          </a:xfrm>
          <a:prstGeom prst="rect">
            <a:avLst/>
          </a:prstGeom>
          <a:noFill/>
        </p:spPr>
        <p:txBody>
          <a:bodyPr wrap="none" rtlCol="0">
            <a:spAutoFit/>
          </a:bodyPr>
          <a:lstStyle/>
          <a:p>
            <a:r>
              <a:rPr lang="en-US" sz="2400" dirty="0">
                <a:solidFill>
                  <a:schemeClr val="bg1"/>
                </a:solidFill>
              </a:rPr>
              <a:t>2</a:t>
            </a:r>
            <a:r>
              <a:rPr lang="en-US" sz="2400" dirty="0" smtClean="0">
                <a:solidFill>
                  <a:schemeClr val="bg1"/>
                </a:solidFill>
              </a:rPr>
              <a:t>/4</a:t>
            </a:r>
            <a:endParaRPr lang="en-US" sz="2400" dirty="0">
              <a:solidFill>
                <a:schemeClr val="bg1"/>
              </a:solidFill>
            </a:endParaRPr>
          </a:p>
        </p:txBody>
      </p:sp>
    </p:spTree>
    <p:extLst>
      <p:ext uri="{BB962C8B-B14F-4D97-AF65-F5344CB8AC3E}">
        <p14:creationId xmlns:p14="http://schemas.microsoft.com/office/powerpoint/2010/main" val="34207576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0" indent="0">
              <a:buNone/>
            </a:pPr>
            <a:r>
              <a:rPr lang="en-US" altLang="zh-TW" sz="3600" dirty="0" smtClean="0">
                <a:solidFill>
                  <a:schemeClr val="bg1"/>
                </a:solidFill>
              </a:rPr>
              <a:t>3. </a:t>
            </a:r>
            <a:r>
              <a:rPr lang="zh-TW" altLang="en-US" sz="3600" dirty="0" smtClean="0">
                <a:solidFill>
                  <a:schemeClr val="bg1"/>
                </a:solidFill>
              </a:rPr>
              <a:t>經</a:t>
            </a:r>
            <a:r>
              <a:rPr lang="zh-TW" altLang="en-US" sz="3600" dirty="0">
                <a:solidFill>
                  <a:schemeClr val="bg1"/>
                </a:solidFill>
              </a:rPr>
              <a:t>過許多危險網羅，飽受人間苦楚，</a:t>
            </a:r>
            <a:r>
              <a:rPr lang="en-US" sz="3600" dirty="0">
                <a:solidFill>
                  <a:schemeClr val="bg1"/>
                </a:solidFill>
              </a:rPr>
              <a:t/>
            </a:r>
            <a:br>
              <a:rPr lang="en-US" sz="3600" dirty="0">
                <a:solidFill>
                  <a:schemeClr val="bg1"/>
                </a:solidFill>
              </a:rPr>
            </a:br>
            <a:r>
              <a:rPr lang="zh-TW" altLang="en-US" sz="3600" dirty="0">
                <a:solidFill>
                  <a:schemeClr val="bg1"/>
                </a:solidFill>
              </a:rPr>
              <a:t>此恩領我平安渡過，他日歸回天府</a:t>
            </a:r>
            <a:r>
              <a:rPr lang="zh-TW" altLang="en-US" sz="3600" dirty="0" smtClean="0">
                <a:solidFill>
                  <a:schemeClr val="bg1"/>
                </a:solidFill>
              </a:rPr>
              <a:t>。</a:t>
            </a:r>
            <a:endParaRPr lang="en-US" altLang="zh-TW" sz="3600" dirty="0" smtClean="0">
              <a:solidFill>
                <a:schemeClr val="bg1"/>
              </a:solidFill>
            </a:endParaRPr>
          </a:p>
          <a:p>
            <a:pPr marL="0" lvl="0" indent="0">
              <a:buNone/>
            </a:pPr>
            <a:endParaRPr lang="en-US" sz="3600" dirty="0">
              <a:solidFill>
                <a:schemeClr val="bg1"/>
              </a:solidFill>
            </a:endParaRPr>
          </a:p>
          <a:p>
            <a:pPr marL="0" indent="0" algn="ctr">
              <a:buNone/>
            </a:pPr>
            <a:r>
              <a:rPr lang="en-US" sz="3600" dirty="0">
                <a:solidFill>
                  <a:schemeClr val="bg1"/>
                </a:solidFill>
              </a:rPr>
              <a:t>Through many dangers, toils and snares</a:t>
            </a:r>
            <a:br>
              <a:rPr lang="en-US" sz="3600" dirty="0">
                <a:solidFill>
                  <a:schemeClr val="bg1"/>
                </a:solidFill>
              </a:rPr>
            </a:br>
            <a:r>
              <a:rPr lang="en-US" sz="3600" dirty="0">
                <a:solidFill>
                  <a:schemeClr val="bg1"/>
                </a:solidFill>
              </a:rPr>
              <a:t>We have already come</a:t>
            </a:r>
            <a:br>
              <a:rPr lang="en-US" sz="3600" dirty="0">
                <a:solidFill>
                  <a:schemeClr val="bg1"/>
                </a:solidFill>
              </a:rPr>
            </a:br>
            <a:r>
              <a:rPr lang="en-US" sz="3600" dirty="0" err="1">
                <a:solidFill>
                  <a:schemeClr val="bg1"/>
                </a:solidFill>
              </a:rPr>
              <a:t>T'was</a:t>
            </a:r>
            <a:r>
              <a:rPr lang="en-US" sz="3600" dirty="0">
                <a:solidFill>
                  <a:schemeClr val="bg1"/>
                </a:solidFill>
              </a:rPr>
              <a:t> Grace that brought us safe thus far</a:t>
            </a:r>
            <a:br>
              <a:rPr lang="en-US" sz="3600" dirty="0">
                <a:solidFill>
                  <a:schemeClr val="bg1"/>
                </a:solidFill>
              </a:rPr>
            </a:br>
            <a:r>
              <a:rPr lang="en-US" sz="3600" dirty="0">
                <a:solidFill>
                  <a:schemeClr val="bg1"/>
                </a:solidFill>
              </a:rPr>
              <a:t>And Grace will lead us home</a:t>
            </a:r>
          </a:p>
        </p:txBody>
      </p:sp>
      <p:sp>
        <p:nvSpPr>
          <p:cNvPr id="4" name="Title 3"/>
          <p:cNvSpPr>
            <a:spLocks noGrp="1"/>
          </p:cNvSpPr>
          <p:nvPr>
            <p:ph type="title"/>
          </p:nvPr>
        </p:nvSpPr>
        <p:spPr/>
        <p:txBody>
          <a:bodyPr/>
          <a:lstStyle/>
          <a:p>
            <a:endParaRPr lang="en-US"/>
          </a:p>
        </p:txBody>
      </p:sp>
      <p:sp>
        <p:nvSpPr>
          <p:cNvPr id="5" name="TextBox 4"/>
          <p:cNvSpPr txBox="1"/>
          <p:nvPr/>
        </p:nvSpPr>
        <p:spPr>
          <a:xfrm>
            <a:off x="7849772" y="6189785"/>
            <a:ext cx="614271" cy="461665"/>
          </a:xfrm>
          <a:prstGeom prst="rect">
            <a:avLst/>
          </a:prstGeom>
          <a:noFill/>
        </p:spPr>
        <p:txBody>
          <a:bodyPr wrap="none" rtlCol="0">
            <a:spAutoFit/>
          </a:bodyPr>
          <a:lstStyle/>
          <a:p>
            <a:r>
              <a:rPr lang="en-US" sz="2400" dirty="0">
                <a:solidFill>
                  <a:schemeClr val="bg1"/>
                </a:solidFill>
              </a:rPr>
              <a:t>3</a:t>
            </a:r>
            <a:r>
              <a:rPr lang="en-US" sz="2400" dirty="0" smtClean="0">
                <a:solidFill>
                  <a:schemeClr val="bg1"/>
                </a:solidFill>
              </a:rPr>
              <a:t>/4</a:t>
            </a:r>
            <a:endParaRPr lang="en-US" sz="2400" dirty="0">
              <a:solidFill>
                <a:schemeClr val="bg1"/>
              </a:solidFill>
            </a:endParaRPr>
          </a:p>
        </p:txBody>
      </p:sp>
    </p:spTree>
    <p:extLst>
      <p:ext uri="{BB962C8B-B14F-4D97-AF65-F5344CB8AC3E}">
        <p14:creationId xmlns:p14="http://schemas.microsoft.com/office/powerpoint/2010/main" val="37020734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altLang="zh-TW" sz="3600" dirty="0" smtClean="0">
                <a:solidFill>
                  <a:schemeClr val="bg1"/>
                </a:solidFill>
              </a:rPr>
              <a:t>4. </a:t>
            </a:r>
            <a:r>
              <a:rPr lang="zh-TW" altLang="en-US" sz="3600" dirty="0" smtClean="0">
                <a:solidFill>
                  <a:schemeClr val="bg1"/>
                </a:solidFill>
              </a:rPr>
              <a:t>將</a:t>
            </a:r>
            <a:r>
              <a:rPr lang="zh-TW" altLang="en-US" sz="3600" dirty="0">
                <a:solidFill>
                  <a:schemeClr val="bg1"/>
                </a:solidFill>
              </a:rPr>
              <a:t>來在天安居萬年，恩光如日普照，</a:t>
            </a:r>
            <a:r>
              <a:rPr lang="en-US" sz="3600" dirty="0">
                <a:solidFill>
                  <a:schemeClr val="bg1"/>
                </a:solidFill>
              </a:rPr>
              <a:t/>
            </a:r>
            <a:br>
              <a:rPr lang="en-US" sz="3600" dirty="0">
                <a:solidFill>
                  <a:schemeClr val="bg1"/>
                </a:solidFill>
              </a:rPr>
            </a:br>
            <a:r>
              <a:rPr lang="zh-TW" altLang="en-US" sz="3600" dirty="0" smtClean="0">
                <a:solidFill>
                  <a:schemeClr val="bg1"/>
                </a:solidFill>
              </a:rPr>
              <a:t>好像最初蒙恩景况，贊美永不减少。</a:t>
            </a:r>
            <a:endParaRPr lang="en-US" altLang="zh-TW" sz="3600" dirty="0" smtClean="0">
              <a:solidFill>
                <a:schemeClr val="bg1"/>
              </a:solidFill>
            </a:endParaRPr>
          </a:p>
          <a:p>
            <a:pPr marL="0" indent="0" algn="ctr">
              <a:buNone/>
            </a:pPr>
            <a:endParaRPr lang="en-US" sz="3600" dirty="0">
              <a:solidFill>
                <a:schemeClr val="bg1"/>
              </a:solidFill>
            </a:endParaRPr>
          </a:p>
          <a:p>
            <a:pPr marL="0" indent="0" algn="ctr">
              <a:buNone/>
            </a:pPr>
            <a:r>
              <a:rPr lang="en-US" sz="3600" dirty="0">
                <a:solidFill>
                  <a:schemeClr val="bg1"/>
                </a:solidFill>
              </a:rPr>
              <a:t>When we've been there ten thousand years, Bright shining as the sun; </a:t>
            </a:r>
          </a:p>
          <a:p>
            <a:pPr marL="0" indent="0" algn="ctr">
              <a:buNone/>
            </a:pPr>
            <a:r>
              <a:rPr lang="en-US" sz="3600" dirty="0">
                <a:solidFill>
                  <a:schemeClr val="bg1"/>
                </a:solidFill>
              </a:rPr>
              <a:t>We've no less days to sing God's praise, Than when we've first begun.</a:t>
            </a:r>
          </a:p>
        </p:txBody>
      </p:sp>
      <p:sp>
        <p:nvSpPr>
          <p:cNvPr id="4" name="Title 3"/>
          <p:cNvSpPr>
            <a:spLocks noGrp="1"/>
          </p:cNvSpPr>
          <p:nvPr>
            <p:ph type="title"/>
          </p:nvPr>
        </p:nvSpPr>
        <p:spPr/>
        <p:txBody>
          <a:bodyPr/>
          <a:lstStyle/>
          <a:p>
            <a:endParaRPr lang="en-US"/>
          </a:p>
        </p:txBody>
      </p:sp>
      <p:sp>
        <p:nvSpPr>
          <p:cNvPr id="5" name="TextBox 4"/>
          <p:cNvSpPr txBox="1"/>
          <p:nvPr/>
        </p:nvSpPr>
        <p:spPr>
          <a:xfrm>
            <a:off x="7849772" y="6189785"/>
            <a:ext cx="614271" cy="461665"/>
          </a:xfrm>
          <a:prstGeom prst="rect">
            <a:avLst/>
          </a:prstGeom>
          <a:noFill/>
        </p:spPr>
        <p:txBody>
          <a:bodyPr wrap="none" rtlCol="0">
            <a:spAutoFit/>
          </a:bodyPr>
          <a:lstStyle/>
          <a:p>
            <a:r>
              <a:rPr lang="en-US" sz="2400" dirty="0">
                <a:solidFill>
                  <a:schemeClr val="bg1"/>
                </a:solidFill>
              </a:rPr>
              <a:t>4</a:t>
            </a:r>
            <a:r>
              <a:rPr lang="en-US" sz="2400" dirty="0" smtClean="0">
                <a:solidFill>
                  <a:schemeClr val="bg1"/>
                </a:solidFill>
              </a:rPr>
              <a:t>/4</a:t>
            </a:r>
            <a:endParaRPr lang="en-US" sz="2400" dirty="0">
              <a:solidFill>
                <a:schemeClr val="bg1"/>
              </a:solidFill>
            </a:endParaRPr>
          </a:p>
        </p:txBody>
      </p:sp>
    </p:spTree>
    <p:extLst>
      <p:ext uri="{BB962C8B-B14F-4D97-AF65-F5344CB8AC3E}">
        <p14:creationId xmlns:p14="http://schemas.microsoft.com/office/powerpoint/2010/main" val="917560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4000"/>
              </a:lnSpc>
            </a:pPr>
            <a:r>
              <a:rPr lang="en-US" altLang="zh-CN" sz="3600" b="1" u="sng" dirty="0" smtClean="0">
                <a:solidFill>
                  <a:schemeClr val="bg1"/>
                </a:solidFill>
                <a:ea typeface="微软雅黑" panose="020B0503020204020204" pitchFamily="34" charset="-122"/>
              </a:rPr>
              <a:t>【</a:t>
            </a:r>
            <a:r>
              <a:rPr lang="zh-CN" altLang="en-US" sz="3600" b="1" u="sng" dirty="0" smtClean="0">
                <a:solidFill>
                  <a:schemeClr val="bg1"/>
                </a:solidFill>
                <a:ea typeface="微软雅黑" panose="020B0503020204020204" pitchFamily="34" charset="-122"/>
              </a:rPr>
              <a:t>希伯來書 </a:t>
            </a:r>
            <a:r>
              <a:rPr lang="en-US" altLang="zh-CN" sz="3600" b="1" u="sng" dirty="0" smtClean="0">
                <a:solidFill>
                  <a:schemeClr val="bg1"/>
                </a:solidFill>
                <a:ea typeface="微软雅黑" panose="020B0503020204020204" pitchFamily="34" charset="-122"/>
              </a:rPr>
              <a:t>Hebrews </a:t>
            </a:r>
            <a:r>
              <a:rPr lang="en-US" altLang="zh-CN" sz="3600" b="1" u="sng" dirty="0" smtClean="0">
                <a:solidFill>
                  <a:schemeClr val="bg1"/>
                </a:solidFill>
                <a:ea typeface="微软雅黑" panose="020B0503020204020204" pitchFamily="34" charset="-122"/>
              </a:rPr>
              <a:t>1:4-14</a:t>
            </a:r>
            <a:r>
              <a:rPr lang="en-US" altLang="zh-CN" sz="3600" b="1" u="sng" dirty="0">
                <a:solidFill>
                  <a:schemeClr val="bg1"/>
                </a:solidFill>
                <a:ea typeface="微软雅黑" panose="020B0503020204020204" pitchFamily="34" charset="-122"/>
              </a:rPr>
              <a:t>】</a:t>
            </a:r>
          </a:p>
          <a:p>
            <a:pPr algn="l">
              <a:lnSpc>
                <a:spcPct val="114000"/>
              </a:lnSpc>
            </a:pPr>
            <a:r>
              <a:rPr lang="en-US" altLang="zh-CN" sz="3200" b="1" dirty="0">
                <a:solidFill>
                  <a:schemeClr val="bg1"/>
                </a:solidFill>
                <a:ea typeface="微软雅黑" panose="020B0503020204020204" pitchFamily="34" charset="-122"/>
              </a:rPr>
              <a:t>8 </a:t>
            </a:r>
            <a:r>
              <a:rPr lang="zh-CN" altLang="en-US" sz="3200" b="1" dirty="0" smtClean="0">
                <a:solidFill>
                  <a:schemeClr val="bg1"/>
                </a:solidFill>
                <a:ea typeface="微软雅黑" panose="020B0503020204020204" pitchFamily="34" charset="-122"/>
              </a:rPr>
              <a:t>論到子却說：“　神啊，你的寶座是永永遠遠的，你的國權是正直的。</a:t>
            </a:r>
          </a:p>
          <a:p>
            <a:pPr algn="l">
              <a:lnSpc>
                <a:spcPct val="100000"/>
              </a:lnSpc>
            </a:pPr>
            <a:r>
              <a:rPr lang="en-US" altLang="zh-CN" sz="3200" b="1" dirty="0" smtClean="0">
                <a:solidFill>
                  <a:schemeClr val="bg1"/>
                </a:solidFill>
                <a:ea typeface="微软雅黑" panose="020B0503020204020204" pitchFamily="34" charset="-122"/>
              </a:rPr>
              <a:t>But </a:t>
            </a:r>
            <a:r>
              <a:rPr lang="en-US" altLang="zh-CN" sz="3200" b="1" dirty="0">
                <a:solidFill>
                  <a:schemeClr val="bg1"/>
                </a:solidFill>
                <a:ea typeface="微软雅黑" panose="020B0503020204020204" pitchFamily="34" charset="-122"/>
              </a:rPr>
              <a:t>to the Son He </a:t>
            </a:r>
            <a:r>
              <a:rPr lang="en-US" altLang="zh-CN" sz="3200" b="1" dirty="0" err="1">
                <a:solidFill>
                  <a:schemeClr val="bg1"/>
                </a:solidFill>
                <a:ea typeface="微软雅黑" panose="020B0503020204020204" pitchFamily="34" charset="-122"/>
              </a:rPr>
              <a:t>says:“Your</a:t>
            </a:r>
            <a:r>
              <a:rPr lang="en-US" altLang="zh-CN" sz="3200" b="1" dirty="0">
                <a:solidFill>
                  <a:schemeClr val="bg1"/>
                </a:solidFill>
                <a:ea typeface="微软雅黑" panose="020B0503020204020204" pitchFamily="34" charset="-122"/>
              </a:rPr>
              <a:t> throne, O God, is forever and </a:t>
            </a:r>
            <a:r>
              <a:rPr lang="en-US" altLang="zh-CN" sz="3200" b="1" dirty="0" err="1">
                <a:solidFill>
                  <a:schemeClr val="bg1"/>
                </a:solidFill>
                <a:ea typeface="微软雅黑" panose="020B0503020204020204" pitchFamily="34" charset="-122"/>
              </a:rPr>
              <a:t>ever;A</a:t>
            </a:r>
            <a:r>
              <a:rPr lang="en-US" altLang="zh-CN" sz="3200" b="1" dirty="0">
                <a:solidFill>
                  <a:schemeClr val="bg1"/>
                </a:solidFill>
                <a:ea typeface="微软雅黑" panose="020B0503020204020204" pitchFamily="34" charset="-122"/>
              </a:rPr>
              <a:t> scepter of righteousness is the scepter of Your kingdom.</a:t>
            </a:r>
          </a:p>
          <a:p>
            <a:pPr algn="l">
              <a:lnSpc>
                <a:spcPct val="114000"/>
              </a:lnSpc>
            </a:pPr>
            <a:r>
              <a:rPr lang="en-US" altLang="zh-CN" sz="3200" b="1" dirty="0">
                <a:solidFill>
                  <a:schemeClr val="bg1"/>
                </a:solidFill>
                <a:ea typeface="微软雅黑" panose="020B0503020204020204" pitchFamily="34" charset="-122"/>
              </a:rPr>
              <a:t>9 </a:t>
            </a:r>
            <a:r>
              <a:rPr lang="zh-CN" altLang="en-US" sz="3200" b="1" dirty="0" smtClean="0">
                <a:solidFill>
                  <a:schemeClr val="bg1"/>
                </a:solidFill>
                <a:ea typeface="微软雅黑" panose="020B0503020204020204" pitchFamily="34" charset="-122"/>
              </a:rPr>
              <a:t>你喜愛公義，恨惡罪惡，所以　神，就是你的　神，用喜樂油膏你，勝過膏你的同伴。” </a:t>
            </a:r>
          </a:p>
          <a:p>
            <a:pPr algn="l">
              <a:lnSpc>
                <a:spcPct val="100000"/>
              </a:lnSpc>
            </a:pPr>
            <a:r>
              <a:rPr lang="en-US" altLang="zh-CN" sz="3200" b="1" dirty="0" smtClean="0">
                <a:solidFill>
                  <a:schemeClr val="bg1"/>
                </a:solidFill>
                <a:ea typeface="微软雅黑" panose="020B0503020204020204" pitchFamily="34" charset="-122"/>
              </a:rPr>
              <a:t>You </a:t>
            </a:r>
            <a:r>
              <a:rPr lang="en-US" altLang="zh-CN" sz="3200" b="1" dirty="0">
                <a:solidFill>
                  <a:schemeClr val="bg1"/>
                </a:solidFill>
                <a:ea typeface="微软雅黑" panose="020B0503020204020204" pitchFamily="34" charset="-122"/>
              </a:rPr>
              <a:t>have loved righteousness and hated lawlessness</a:t>
            </a:r>
            <a:r>
              <a:rPr lang="en-US" altLang="zh-CN" sz="3200" b="1" dirty="0" smtClean="0">
                <a:solidFill>
                  <a:schemeClr val="bg1"/>
                </a:solidFill>
                <a:ea typeface="微软雅黑" panose="020B0503020204020204" pitchFamily="34" charset="-122"/>
              </a:rPr>
              <a:t>;  Therefore </a:t>
            </a:r>
            <a:r>
              <a:rPr lang="en-US" altLang="zh-CN" sz="3200" b="1" dirty="0">
                <a:solidFill>
                  <a:schemeClr val="bg1"/>
                </a:solidFill>
                <a:ea typeface="微软雅黑" panose="020B0503020204020204" pitchFamily="34" charset="-122"/>
              </a:rPr>
              <a:t>God, Your God, has anointed </a:t>
            </a:r>
            <a:r>
              <a:rPr lang="en-US" altLang="zh-CN" sz="3200" b="1" dirty="0" smtClean="0">
                <a:solidFill>
                  <a:schemeClr val="bg1"/>
                </a:solidFill>
                <a:ea typeface="微软雅黑" panose="020B0503020204020204" pitchFamily="34" charset="-122"/>
              </a:rPr>
              <a:t>You With </a:t>
            </a:r>
            <a:r>
              <a:rPr lang="en-US" altLang="zh-CN" sz="3200" b="1" dirty="0">
                <a:solidFill>
                  <a:schemeClr val="bg1"/>
                </a:solidFill>
                <a:ea typeface="微软雅黑" panose="020B0503020204020204" pitchFamily="34" charset="-122"/>
              </a:rPr>
              <a:t>the oil of gladness more than Your companions.”</a:t>
            </a:r>
          </a:p>
        </p:txBody>
      </p:sp>
    </p:spTree>
    <p:extLst>
      <p:ext uri="{BB962C8B-B14F-4D97-AF65-F5344CB8AC3E}">
        <p14:creationId xmlns:p14="http://schemas.microsoft.com/office/powerpoint/2010/main" val="6494599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5602" name="Picture 2" descr="http://rccgvictorycentre.com/wp-content/uploads/2011/12/GodsWo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638" y="681038"/>
            <a:ext cx="8266112" cy="531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40922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zh-CN" altLang="en-US" b="1" dirty="0" smtClean="0">
                <a:solidFill>
                  <a:schemeClr val="bg1"/>
                </a:solidFill>
                <a:latin typeface="微软雅黑" panose="020B0503020204020204" pitchFamily="34" charset="-122"/>
                <a:ea typeface="微软雅黑" panose="020B0503020204020204" pitchFamily="34" charset="-122"/>
              </a:rPr>
              <a:t>生命在祂裏頭</a:t>
            </a:r>
            <a:r>
              <a:rPr lang="en-US" altLang="zh-CN" b="1" dirty="0" smtClean="0">
                <a:solidFill>
                  <a:schemeClr val="bg1"/>
                </a:solidFill>
                <a:latin typeface="微软雅黑" panose="020B0503020204020204" pitchFamily="34" charset="-122"/>
                <a:ea typeface="微软雅黑" panose="020B0503020204020204" pitchFamily="34" charset="-122"/>
              </a:rPr>
              <a:t/>
            </a:r>
            <a:br>
              <a:rPr lang="en-US" altLang="zh-CN" b="1" dirty="0" smtClean="0">
                <a:solidFill>
                  <a:schemeClr val="bg1"/>
                </a:solidFill>
                <a:latin typeface="微软雅黑" panose="020B0503020204020204" pitchFamily="34" charset="-122"/>
                <a:ea typeface="微软雅黑" panose="020B0503020204020204" pitchFamily="34" charset="-122"/>
              </a:rPr>
            </a:br>
            <a:r>
              <a:rPr lang="en-US" altLang="zh-CN" b="1" dirty="0">
                <a:solidFill>
                  <a:schemeClr val="bg1"/>
                </a:solidFill>
                <a:latin typeface="微软雅黑" panose="020B0503020204020204" pitchFamily="34" charset="-122"/>
                <a:ea typeface="微软雅黑" panose="020B0503020204020204" pitchFamily="34" charset="-122"/>
              </a:rPr>
              <a:t>In Him Is Life</a:t>
            </a:r>
            <a:endParaRPr lang="zh-CN" altLang="en-US" b="1" dirty="0">
              <a:solidFill>
                <a:schemeClr val="bg1"/>
              </a:solidFill>
            </a:endParaRPr>
          </a:p>
        </p:txBody>
      </p:sp>
      <p:sp>
        <p:nvSpPr>
          <p:cNvPr id="3" name="副标题 2"/>
          <p:cNvSpPr>
            <a:spLocks noGrp="1"/>
          </p:cNvSpPr>
          <p:nvPr>
            <p:ph type="subTitle" idx="1"/>
          </p:nvPr>
        </p:nvSpPr>
        <p:spPr/>
        <p:txBody>
          <a:bodyPr/>
          <a:lstStyle/>
          <a:p>
            <a:r>
              <a:rPr lang="en-US" altLang="zh-CN" b="1" dirty="0" smtClean="0">
                <a:solidFill>
                  <a:schemeClr val="bg1"/>
                </a:solidFill>
              </a:rPr>
              <a:t>Boise Chinese Christian Church </a:t>
            </a:r>
          </a:p>
          <a:p>
            <a:r>
              <a:rPr lang="en-US" altLang="zh-CN" b="1" dirty="0" smtClean="0">
                <a:solidFill>
                  <a:schemeClr val="bg1"/>
                </a:solidFill>
              </a:rPr>
              <a:t>5/17/2020</a:t>
            </a:r>
            <a:endParaRPr lang="zh-CN" altLang="en-US" b="1" dirty="0">
              <a:solidFill>
                <a:schemeClr val="bg1"/>
              </a:solidFill>
            </a:endParaRPr>
          </a:p>
        </p:txBody>
      </p:sp>
    </p:spTree>
    <p:extLst>
      <p:ext uri="{BB962C8B-B14F-4D97-AF65-F5344CB8AC3E}">
        <p14:creationId xmlns:p14="http://schemas.microsoft.com/office/powerpoint/2010/main" val="10246677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4000"/>
              </a:lnSpc>
            </a:pPr>
            <a:r>
              <a:rPr lang="en-US" altLang="zh-CN" sz="3600" b="1" u="sng" dirty="0" smtClean="0">
                <a:solidFill>
                  <a:schemeClr val="bg1"/>
                </a:solidFill>
                <a:ea typeface="微软雅黑" panose="020B0503020204020204" pitchFamily="34" charset="-122"/>
              </a:rPr>
              <a:t>【</a:t>
            </a:r>
            <a:r>
              <a:rPr lang="zh-CN" altLang="en-US" sz="3600" b="1" u="sng" dirty="0" smtClean="0">
                <a:solidFill>
                  <a:schemeClr val="bg1"/>
                </a:solidFill>
                <a:ea typeface="微软雅黑" panose="020B0503020204020204" pitchFamily="34" charset="-122"/>
              </a:rPr>
              <a:t>約翰福音 </a:t>
            </a:r>
            <a:r>
              <a:rPr lang="en-US" altLang="zh-CN" sz="3600" b="1" u="sng" dirty="0" smtClean="0">
                <a:solidFill>
                  <a:schemeClr val="bg1"/>
                </a:solidFill>
                <a:ea typeface="微软雅黑" panose="020B0503020204020204" pitchFamily="34" charset="-122"/>
              </a:rPr>
              <a:t>John </a:t>
            </a:r>
            <a:r>
              <a:rPr lang="en-US" altLang="zh-CN" sz="3600" b="1" u="sng" dirty="0">
                <a:solidFill>
                  <a:schemeClr val="bg1"/>
                </a:solidFill>
                <a:ea typeface="微软雅黑" panose="020B0503020204020204" pitchFamily="34" charset="-122"/>
              </a:rPr>
              <a:t>1:1-5】</a:t>
            </a:r>
          </a:p>
          <a:p>
            <a:pPr algn="l">
              <a:lnSpc>
                <a:spcPct val="114000"/>
              </a:lnSpc>
            </a:pPr>
            <a:r>
              <a:rPr lang="en-US" altLang="zh-CN" sz="3600" b="1" dirty="0">
                <a:solidFill>
                  <a:schemeClr val="bg1"/>
                </a:solidFill>
                <a:ea typeface="微软雅黑" panose="020B0503020204020204" pitchFamily="34" charset="-122"/>
              </a:rPr>
              <a:t>1 </a:t>
            </a:r>
            <a:r>
              <a:rPr lang="zh-CN" altLang="en-US" sz="3600" b="1" dirty="0" smtClean="0">
                <a:solidFill>
                  <a:schemeClr val="bg1"/>
                </a:solidFill>
                <a:ea typeface="微软雅黑" panose="020B0503020204020204" pitchFamily="34" charset="-122"/>
              </a:rPr>
              <a:t>太初有道，道與　神同在，道就是　神。</a:t>
            </a:r>
          </a:p>
          <a:p>
            <a:pPr algn="l">
              <a:lnSpc>
                <a:spcPct val="100000"/>
              </a:lnSpc>
            </a:pPr>
            <a:r>
              <a:rPr lang="en-US" altLang="zh-CN" sz="3600" b="1" dirty="0" smtClean="0">
                <a:solidFill>
                  <a:schemeClr val="bg1"/>
                </a:solidFill>
                <a:ea typeface="微软雅黑" panose="020B0503020204020204" pitchFamily="34" charset="-122"/>
              </a:rPr>
              <a:t>In </a:t>
            </a:r>
            <a:r>
              <a:rPr lang="en-US" altLang="zh-CN" sz="3600" b="1" dirty="0">
                <a:solidFill>
                  <a:schemeClr val="bg1"/>
                </a:solidFill>
                <a:ea typeface="微软雅黑" panose="020B0503020204020204" pitchFamily="34" charset="-122"/>
              </a:rPr>
              <a:t>the beginning was the Word, and the Word was with God, and the Word was God.</a:t>
            </a:r>
          </a:p>
          <a:p>
            <a:pPr algn="l">
              <a:lnSpc>
                <a:spcPct val="114000"/>
              </a:lnSpc>
            </a:pPr>
            <a:r>
              <a:rPr lang="en-US" altLang="zh-CN" sz="3600" b="1" dirty="0">
                <a:solidFill>
                  <a:schemeClr val="bg1"/>
                </a:solidFill>
                <a:ea typeface="微软雅黑" panose="020B0503020204020204" pitchFamily="34" charset="-122"/>
              </a:rPr>
              <a:t>2 </a:t>
            </a:r>
            <a:r>
              <a:rPr lang="zh-CN" altLang="en-US" sz="3600" b="1" dirty="0" smtClean="0">
                <a:solidFill>
                  <a:schemeClr val="bg1"/>
                </a:solidFill>
                <a:ea typeface="微软雅黑" panose="020B0503020204020204" pitchFamily="34" charset="-122"/>
              </a:rPr>
              <a:t>這道太初與　神同在。</a:t>
            </a:r>
          </a:p>
          <a:p>
            <a:pPr algn="l">
              <a:lnSpc>
                <a:spcPct val="100000"/>
              </a:lnSpc>
            </a:pPr>
            <a:r>
              <a:rPr lang="en-US" altLang="zh-CN" sz="3600" b="1" dirty="0" smtClean="0">
                <a:solidFill>
                  <a:schemeClr val="bg1"/>
                </a:solidFill>
                <a:ea typeface="微软雅黑" panose="020B0503020204020204" pitchFamily="34" charset="-122"/>
              </a:rPr>
              <a:t>He </a:t>
            </a:r>
            <a:r>
              <a:rPr lang="en-US" altLang="zh-CN" sz="3600" b="1" dirty="0">
                <a:solidFill>
                  <a:schemeClr val="bg1"/>
                </a:solidFill>
                <a:ea typeface="微软雅黑" panose="020B0503020204020204" pitchFamily="34" charset="-122"/>
              </a:rPr>
              <a:t>was in the beginning with God.</a:t>
            </a:r>
          </a:p>
          <a:p>
            <a:pPr algn="l">
              <a:lnSpc>
                <a:spcPct val="114000"/>
              </a:lnSpc>
            </a:pPr>
            <a:r>
              <a:rPr lang="en-US" altLang="zh-CN" sz="3600" b="1" dirty="0">
                <a:solidFill>
                  <a:schemeClr val="bg1"/>
                </a:solidFill>
                <a:ea typeface="微软雅黑" panose="020B0503020204020204" pitchFamily="34" charset="-122"/>
              </a:rPr>
              <a:t>3 </a:t>
            </a:r>
            <a:r>
              <a:rPr lang="zh-CN" altLang="en-US" sz="3600" b="1" dirty="0" smtClean="0">
                <a:solidFill>
                  <a:schemeClr val="bg1"/>
                </a:solidFill>
                <a:ea typeface="微软雅黑" panose="020B0503020204020204" pitchFamily="34" charset="-122"/>
              </a:rPr>
              <a:t>萬物是藉著祂造的；凡被造的，沒有一樣不是藉著祂造的。</a:t>
            </a:r>
          </a:p>
          <a:p>
            <a:pPr algn="l">
              <a:lnSpc>
                <a:spcPct val="100000"/>
              </a:lnSpc>
            </a:pPr>
            <a:r>
              <a:rPr lang="en-US" altLang="zh-CN" sz="3600" b="1" dirty="0" smtClean="0">
                <a:solidFill>
                  <a:schemeClr val="bg1"/>
                </a:solidFill>
                <a:ea typeface="微软雅黑" panose="020B0503020204020204" pitchFamily="34" charset="-122"/>
              </a:rPr>
              <a:t>All </a:t>
            </a:r>
            <a:r>
              <a:rPr lang="en-US" altLang="zh-CN" sz="3600" b="1" dirty="0">
                <a:solidFill>
                  <a:schemeClr val="bg1"/>
                </a:solidFill>
                <a:ea typeface="微软雅黑" panose="020B0503020204020204" pitchFamily="34" charset="-122"/>
              </a:rPr>
              <a:t>things were made through Him, and without Him nothing was made that was made.</a:t>
            </a:r>
          </a:p>
        </p:txBody>
      </p:sp>
    </p:spTree>
    <p:extLst>
      <p:ext uri="{BB962C8B-B14F-4D97-AF65-F5344CB8AC3E}">
        <p14:creationId xmlns:p14="http://schemas.microsoft.com/office/powerpoint/2010/main" val="42493482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4000"/>
              </a:lnSpc>
            </a:pPr>
            <a:r>
              <a:rPr lang="en-US" altLang="zh-CN" sz="3600" b="1" u="sng" dirty="0" smtClean="0">
                <a:solidFill>
                  <a:schemeClr val="bg1"/>
                </a:solidFill>
                <a:ea typeface="微软雅黑" panose="020B0503020204020204" pitchFamily="34" charset="-122"/>
              </a:rPr>
              <a:t>【</a:t>
            </a:r>
            <a:r>
              <a:rPr lang="zh-CN" altLang="en-US" sz="3600" b="1" u="sng" dirty="0" smtClean="0">
                <a:solidFill>
                  <a:schemeClr val="bg1"/>
                </a:solidFill>
                <a:ea typeface="微软雅黑" panose="020B0503020204020204" pitchFamily="34" charset="-122"/>
              </a:rPr>
              <a:t>約翰福音 </a:t>
            </a:r>
            <a:r>
              <a:rPr lang="en-US" altLang="zh-CN" sz="3600" b="1" u="sng" dirty="0" smtClean="0">
                <a:solidFill>
                  <a:schemeClr val="bg1"/>
                </a:solidFill>
                <a:ea typeface="微软雅黑" panose="020B0503020204020204" pitchFamily="34" charset="-122"/>
              </a:rPr>
              <a:t>John </a:t>
            </a:r>
            <a:r>
              <a:rPr lang="en-US" altLang="zh-CN" sz="3600" b="1" u="sng" dirty="0">
                <a:solidFill>
                  <a:schemeClr val="bg1"/>
                </a:solidFill>
                <a:ea typeface="微软雅黑" panose="020B0503020204020204" pitchFamily="34" charset="-122"/>
              </a:rPr>
              <a:t>1:1-5】</a:t>
            </a:r>
          </a:p>
          <a:p>
            <a:pPr algn="l">
              <a:lnSpc>
                <a:spcPct val="114000"/>
              </a:lnSpc>
            </a:pPr>
            <a:r>
              <a:rPr lang="en-US" altLang="zh-CN" sz="3600" b="1" dirty="0">
                <a:solidFill>
                  <a:schemeClr val="bg1"/>
                </a:solidFill>
                <a:ea typeface="微软雅黑" panose="020B0503020204020204" pitchFamily="34" charset="-122"/>
              </a:rPr>
              <a:t>4 </a:t>
            </a:r>
            <a:r>
              <a:rPr lang="zh-CN" altLang="en-US" sz="3600" b="1" dirty="0" smtClean="0">
                <a:solidFill>
                  <a:schemeClr val="bg1"/>
                </a:solidFill>
                <a:ea typeface="微软雅黑" panose="020B0503020204020204" pitchFamily="34" charset="-122"/>
              </a:rPr>
              <a:t>生命在祂裏頭，這生命就是人的光。</a:t>
            </a:r>
          </a:p>
          <a:p>
            <a:pPr algn="l">
              <a:lnSpc>
                <a:spcPct val="114000"/>
              </a:lnSpc>
            </a:pPr>
            <a:r>
              <a:rPr lang="en-US" altLang="zh-CN" sz="3600" b="1" dirty="0" smtClean="0">
                <a:solidFill>
                  <a:schemeClr val="bg1"/>
                </a:solidFill>
                <a:ea typeface="微软雅黑" panose="020B0503020204020204" pitchFamily="34" charset="-122"/>
              </a:rPr>
              <a:t>In </a:t>
            </a:r>
            <a:r>
              <a:rPr lang="en-US" altLang="zh-CN" sz="3600" b="1" dirty="0">
                <a:solidFill>
                  <a:schemeClr val="bg1"/>
                </a:solidFill>
                <a:ea typeface="微软雅黑" panose="020B0503020204020204" pitchFamily="34" charset="-122"/>
              </a:rPr>
              <a:t>Him was life, and the life was the light of men.</a:t>
            </a:r>
          </a:p>
          <a:p>
            <a:pPr algn="l">
              <a:lnSpc>
                <a:spcPct val="114000"/>
              </a:lnSpc>
            </a:pPr>
            <a:r>
              <a:rPr lang="en-US" altLang="zh-CN" sz="3600" b="1" dirty="0">
                <a:solidFill>
                  <a:schemeClr val="bg1"/>
                </a:solidFill>
                <a:ea typeface="微软雅黑" panose="020B0503020204020204" pitchFamily="34" charset="-122"/>
              </a:rPr>
              <a:t>5 </a:t>
            </a:r>
            <a:r>
              <a:rPr lang="zh-CN" altLang="en-US" sz="3600" b="1" dirty="0" smtClean="0">
                <a:solidFill>
                  <a:schemeClr val="bg1"/>
                </a:solidFill>
                <a:ea typeface="微软雅黑" panose="020B0503020204020204" pitchFamily="34" charset="-122"/>
              </a:rPr>
              <a:t>光照在黑暗裏，黑暗却不接受光。</a:t>
            </a:r>
          </a:p>
          <a:p>
            <a:pPr algn="l">
              <a:lnSpc>
                <a:spcPct val="114000"/>
              </a:lnSpc>
            </a:pPr>
            <a:r>
              <a:rPr lang="en-US" altLang="zh-CN" sz="3600" b="1" dirty="0" smtClean="0">
                <a:solidFill>
                  <a:schemeClr val="bg1"/>
                </a:solidFill>
                <a:ea typeface="微软雅黑" panose="020B0503020204020204" pitchFamily="34" charset="-122"/>
              </a:rPr>
              <a:t>And </a:t>
            </a:r>
            <a:r>
              <a:rPr lang="en-US" altLang="zh-CN" sz="3600" b="1" dirty="0">
                <a:solidFill>
                  <a:schemeClr val="bg1"/>
                </a:solidFill>
                <a:ea typeface="微软雅黑" panose="020B0503020204020204" pitchFamily="34" charset="-122"/>
              </a:rPr>
              <a:t>the light shines in the darkness, and the darkness did not comprehend it.</a:t>
            </a:r>
          </a:p>
        </p:txBody>
      </p:sp>
    </p:spTree>
    <p:extLst>
      <p:ext uri="{BB962C8B-B14F-4D97-AF65-F5344CB8AC3E}">
        <p14:creationId xmlns:p14="http://schemas.microsoft.com/office/powerpoint/2010/main" val="17385403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4000"/>
              </a:lnSpc>
            </a:pPr>
            <a:r>
              <a:rPr lang="en-US" altLang="zh-CN" sz="3600" b="1" u="sng" dirty="0" smtClean="0">
                <a:solidFill>
                  <a:schemeClr val="bg1"/>
                </a:solidFill>
                <a:ea typeface="微软雅黑" panose="020B0503020204020204" pitchFamily="34" charset="-122"/>
              </a:rPr>
              <a:t>【</a:t>
            </a:r>
            <a:r>
              <a:rPr lang="zh-CN" altLang="en-US" sz="3600" b="1" u="sng" dirty="0" smtClean="0">
                <a:solidFill>
                  <a:schemeClr val="bg1"/>
                </a:solidFill>
                <a:ea typeface="微软雅黑" panose="020B0503020204020204" pitchFamily="34" charset="-122"/>
              </a:rPr>
              <a:t>約翰福音 </a:t>
            </a:r>
            <a:r>
              <a:rPr lang="en-US" altLang="zh-CN" sz="3600" b="1" u="sng" dirty="0" smtClean="0">
                <a:solidFill>
                  <a:schemeClr val="bg1"/>
                </a:solidFill>
                <a:ea typeface="微软雅黑" panose="020B0503020204020204" pitchFamily="34" charset="-122"/>
              </a:rPr>
              <a:t>John </a:t>
            </a:r>
            <a:r>
              <a:rPr lang="en-US" altLang="zh-CN" sz="3600" b="1" u="sng" dirty="0">
                <a:solidFill>
                  <a:schemeClr val="bg1"/>
                </a:solidFill>
                <a:ea typeface="微软雅黑" panose="020B0503020204020204" pitchFamily="34" charset="-122"/>
              </a:rPr>
              <a:t>20:31】</a:t>
            </a:r>
          </a:p>
          <a:p>
            <a:pPr algn="l">
              <a:lnSpc>
                <a:spcPct val="114000"/>
              </a:lnSpc>
            </a:pPr>
            <a:r>
              <a:rPr lang="zh-CN" altLang="en-US" sz="3600" b="1" dirty="0" smtClean="0">
                <a:solidFill>
                  <a:schemeClr val="bg1"/>
                </a:solidFill>
                <a:ea typeface="微软雅黑" panose="020B0503020204020204" pitchFamily="34" charset="-122"/>
              </a:rPr>
              <a:t>但記這些事，要叫你們信耶穌是基督，是　神的兒子，幷且叫你們信了祂，就可以因祂的名得生命。</a:t>
            </a:r>
          </a:p>
          <a:p>
            <a:pPr algn="l">
              <a:lnSpc>
                <a:spcPct val="114000"/>
              </a:lnSpc>
            </a:pPr>
            <a:r>
              <a:rPr lang="en-US" altLang="zh-CN" sz="3600" b="1" dirty="0" smtClean="0">
                <a:solidFill>
                  <a:schemeClr val="bg1"/>
                </a:solidFill>
                <a:ea typeface="微软雅黑" panose="020B0503020204020204" pitchFamily="34" charset="-122"/>
              </a:rPr>
              <a:t>but </a:t>
            </a:r>
            <a:r>
              <a:rPr lang="en-US" altLang="zh-CN" sz="3600" b="1" dirty="0">
                <a:solidFill>
                  <a:schemeClr val="bg1"/>
                </a:solidFill>
                <a:ea typeface="微软雅黑" panose="020B0503020204020204" pitchFamily="34" charset="-122"/>
              </a:rPr>
              <a:t>these are written that you may believe that Jesus is the Christ, the Son of God, and that believing you may have life in His name.</a:t>
            </a:r>
          </a:p>
        </p:txBody>
      </p:sp>
    </p:spTree>
    <p:extLst>
      <p:ext uri="{BB962C8B-B14F-4D97-AF65-F5344CB8AC3E}">
        <p14:creationId xmlns:p14="http://schemas.microsoft.com/office/powerpoint/2010/main" val="21840559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4000"/>
              </a:lnSpc>
            </a:pPr>
            <a:r>
              <a:rPr lang="en-US" altLang="zh-CN" sz="3600" b="1" u="sng" dirty="0" smtClean="0">
                <a:solidFill>
                  <a:schemeClr val="bg1"/>
                </a:solidFill>
                <a:ea typeface="微软雅黑" panose="020B0503020204020204" pitchFamily="34" charset="-122"/>
              </a:rPr>
              <a:t>【</a:t>
            </a:r>
            <a:r>
              <a:rPr lang="zh-CN" altLang="en-US" sz="3600" b="1" u="sng" dirty="0" smtClean="0">
                <a:solidFill>
                  <a:schemeClr val="bg1"/>
                </a:solidFill>
                <a:ea typeface="微软雅黑" panose="020B0503020204020204" pitchFamily="34" charset="-122"/>
              </a:rPr>
              <a:t>耶利米書</a:t>
            </a:r>
            <a:r>
              <a:rPr lang="en-US" altLang="zh-CN" sz="3600" b="1" u="sng" dirty="0" smtClean="0">
                <a:solidFill>
                  <a:schemeClr val="bg1"/>
                </a:solidFill>
                <a:ea typeface="微软雅黑" panose="020B0503020204020204" pitchFamily="34" charset="-122"/>
              </a:rPr>
              <a:t>Jeremiah </a:t>
            </a:r>
            <a:r>
              <a:rPr lang="en-US" altLang="zh-CN" sz="3600" b="1" u="sng" dirty="0">
                <a:solidFill>
                  <a:schemeClr val="bg1"/>
                </a:solidFill>
                <a:ea typeface="微软雅黑" panose="020B0503020204020204" pitchFamily="34" charset="-122"/>
              </a:rPr>
              <a:t>2</a:t>
            </a:r>
            <a:r>
              <a:rPr lang="zh-CN" altLang="en-US" sz="3600" b="1" u="sng" dirty="0">
                <a:solidFill>
                  <a:schemeClr val="bg1"/>
                </a:solidFill>
                <a:ea typeface="微软雅黑" panose="020B0503020204020204" pitchFamily="34" charset="-122"/>
              </a:rPr>
              <a:t>：</a:t>
            </a:r>
            <a:r>
              <a:rPr lang="en-US" altLang="zh-CN" sz="3600" b="1" u="sng" dirty="0">
                <a:solidFill>
                  <a:schemeClr val="bg1"/>
                </a:solidFill>
                <a:ea typeface="微软雅黑" panose="020B0503020204020204" pitchFamily="34" charset="-122"/>
              </a:rPr>
              <a:t>13】</a:t>
            </a:r>
          </a:p>
          <a:p>
            <a:pPr algn="l">
              <a:lnSpc>
                <a:spcPct val="114000"/>
              </a:lnSpc>
            </a:pPr>
            <a:r>
              <a:rPr lang="zh-CN" altLang="en-US" sz="3600" b="1" dirty="0" smtClean="0">
                <a:solidFill>
                  <a:schemeClr val="bg1"/>
                </a:solidFill>
                <a:ea typeface="微软雅黑" panose="020B0503020204020204" pitchFamily="34" charset="-122"/>
              </a:rPr>
              <a:t>我的百姓，做了兩件惡事，就是離弃我這活水的泉源，爲自己鑿出池子，是破裂不能存水的池子。</a:t>
            </a:r>
          </a:p>
          <a:p>
            <a:pPr algn="l">
              <a:lnSpc>
                <a:spcPct val="114000"/>
              </a:lnSpc>
            </a:pPr>
            <a:r>
              <a:rPr lang="en-US" altLang="zh-CN" sz="3600" b="1" dirty="0" smtClean="0">
                <a:solidFill>
                  <a:schemeClr val="bg1"/>
                </a:solidFill>
                <a:ea typeface="微软雅黑" panose="020B0503020204020204" pitchFamily="34" charset="-122"/>
              </a:rPr>
              <a:t>My </a:t>
            </a:r>
            <a:r>
              <a:rPr lang="en-US" altLang="zh-CN" sz="3600" b="1" dirty="0">
                <a:solidFill>
                  <a:schemeClr val="bg1"/>
                </a:solidFill>
                <a:ea typeface="微软雅黑" panose="020B0503020204020204" pitchFamily="34" charset="-122"/>
              </a:rPr>
              <a:t>people have committed two sins: They have forsaken me, the spring of living water, and have dug their own cisterns, broken cisterns that cannot hold water.</a:t>
            </a:r>
          </a:p>
        </p:txBody>
      </p:sp>
    </p:spTree>
    <p:extLst>
      <p:ext uri="{BB962C8B-B14F-4D97-AF65-F5344CB8AC3E}">
        <p14:creationId xmlns:p14="http://schemas.microsoft.com/office/powerpoint/2010/main" val="23193025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4000"/>
              </a:lnSpc>
            </a:pPr>
            <a:r>
              <a:rPr lang="en-US" altLang="zh-CN" sz="3600" b="1" u="sng" dirty="0" smtClean="0">
                <a:solidFill>
                  <a:schemeClr val="bg1"/>
                </a:solidFill>
                <a:ea typeface="微软雅黑" panose="020B0503020204020204" pitchFamily="34" charset="-122"/>
              </a:rPr>
              <a:t>【</a:t>
            </a:r>
            <a:r>
              <a:rPr lang="zh-CN" altLang="en-US" sz="3600" b="1" u="sng" dirty="0" smtClean="0">
                <a:solidFill>
                  <a:schemeClr val="bg1"/>
                </a:solidFill>
                <a:ea typeface="微软雅黑" panose="020B0503020204020204" pitchFamily="34" charset="-122"/>
              </a:rPr>
              <a:t>約翰福音 </a:t>
            </a:r>
            <a:r>
              <a:rPr lang="en-US" altLang="zh-CN" sz="3600" b="1" u="sng" dirty="0" smtClean="0">
                <a:solidFill>
                  <a:schemeClr val="bg1"/>
                </a:solidFill>
                <a:ea typeface="微软雅黑" panose="020B0503020204020204" pitchFamily="34" charset="-122"/>
              </a:rPr>
              <a:t>John </a:t>
            </a:r>
            <a:r>
              <a:rPr lang="en-US" altLang="zh-CN" sz="3600" b="1" u="sng" dirty="0">
                <a:solidFill>
                  <a:schemeClr val="bg1"/>
                </a:solidFill>
                <a:ea typeface="微软雅黑" panose="020B0503020204020204" pitchFamily="34" charset="-122"/>
              </a:rPr>
              <a:t>4</a:t>
            </a:r>
            <a:r>
              <a:rPr lang="zh-CN" altLang="en-US" sz="3600" b="1" u="sng" dirty="0">
                <a:solidFill>
                  <a:schemeClr val="bg1"/>
                </a:solidFill>
                <a:ea typeface="微软雅黑" panose="020B0503020204020204" pitchFamily="34" charset="-122"/>
              </a:rPr>
              <a:t>：</a:t>
            </a:r>
            <a:r>
              <a:rPr lang="en-US" altLang="zh-CN" sz="3600" b="1" u="sng" dirty="0">
                <a:solidFill>
                  <a:schemeClr val="bg1"/>
                </a:solidFill>
                <a:ea typeface="微软雅黑" panose="020B0503020204020204" pitchFamily="34" charset="-122"/>
              </a:rPr>
              <a:t>13-14】</a:t>
            </a:r>
          </a:p>
          <a:p>
            <a:pPr algn="l">
              <a:lnSpc>
                <a:spcPct val="114000"/>
              </a:lnSpc>
            </a:pPr>
            <a:r>
              <a:rPr lang="zh-CN" altLang="en-US" sz="3600" b="1" dirty="0" smtClean="0">
                <a:solidFill>
                  <a:schemeClr val="bg1"/>
                </a:solidFill>
                <a:ea typeface="微软雅黑" panose="020B0503020204020204" pitchFamily="34" charset="-122"/>
              </a:rPr>
              <a:t>耶穌回答說</a:t>
            </a:r>
            <a:r>
              <a:rPr lang="en-US" altLang="zh-CN" sz="3600" b="1" dirty="0" smtClean="0">
                <a:solidFill>
                  <a:schemeClr val="bg1"/>
                </a:solidFill>
                <a:ea typeface="微软雅黑" panose="020B0503020204020204" pitchFamily="34" charset="-122"/>
              </a:rPr>
              <a:t>:“</a:t>
            </a:r>
            <a:r>
              <a:rPr lang="zh-CN" altLang="en-US" sz="3600" b="1" dirty="0" smtClean="0">
                <a:solidFill>
                  <a:schemeClr val="bg1"/>
                </a:solidFill>
                <a:ea typeface="微软雅黑" panose="020B0503020204020204" pitchFamily="34" charset="-122"/>
              </a:rPr>
              <a:t>凡喝這水的，還要再渴；人若喝我所賜的水，就永遠不渴；我所賜的水，要在他裏頭成爲泉源，直涌到永生。</a:t>
            </a:r>
          </a:p>
          <a:p>
            <a:pPr algn="l">
              <a:lnSpc>
                <a:spcPct val="114000"/>
              </a:lnSpc>
            </a:pPr>
            <a:r>
              <a:rPr lang="en-US" altLang="zh-CN" sz="3600" b="1" dirty="0" smtClean="0">
                <a:solidFill>
                  <a:schemeClr val="bg1"/>
                </a:solidFill>
                <a:ea typeface="微软雅黑" panose="020B0503020204020204" pitchFamily="34" charset="-122"/>
              </a:rPr>
              <a:t>Jesus </a:t>
            </a:r>
            <a:r>
              <a:rPr lang="en-US" altLang="zh-CN" sz="3600" b="1" dirty="0">
                <a:solidFill>
                  <a:schemeClr val="bg1"/>
                </a:solidFill>
                <a:ea typeface="微软雅黑" panose="020B0503020204020204" pitchFamily="34" charset="-122"/>
              </a:rPr>
              <a:t>answered, 'Everyone who drinks this water will be thirsty again, but whoever drinks the water I give him will never thirst. Indeed, the water I give him will become in him a spring of water welling up to eternal life</a:t>
            </a:r>
            <a:r>
              <a:rPr lang="en-US" altLang="zh-CN" sz="3600" b="1" dirty="0" smtClean="0">
                <a:solidFill>
                  <a:schemeClr val="bg1"/>
                </a:solidFill>
                <a:ea typeface="微软雅黑" panose="020B0503020204020204" pitchFamily="34" charset="-122"/>
              </a:rPr>
              <a:t>.'</a:t>
            </a:r>
            <a:endParaRPr lang="en-US" altLang="zh-CN" sz="3600" b="1" dirty="0">
              <a:solidFill>
                <a:schemeClr val="bg1"/>
              </a:solidFill>
              <a:ea typeface="微软雅黑" panose="020B0503020204020204" pitchFamily="34" charset="-122"/>
            </a:endParaRPr>
          </a:p>
        </p:txBody>
      </p:sp>
    </p:spTree>
    <p:extLst>
      <p:ext uri="{BB962C8B-B14F-4D97-AF65-F5344CB8AC3E}">
        <p14:creationId xmlns:p14="http://schemas.microsoft.com/office/powerpoint/2010/main" val="12814461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4000"/>
              </a:lnSpc>
            </a:pPr>
            <a:r>
              <a:rPr lang="en-US" altLang="zh-CN" sz="3600" b="1" u="sng" dirty="0">
                <a:solidFill>
                  <a:schemeClr val="bg1"/>
                </a:solidFill>
                <a:ea typeface="微软雅黑" panose="020B0503020204020204" pitchFamily="34" charset="-122"/>
              </a:rPr>
              <a:t>【</a:t>
            </a:r>
            <a:r>
              <a:rPr lang="zh-CN" altLang="en-US" sz="3600" b="1" u="sng" dirty="0">
                <a:solidFill>
                  <a:schemeClr val="bg1"/>
                </a:solidFill>
                <a:ea typeface="微软雅黑" panose="020B0503020204020204" pitchFamily="34" charset="-122"/>
              </a:rPr>
              <a:t>箴言</a:t>
            </a:r>
            <a:r>
              <a:rPr lang="en-US" altLang="zh-CN" sz="3600" b="1" u="sng" dirty="0">
                <a:solidFill>
                  <a:schemeClr val="bg1"/>
                </a:solidFill>
                <a:ea typeface="微软雅黑" panose="020B0503020204020204" pitchFamily="34" charset="-122"/>
              </a:rPr>
              <a:t>Proverbs 10:22】 </a:t>
            </a:r>
            <a:endParaRPr lang="en-US" altLang="zh-CN" sz="3600" b="1" u="sng" dirty="0" smtClean="0">
              <a:solidFill>
                <a:schemeClr val="bg1"/>
              </a:solidFill>
              <a:ea typeface="微软雅黑" panose="020B0503020204020204" pitchFamily="34" charset="-122"/>
            </a:endParaRPr>
          </a:p>
          <a:p>
            <a:pPr algn="l">
              <a:lnSpc>
                <a:spcPct val="114000"/>
              </a:lnSpc>
            </a:pPr>
            <a:r>
              <a:rPr lang="zh-CN" altLang="en-US" sz="3600" b="1" dirty="0" smtClean="0">
                <a:solidFill>
                  <a:schemeClr val="bg1"/>
                </a:solidFill>
                <a:ea typeface="微软雅黑" panose="020B0503020204020204" pitchFamily="34" charset="-122"/>
              </a:rPr>
              <a:t>耶和華所賜的福，使人富足，幷不加上憂慮。</a:t>
            </a:r>
          </a:p>
          <a:p>
            <a:pPr algn="l">
              <a:lnSpc>
                <a:spcPct val="114000"/>
              </a:lnSpc>
            </a:pPr>
            <a:r>
              <a:rPr lang="en-US" altLang="zh-CN" sz="3600" b="1" dirty="0" smtClean="0">
                <a:solidFill>
                  <a:schemeClr val="bg1"/>
                </a:solidFill>
                <a:ea typeface="微软雅黑" panose="020B0503020204020204" pitchFamily="34" charset="-122"/>
              </a:rPr>
              <a:t>The </a:t>
            </a:r>
            <a:r>
              <a:rPr lang="en-US" altLang="zh-CN" sz="3600" b="1" dirty="0">
                <a:solidFill>
                  <a:schemeClr val="bg1"/>
                </a:solidFill>
                <a:ea typeface="微软雅黑" panose="020B0503020204020204" pitchFamily="34" charset="-122"/>
              </a:rPr>
              <a:t>blessing of the Lord makes one rich, And He adds no sorrow with it.</a:t>
            </a:r>
          </a:p>
        </p:txBody>
      </p:sp>
    </p:spTree>
    <p:extLst>
      <p:ext uri="{BB962C8B-B14F-4D97-AF65-F5344CB8AC3E}">
        <p14:creationId xmlns:p14="http://schemas.microsoft.com/office/powerpoint/2010/main" val="4251202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4000"/>
              </a:lnSpc>
            </a:pPr>
            <a:r>
              <a:rPr lang="en-US" altLang="zh-CN" sz="3600" b="1" u="sng" dirty="0" smtClean="0">
                <a:solidFill>
                  <a:schemeClr val="bg1"/>
                </a:solidFill>
                <a:ea typeface="微软雅黑" panose="020B0503020204020204" pitchFamily="34" charset="-122"/>
              </a:rPr>
              <a:t>【</a:t>
            </a:r>
            <a:r>
              <a:rPr lang="zh-CN" altLang="en-US" sz="3600" b="1" u="sng" dirty="0" smtClean="0">
                <a:solidFill>
                  <a:schemeClr val="bg1"/>
                </a:solidFill>
                <a:ea typeface="微软雅黑" panose="020B0503020204020204" pitchFamily="34" charset="-122"/>
              </a:rPr>
              <a:t>約翰福音 </a:t>
            </a:r>
            <a:r>
              <a:rPr lang="en-US" altLang="zh-CN" sz="3600" b="1" u="sng" dirty="0" smtClean="0">
                <a:solidFill>
                  <a:schemeClr val="bg1"/>
                </a:solidFill>
                <a:ea typeface="微软雅黑" panose="020B0503020204020204" pitchFamily="34" charset="-122"/>
              </a:rPr>
              <a:t>John </a:t>
            </a:r>
            <a:r>
              <a:rPr lang="en-US" altLang="zh-CN" sz="3600" b="1" u="sng" dirty="0">
                <a:solidFill>
                  <a:schemeClr val="bg1"/>
                </a:solidFill>
                <a:ea typeface="微软雅黑" panose="020B0503020204020204" pitchFamily="34" charset="-122"/>
              </a:rPr>
              <a:t>1:1-5】</a:t>
            </a:r>
          </a:p>
          <a:p>
            <a:pPr algn="l">
              <a:lnSpc>
                <a:spcPct val="114000"/>
              </a:lnSpc>
            </a:pPr>
            <a:r>
              <a:rPr lang="en-US" altLang="zh-CN" sz="3600" b="1" dirty="0">
                <a:solidFill>
                  <a:schemeClr val="bg1"/>
                </a:solidFill>
                <a:ea typeface="微软雅黑" panose="020B0503020204020204" pitchFamily="34" charset="-122"/>
              </a:rPr>
              <a:t>1 </a:t>
            </a:r>
            <a:r>
              <a:rPr lang="zh-CN" altLang="en-US" sz="3600" b="1" dirty="0" smtClean="0">
                <a:solidFill>
                  <a:schemeClr val="bg1"/>
                </a:solidFill>
                <a:ea typeface="微软雅黑" panose="020B0503020204020204" pitchFamily="34" charset="-122"/>
              </a:rPr>
              <a:t>太初有道，道與　神同在，道就是　神。</a:t>
            </a:r>
          </a:p>
          <a:p>
            <a:pPr algn="l">
              <a:lnSpc>
                <a:spcPct val="114000"/>
              </a:lnSpc>
            </a:pPr>
            <a:r>
              <a:rPr lang="en-US" altLang="zh-CN" sz="3600" b="1" dirty="0" smtClean="0">
                <a:solidFill>
                  <a:schemeClr val="bg1"/>
                </a:solidFill>
                <a:ea typeface="微软雅黑" panose="020B0503020204020204" pitchFamily="34" charset="-122"/>
              </a:rPr>
              <a:t>In </a:t>
            </a:r>
            <a:r>
              <a:rPr lang="en-US" altLang="zh-CN" sz="3600" b="1" dirty="0">
                <a:solidFill>
                  <a:schemeClr val="bg1"/>
                </a:solidFill>
                <a:ea typeface="微软雅黑" panose="020B0503020204020204" pitchFamily="34" charset="-122"/>
              </a:rPr>
              <a:t>the beginning was the Word, and the Word was with God, and the Word was God.</a:t>
            </a:r>
          </a:p>
          <a:p>
            <a:pPr algn="l">
              <a:lnSpc>
                <a:spcPct val="114000"/>
              </a:lnSpc>
            </a:pPr>
            <a:r>
              <a:rPr lang="en-US" altLang="zh-CN" sz="3600" b="1" dirty="0">
                <a:solidFill>
                  <a:schemeClr val="bg1"/>
                </a:solidFill>
                <a:ea typeface="微软雅黑" panose="020B0503020204020204" pitchFamily="34" charset="-122"/>
              </a:rPr>
              <a:t>2 </a:t>
            </a:r>
            <a:r>
              <a:rPr lang="zh-CN" altLang="en-US" sz="3600" b="1" dirty="0" smtClean="0">
                <a:solidFill>
                  <a:schemeClr val="bg1"/>
                </a:solidFill>
                <a:ea typeface="微软雅黑" panose="020B0503020204020204" pitchFamily="34" charset="-122"/>
              </a:rPr>
              <a:t>這道太初與　神同在。</a:t>
            </a:r>
          </a:p>
          <a:p>
            <a:pPr algn="l">
              <a:lnSpc>
                <a:spcPct val="114000"/>
              </a:lnSpc>
            </a:pPr>
            <a:r>
              <a:rPr lang="en-US" altLang="zh-CN" sz="3600" b="1" dirty="0" smtClean="0">
                <a:solidFill>
                  <a:schemeClr val="bg1"/>
                </a:solidFill>
                <a:ea typeface="微软雅黑" panose="020B0503020204020204" pitchFamily="34" charset="-122"/>
              </a:rPr>
              <a:t>He </a:t>
            </a:r>
            <a:r>
              <a:rPr lang="en-US" altLang="zh-CN" sz="3600" b="1" dirty="0">
                <a:solidFill>
                  <a:schemeClr val="bg1"/>
                </a:solidFill>
                <a:ea typeface="微软雅黑" panose="020B0503020204020204" pitchFamily="34" charset="-122"/>
              </a:rPr>
              <a:t>was in the beginning with God</a:t>
            </a:r>
            <a:r>
              <a:rPr lang="en-US" altLang="zh-CN" sz="3600" b="1" dirty="0" smtClean="0">
                <a:solidFill>
                  <a:schemeClr val="bg1"/>
                </a:solidFill>
                <a:ea typeface="微软雅黑" panose="020B0503020204020204" pitchFamily="34" charset="-122"/>
              </a:rPr>
              <a:t>.</a:t>
            </a:r>
            <a:endParaRPr lang="en-US" altLang="zh-CN" sz="3600" b="1" dirty="0">
              <a:solidFill>
                <a:schemeClr val="bg1"/>
              </a:solidFill>
              <a:ea typeface="微软雅黑" panose="020B0503020204020204" pitchFamily="34" charset="-122"/>
            </a:endParaRPr>
          </a:p>
        </p:txBody>
      </p:sp>
    </p:spTree>
    <p:extLst>
      <p:ext uri="{BB962C8B-B14F-4D97-AF65-F5344CB8AC3E}">
        <p14:creationId xmlns:p14="http://schemas.microsoft.com/office/powerpoint/2010/main" val="18485243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4000"/>
              </a:lnSpc>
            </a:pPr>
            <a:r>
              <a:rPr lang="en-US" altLang="zh-CN" sz="3600" b="1" u="sng" dirty="0" smtClean="0">
                <a:solidFill>
                  <a:schemeClr val="bg1"/>
                </a:solidFill>
                <a:ea typeface="微软雅黑" panose="020B0503020204020204" pitchFamily="34" charset="-122"/>
              </a:rPr>
              <a:t>【</a:t>
            </a:r>
            <a:r>
              <a:rPr lang="zh-CN" altLang="en-US" sz="3600" b="1" u="sng" dirty="0" smtClean="0">
                <a:solidFill>
                  <a:schemeClr val="bg1"/>
                </a:solidFill>
                <a:ea typeface="微软雅黑" panose="020B0503020204020204" pitchFamily="34" charset="-122"/>
              </a:rPr>
              <a:t>約翰福音 </a:t>
            </a:r>
            <a:r>
              <a:rPr lang="en-US" altLang="zh-CN" sz="3600" b="1" u="sng" dirty="0" smtClean="0">
                <a:solidFill>
                  <a:schemeClr val="bg1"/>
                </a:solidFill>
                <a:ea typeface="微软雅黑" panose="020B0503020204020204" pitchFamily="34" charset="-122"/>
              </a:rPr>
              <a:t>John </a:t>
            </a:r>
            <a:r>
              <a:rPr lang="en-US" altLang="zh-CN" sz="3600" b="1" u="sng" dirty="0">
                <a:solidFill>
                  <a:schemeClr val="bg1"/>
                </a:solidFill>
                <a:ea typeface="微软雅黑" panose="020B0503020204020204" pitchFamily="34" charset="-122"/>
              </a:rPr>
              <a:t>1:1-5】</a:t>
            </a:r>
          </a:p>
          <a:p>
            <a:pPr algn="l">
              <a:lnSpc>
                <a:spcPct val="114000"/>
              </a:lnSpc>
            </a:pPr>
            <a:r>
              <a:rPr lang="en-US" altLang="zh-CN" sz="3600" b="1" dirty="0" smtClean="0">
                <a:solidFill>
                  <a:schemeClr val="bg1"/>
                </a:solidFill>
                <a:ea typeface="微软雅黑" panose="020B0503020204020204" pitchFamily="34" charset="-122"/>
              </a:rPr>
              <a:t>3 </a:t>
            </a:r>
            <a:r>
              <a:rPr lang="zh-CN" altLang="en-US" sz="3600" b="1" dirty="0" smtClean="0">
                <a:solidFill>
                  <a:schemeClr val="bg1"/>
                </a:solidFill>
                <a:ea typeface="微软雅黑" panose="020B0503020204020204" pitchFamily="34" charset="-122"/>
              </a:rPr>
              <a:t>萬物是藉著祂造的；凡被造的，沒有一樣不是藉著祂造的。</a:t>
            </a:r>
          </a:p>
          <a:p>
            <a:pPr algn="l">
              <a:lnSpc>
                <a:spcPct val="114000"/>
              </a:lnSpc>
            </a:pPr>
            <a:r>
              <a:rPr lang="en-US" altLang="zh-CN" sz="3600" b="1" dirty="0" smtClean="0">
                <a:solidFill>
                  <a:schemeClr val="bg1"/>
                </a:solidFill>
                <a:ea typeface="微软雅黑" panose="020B0503020204020204" pitchFamily="34" charset="-122"/>
              </a:rPr>
              <a:t>All </a:t>
            </a:r>
            <a:r>
              <a:rPr lang="en-US" altLang="zh-CN" sz="3600" b="1" dirty="0">
                <a:solidFill>
                  <a:schemeClr val="bg1"/>
                </a:solidFill>
                <a:ea typeface="微软雅黑" panose="020B0503020204020204" pitchFamily="34" charset="-122"/>
              </a:rPr>
              <a:t>things were made through Him, and without Him nothing was made that was made.</a:t>
            </a:r>
          </a:p>
          <a:p>
            <a:pPr algn="l">
              <a:lnSpc>
                <a:spcPct val="114000"/>
              </a:lnSpc>
            </a:pPr>
            <a:r>
              <a:rPr lang="en-US" altLang="zh-CN" sz="3600" b="1" dirty="0">
                <a:solidFill>
                  <a:schemeClr val="bg1"/>
                </a:solidFill>
                <a:ea typeface="微软雅黑" panose="020B0503020204020204" pitchFamily="34" charset="-122"/>
              </a:rPr>
              <a:t>4 </a:t>
            </a:r>
            <a:r>
              <a:rPr lang="zh-CN" altLang="en-US" sz="3600" b="1" dirty="0" smtClean="0">
                <a:solidFill>
                  <a:schemeClr val="bg1"/>
                </a:solidFill>
                <a:ea typeface="微软雅黑" panose="020B0503020204020204" pitchFamily="34" charset="-122"/>
              </a:rPr>
              <a:t>生命在祂裏頭，這生命就是人的光。</a:t>
            </a:r>
          </a:p>
          <a:p>
            <a:pPr algn="l">
              <a:lnSpc>
                <a:spcPct val="114000"/>
              </a:lnSpc>
            </a:pPr>
            <a:r>
              <a:rPr lang="en-US" altLang="zh-CN" sz="3600" b="1" dirty="0" smtClean="0">
                <a:solidFill>
                  <a:schemeClr val="bg1"/>
                </a:solidFill>
                <a:ea typeface="微软雅黑" panose="020B0503020204020204" pitchFamily="34" charset="-122"/>
              </a:rPr>
              <a:t>In </a:t>
            </a:r>
            <a:r>
              <a:rPr lang="en-US" altLang="zh-CN" sz="3600" b="1" dirty="0">
                <a:solidFill>
                  <a:schemeClr val="bg1"/>
                </a:solidFill>
                <a:ea typeface="微软雅黑" panose="020B0503020204020204" pitchFamily="34" charset="-122"/>
              </a:rPr>
              <a:t>Him was life, and the life was the light of men.</a:t>
            </a:r>
          </a:p>
        </p:txBody>
      </p:sp>
    </p:spTree>
    <p:extLst>
      <p:ext uri="{BB962C8B-B14F-4D97-AF65-F5344CB8AC3E}">
        <p14:creationId xmlns:p14="http://schemas.microsoft.com/office/powerpoint/2010/main" val="3772240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4000"/>
              </a:lnSpc>
            </a:pPr>
            <a:r>
              <a:rPr lang="en-US" altLang="zh-CN" sz="3600" b="1" u="sng" dirty="0" smtClean="0">
                <a:solidFill>
                  <a:schemeClr val="bg1"/>
                </a:solidFill>
                <a:ea typeface="微软雅黑" panose="020B0503020204020204" pitchFamily="34" charset="-122"/>
              </a:rPr>
              <a:t>【</a:t>
            </a:r>
            <a:r>
              <a:rPr lang="zh-CN" altLang="en-US" sz="3600" b="1" u="sng" dirty="0" smtClean="0">
                <a:solidFill>
                  <a:schemeClr val="bg1"/>
                </a:solidFill>
                <a:ea typeface="微软雅黑" panose="020B0503020204020204" pitchFamily="34" charset="-122"/>
              </a:rPr>
              <a:t>希伯來書 </a:t>
            </a:r>
            <a:r>
              <a:rPr lang="en-US" altLang="zh-CN" sz="3600" b="1" u="sng" dirty="0" smtClean="0">
                <a:solidFill>
                  <a:schemeClr val="bg1"/>
                </a:solidFill>
                <a:ea typeface="微软雅黑" panose="020B0503020204020204" pitchFamily="34" charset="-122"/>
              </a:rPr>
              <a:t>Hebrews </a:t>
            </a:r>
            <a:r>
              <a:rPr lang="en-US" altLang="zh-CN" sz="3600" b="1" u="sng" dirty="0" smtClean="0">
                <a:solidFill>
                  <a:schemeClr val="bg1"/>
                </a:solidFill>
                <a:ea typeface="微软雅黑" panose="020B0503020204020204" pitchFamily="34" charset="-122"/>
              </a:rPr>
              <a:t>1:4-14</a:t>
            </a:r>
            <a:r>
              <a:rPr lang="en-US" altLang="zh-CN" sz="3600" b="1" u="sng" dirty="0">
                <a:solidFill>
                  <a:schemeClr val="bg1"/>
                </a:solidFill>
                <a:ea typeface="微软雅黑" panose="020B0503020204020204" pitchFamily="34" charset="-122"/>
              </a:rPr>
              <a:t>】</a:t>
            </a:r>
          </a:p>
          <a:p>
            <a:pPr algn="l">
              <a:lnSpc>
                <a:spcPct val="114000"/>
              </a:lnSpc>
            </a:pPr>
            <a:r>
              <a:rPr lang="en-US" altLang="zh-CN" sz="3600" b="1" dirty="0">
                <a:solidFill>
                  <a:schemeClr val="bg1"/>
                </a:solidFill>
                <a:ea typeface="微软雅黑" panose="020B0503020204020204" pitchFamily="34" charset="-122"/>
              </a:rPr>
              <a:t>10 </a:t>
            </a:r>
            <a:r>
              <a:rPr lang="zh-CN" altLang="en-US" sz="3600" b="1" dirty="0" smtClean="0">
                <a:solidFill>
                  <a:schemeClr val="bg1"/>
                </a:solidFill>
                <a:ea typeface="微软雅黑" panose="020B0503020204020204" pitchFamily="34" charset="-122"/>
              </a:rPr>
              <a:t>又說：“主啊，你起初立了地的根基，天也是你手所造的。</a:t>
            </a:r>
          </a:p>
          <a:p>
            <a:pPr algn="l">
              <a:lnSpc>
                <a:spcPct val="114000"/>
              </a:lnSpc>
            </a:pPr>
            <a:r>
              <a:rPr lang="en-US" altLang="zh-CN" sz="3600" b="1" dirty="0" err="1" smtClean="0">
                <a:solidFill>
                  <a:schemeClr val="bg1"/>
                </a:solidFill>
                <a:ea typeface="微软雅黑" panose="020B0503020204020204" pitchFamily="34" charset="-122"/>
              </a:rPr>
              <a:t>And</a:t>
            </a:r>
            <a:r>
              <a:rPr lang="en-US" altLang="zh-CN" sz="3600" b="1" dirty="0" err="1">
                <a:solidFill>
                  <a:schemeClr val="bg1"/>
                </a:solidFill>
                <a:ea typeface="微软雅黑" panose="020B0503020204020204" pitchFamily="34" charset="-122"/>
              </a:rPr>
              <a:t>:“You</a:t>
            </a:r>
            <a:r>
              <a:rPr lang="en-US" altLang="zh-CN" sz="3600" b="1" dirty="0">
                <a:solidFill>
                  <a:schemeClr val="bg1"/>
                </a:solidFill>
                <a:ea typeface="微软雅黑" panose="020B0503020204020204" pitchFamily="34" charset="-122"/>
              </a:rPr>
              <a:t>, Lord, in the beginning laid the foundation of the </a:t>
            </a:r>
            <a:r>
              <a:rPr lang="en-US" altLang="zh-CN" sz="3600" b="1" dirty="0" err="1">
                <a:solidFill>
                  <a:schemeClr val="bg1"/>
                </a:solidFill>
                <a:ea typeface="微软雅黑" panose="020B0503020204020204" pitchFamily="34" charset="-122"/>
              </a:rPr>
              <a:t>earth,And</a:t>
            </a:r>
            <a:r>
              <a:rPr lang="en-US" altLang="zh-CN" sz="3600" b="1" dirty="0">
                <a:solidFill>
                  <a:schemeClr val="bg1"/>
                </a:solidFill>
                <a:ea typeface="微软雅黑" panose="020B0503020204020204" pitchFamily="34" charset="-122"/>
              </a:rPr>
              <a:t> the heavens are the work of Your hands.</a:t>
            </a:r>
          </a:p>
          <a:p>
            <a:pPr algn="l">
              <a:lnSpc>
                <a:spcPct val="114000"/>
              </a:lnSpc>
            </a:pPr>
            <a:r>
              <a:rPr lang="en-US" altLang="zh-CN" sz="3600" b="1" dirty="0">
                <a:solidFill>
                  <a:schemeClr val="bg1"/>
                </a:solidFill>
                <a:ea typeface="微软雅黑" panose="020B0503020204020204" pitchFamily="34" charset="-122"/>
              </a:rPr>
              <a:t>11 </a:t>
            </a:r>
            <a:r>
              <a:rPr lang="zh-CN" altLang="en-US" sz="3600" b="1" dirty="0" smtClean="0">
                <a:solidFill>
                  <a:schemeClr val="bg1"/>
                </a:solidFill>
                <a:ea typeface="微软雅黑" panose="020B0503020204020204" pitchFamily="34" charset="-122"/>
              </a:rPr>
              <a:t>天地都要滅沒，你却要長存；天地都要像衣服漸漸舊了，</a:t>
            </a:r>
          </a:p>
          <a:p>
            <a:pPr algn="l">
              <a:lnSpc>
                <a:spcPct val="114000"/>
              </a:lnSpc>
            </a:pPr>
            <a:r>
              <a:rPr lang="en-US" altLang="zh-CN" sz="3600" b="1" dirty="0" smtClean="0">
                <a:solidFill>
                  <a:schemeClr val="bg1"/>
                </a:solidFill>
                <a:ea typeface="微软雅黑" panose="020B0503020204020204" pitchFamily="34" charset="-122"/>
              </a:rPr>
              <a:t>They </a:t>
            </a:r>
            <a:r>
              <a:rPr lang="en-US" altLang="zh-CN" sz="3600" b="1" dirty="0">
                <a:solidFill>
                  <a:schemeClr val="bg1"/>
                </a:solidFill>
                <a:ea typeface="微软雅黑" panose="020B0503020204020204" pitchFamily="34" charset="-122"/>
              </a:rPr>
              <a:t>will perish, but You </a:t>
            </a:r>
            <a:r>
              <a:rPr lang="en-US" altLang="zh-CN" sz="3600" b="1" dirty="0" err="1">
                <a:solidFill>
                  <a:schemeClr val="bg1"/>
                </a:solidFill>
                <a:ea typeface="微软雅黑" panose="020B0503020204020204" pitchFamily="34" charset="-122"/>
              </a:rPr>
              <a:t>remain;And</a:t>
            </a:r>
            <a:r>
              <a:rPr lang="en-US" altLang="zh-CN" sz="3600" b="1" dirty="0">
                <a:solidFill>
                  <a:schemeClr val="bg1"/>
                </a:solidFill>
                <a:ea typeface="微软雅黑" panose="020B0503020204020204" pitchFamily="34" charset="-122"/>
              </a:rPr>
              <a:t> they will all grow old like a garment;</a:t>
            </a:r>
          </a:p>
        </p:txBody>
      </p:sp>
    </p:spTree>
    <p:extLst>
      <p:ext uri="{BB962C8B-B14F-4D97-AF65-F5344CB8AC3E}">
        <p14:creationId xmlns:p14="http://schemas.microsoft.com/office/powerpoint/2010/main" val="28933903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4000"/>
              </a:lnSpc>
            </a:pPr>
            <a:r>
              <a:rPr lang="en-US" altLang="zh-CN" sz="3600" b="1" u="sng" dirty="0" smtClean="0">
                <a:solidFill>
                  <a:schemeClr val="bg1"/>
                </a:solidFill>
                <a:ea typeface="微软雅黑" panose="020B0503020204020204" pitchFamily="34" charset="-122"/>
              </a:rPr>
              <a:t>【</a:t>
            </a:r>
            <a:r>
              <a:rPr lang="zh-CN" altLang="en-US" sz="3600" b="1" u="sng" dirty="0" smtClean="0">
                <a:solidFill>
                  <a:schemeClr val="bg1"/>
                </a:solidFill>
                <a:ea typeface="微软雅黑" panose="020B0503020204020204" pitchFamily="34" charset="-122"/>
              </a:rPr>
              <a:t>約翰福音 </a:t>
            </a:r>
            <a:r>
              <a:rPr lang="en-US" altLang="zh-CN" sz="3600" b="1" u="sng" dirty="0" smtClean="0">
                <a:solidFill>
                  <a:schemeClr val="bg1"/>
                </a:solidFill>
                <a:ea typeface="微软雅黑" panose="020B0503020204020204" pitchFamily="34" charset="-122"/>
              </a:rPr>
              <a:t>John </a:t>
            </a:r>
            <a:r>
              <a:rPr lang="en-US" altLang="zh-CN" sz="3600" b="1" u="sng" dirty="0">
                <a:solidFill>
                  <a:schemeClr val="bg1"/>
                </a:solidFill>
                <a:ea typeface="微软雅黑" panose="020B0503020204020204" pitchFamily="34" charset="-122"/>
              </a:rPr>
              <a:t>14:6</a:t>
            </a:r>
            <a:r>
              <a:rPr lang="en-US" altLang="zh-CN" sz="3600" b="1" u="sng" dirty="0" smtClean="0">
                <a:solidFill>
                  <a:schemeClr val="bg1"/>
                </a:solidFill>
                <a:ea typeface="微软雅黑" panose="020B0503020204020204" pitchFamily="34" charset="-122"/>
              </a:rPr>
              <a:t>】</a:t>
            </a:r>
          </a:p>
          <a:p>
            <a:pPr algn="l">
              <a:lnSpc>
                <a:spcPct val="114000"/>
              </a:lnSpc>
            </a:pPr>
            <a:r>
              <a:rPr lang="zh-CN" altLang="en-US" sz="3600" b="1" dirty="0" smtClean="0">
                <a:solidFill>
                  <a:schemeClr val="bg1"/>
                </a:solidFill>
                <a:ea typeface="微软雅黑" panose="020B0503020204020204" pitchFamily="34" charset="-122"/>
              </a:rPr>
              <a:t>耶穌說：</a:t>
            </a:r>
            <a:r>
              <a:rPr lang="zh-CN" altLang="en-US" sz="3600" b="1" dirty="0">
                <a:solidFill>
                  <a:schemeClr val="bg1"/>
                </a:solidFill>
                <a:ea typeface="微软雅黑" panose="020B0503020204020204" pitchFamily="34" charset="-122"/>
              </a:rPr>
              <a:t>“我就是</a:t>
            </a:r>
            <a:r>
              <a:rPr lang="zh-CN" altLang="en-US" sz="3600" b="1" dirty="0">
                <a:solidFill>
                  <a:srgbClr val="FFFF00"/>
                </a:solidFill>
                <a:ea typeface="微软雅黑" panose="020B0503020204020204" pitchFamily="34" charset="-122"/>
              </a:rPr>
              <a:t>道路</a:t>
            </a:r>
            <a:r>
              <a:rPr lang="zh-CN" altLang="en-US" sz="3600" b="1" dirty="0">
                <a:solidFill>
                  <a:schemeClr val="bg1"/>
                </a:solidFill>
                <a:ea typeface="微软雅黑" panose="020B0503020204020204" pitchFamily="34" charset="-122"/>
              </a:rPr>
              <a:t>、</a:t>
            </a:r>
            <a:r>
              <a:rPr lang="zh-CN" altLang="en-US" sz="3600" b="1" dirty="0">
                <a:solidFill>
                  <a:srgbClr val="FFFF00"/>
                </a:solidFill>
                <a:ea typeface="微软雅黑" panose="020B0503020204020204" pitchFamily="34" charset="-122"/>
              </a:rPr>
              <a:t>真理</a:t>
            </a:r>
            <a:r>
              <a:rPr lang="zh-CN" altLang="en-US" sz="3600" b="1" dirty="0">
                <a:solidFill>
                  <a:schemeClr val="bg1"/>
                </a:solidFill>
                <a:ea typeface="微软雅黑" panose="020B0503020204020204" pitchFamily="34" charset="-122"/>
              </a:rPr>
              <a:t>、</a:t>
            </a:r>
            <a:r>
              <a:rPr lang="zh-CN" altLang="en-US" sz="3600" b="1" dirty="0" smtClean="0">
                <a:solidFill>
                  <a:srgbClr val="FFFF00"/>
                </a:solidFill>
                <a:ea typeface="微软雅黑" panose="020B0503020204020204" pitchFamily="34" charset="-122"/>
              </a:rPr>
              <a:t>生命</a:t>
            </a:r>
            <a:r>
              <a:rPr lang="zh-CN" altLang="en-US" sz="3600" b="1" dirty="0" smtClean="0">
                <a:solidFill>
                  <a:schemeClr val="bg1"/>
                </a:solidFill>
                <a:ea typeface="微软雅黑" panose="020B0503020204020204" pitchFamily="34" charset="-122"/>
              </a:rPr>
              <a:t>；若不藉著我，沒有人能到父那裏去。</a:t>
            </a:r>
          </a:p>
          <a:p>
            <a:pPr algn="l">
              <a:lnSpc>
                <a:spcPct val="114000"/>
              </a:lnSpc>
            </a:pPr>
            <a:r>
              <a:rPr lang="en-US" altLang="zh-CN" sz="3600" b="1" dirty="0" smtClean="0">
                <a:solidFill>
                  <a:schemeClr val="bg1"/>
                </a:solidFill>
                <a:ea typeface="微软雅黑" panose="020B0503020204020204" pitchFamily="34" charset="-122"/>
              </a:rPr>
              <a:t>Jesus </a:t>
            </a:r>
            <a:r>
              <a:rPr lang="en-US" altLang="zh-CN" sz="3600" b="1" dirty="0">
                <a:solidFill>
                  <a:schemeClr val="bg1"/>
                </a:solidFill>
                <a:ea typeface="微软雅黑" panose="020B0503020204020204" pitchFamily="34" charset="-122"/>
              </a:rPr>
              <a:t>said to him, “I am </a:t>
            </a:r>
            <a:r>
              <a:rPr lang="en-US" altLang="zh-CN" sz="3600" b="1" dirty="0">
                <a:solidFill>
                  <a:srgbClr val="FFFF00"/>
                </a:solidFill>
                <a:ea typeface="微软雅黑" panose="020B0503020204020204" pitchFamily="34" charset="-122"/>
              </a:rPr>
              <a:t>the way</a:t>
            </a:r>
            <a:r>
              <a:rPr lang="en-US" altLang="zh-CN" sz="3600" b="1" dirty="0">
                <a:solidFill>
                  <a:schemeClr val="bg1"/>
                </a:solidFill>
                <a:ea typeface="微软雅黑" panose="020B0503020204020204" pitchFamily="34" charset="-122"/>
              </a:rPr>
              <a:t>,</a:t>
            </a:r>
            <a:r>
              <a:rPr lang="en-US" altLang="zh-CN" sz="3600" b="1" dirty="0">
                <a:solidFill>
                  <a:srgbClr val="FFFF00"/>
                </a:solidFill>
                <a:ea typeface="微软雅黑" panose="020B0503020204020204" pitchFamily="34" charset="-122"/>
              </a:rPr>
              <a:t> the truth</a:t>
            </a:r>
            <a:r>
              <a:rPr lang="en-US" altLang="zh-CN" sz="3600" b="1" dirty="0">
                <a:solidFill>
                  <a:schemeClr val="bg1"/>
                </a:solidFill>
                <a:ea typeface="微软雅黑" panose="020B0503020204020204" pitchFamily="34" charset="-122"/>
              </a:rPr>
              <a:t>, and </a:t>
            </a:r>
            <a:r>
              <a:rPr lang="en-US" altLang="zh-CN" sz="3600" b="1" dirty="0">
                <a:solidFill>
                  <a:srgbClr val="FFFF00"/>
                </a:solidFill>
                <a:ea typeface="微软雅黑" panose="020B0503020204020204" pitchFamily="34" charset="-122"/>
              </a:rPr>
              <a:t>the life</a:t>
            </a:r>
            <a:r>
              <a:rPr lang="en-US" altLang="zh-CN" sz="3600" b="1" dirty="0">
                <a:solidFill>
                  <a:schemeClr val="bg1"/>
                </a:solidFill>
                <a:ea typeface="微软雅黑" panose="020B0503020204020204" pitchFamily="34" charset="-122"/>
              </a:rPr>
              <a:t>. No one comes to the Father except through Me.</a:t>
            </a:r>
          </a:p>
        </p:txBody>
      </p:sp>
    </p:spTree>
    <p:extLst>
      <p:ext uri="{BB962C8B-B14F-4D97-AF65-F5344CB8AC3E}">
        <p14:creationId xmlns:p14="http://schemas.microsoft.com/office/powerpoint/2010/main" val="1326373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4000"/>
              </a:lnSpc>
            </a:pPr>
            <a:r>
              <a:rPr lang="en-US" altLang="zh-CN" sz="3600" b="1" u="sng" dirty="0" smtClean="0">
                <a:solidFill>
                  <a:schemeClr val="bg1"/>
                </a:solidFill>
                <a:ea typeface="微软雅黑" panose="020B0503020204020204" pitchFamily="34" charset="-122"/>
              </a:rPr>
              <a:t>【</a:t>
            </a:r>
            <a:r>
              <a:rPr lang="zh-CN" altLang="en-US" sz="3600" b="1" u="sng" dirty="0" smtClean="0">
                <a:solidFill>
                  <a:schemeClr val="bg1"/>
                </a:solidFill>
                <a:ea typeface="微软雅黑" panose="020B0503020204020204" pitchFamily="34" charset="-122"/>
              </a:rPr>
              <a:t>馬太福音 </a:t>
            </a:r>
            <a:r>
              <a:rPr lang="en-US" altLang="zh-CN" sz="3600" b="1" u="sng" dirty="0" smtClean="0">
                <a:solidFill>
                  <a:schemeClr val="bg1"/>
                </a:solidFill>
                <a:ea typeface="微软雅黑" panose="020B0503020204020204" pitchFamily="34" charset="-122"/>
              </a:rPr>
              <a:t>Matthew </a:t>
            </a:r>
            <a:r>
              <a:rPr lang="en-US" altLang="zh-CN" sz="3600" b="1" u="sng" dirty="0">
                <a:solidFill>
                  <a:schemeClr val="bg1"/>
                </a:solidFill>
                <a:ea typeface="微软雅黑" panose="020B0503020204020204" pitchFamily="34" charset="-122"/>
              </a:rPr>
              <a:t>4:4】</a:t>
            </a:r>
          </a:p>
          <a:p>
            <a:pPr algn="l">
              <a:lnSpc>
                <a:spcPct val="114000"/>
              </a:lnSpc>
            </a:pPr>
            <a:r>
              <a:rPr lang="zh-CN" altLang="en-US" sz="3600" b="1" dirty="0" smtClean="0">
                <a:solidFill>
                  <a:schemeClr val="bg1"/>
                </a:solidFill>
                <a:ea typeface="微软雅黑" panose="020B0503020204020204" pitchFamily="34" charset="-122"/>
              </a:rPr>
              <a:t>耶穌却回答說：“經上記著說：‘人活著，不是單靠食物，乃是靠　神口裏所出的一切話。’”</a:t>
            </a:r>
          </a:p>
          <a:p>
            <a:pPr algn="l">
              <a:lnSpc>
                <a:spcPct val="114000"/>
              </a:lnSpc>
            </a:pPr>
            <a:r>
              <a:rPr lang="en-US" altLang="zh-CN" sz="3600" b="1" dirty="0" smtClean="0">
                <a:solidFill>
                  <a:schemeClr val="bg1"/>
                </a:solidFill>
                <a:ea typeface="微软雅黑" panose="020B0503020204020204" pitchFamily="34" charset="-122"/>
              </a:rPr>
              <a:t>But </a:t>
            </a:r>
            <a:r>
              <a:rPr lang="en-US" altLang="zh-CN" sz="3600" b="1" dirty="0">
                <a:solidFill>
                  <a:schemeClr val="bg1"/>
                </a:solidFill>
                <a:ea typeface="微软雅黑" panose="020B0503020204020204" pitchFamily="34" charset="-122"/>
              </a:rPr>
              <a:t>He answered and said, “It is written, ‘Man shall not live by bread alone, but by every word that proceeds from the mouth of God.’”</a:t>
            </a:r>
          </a:p>
        </p:txBody>
      </p:sp>
    </p:spTree>
    <p:extLst>
      <p:ext uri="{BB962C8B-B14F-4D97-AF65-F5344CB8AC3E}">
        <p14:creationId xmlns:p14="http://schemas.microsoft.com/office/powerpoint/2010/main" val="32801103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4000"/>
              </a:lnSpc>
            </a:pPr>
            <a:r>
              <a:rPr lang="en-US" altLang="zh-CN" sz="3600" b="1" u="sng" dirty="0" smtClean="0">
                <a:solidFill>
                  <a:schemeClr val="bg1"/>
                </a:solidFill>
                <a:ea typeface="微软雅黑" panose="020B0503020204020204" pitchFamily="34" charset="-122"/>
              </a:rPr>
              <a:t>【</a:t>
            </a:r>
            <a:r>
              <a:rPr lang="zh-CN" altLang="en-US" sz="3600" b="1" u="sng" dirty="0" smtClean="0">
                <a:solidFill>
                  <a:schemeClr val="bg1"/>
                </a:solidFill>
                <a:ea typeface="微软雅黑" panose="020B0503020204020204" pitchFamily="34" charset="-122"/>
              </a:rPr>
              <a:t>約翰一書 </a:t>
            </a:r>
            <a:r>
              <a:rPr lang="en-US" altLang="zh-CN" sz="3600" b="1" u="sng" dirty="0" smtClean="0">
                <a:solidFill>
                  <a:schemeClr val="bg1"/>
                </a:solidFill>
                <a:ea typeface="微软雅黑" panose="020B0503020204020204" pitchFamily="34" charset="-122"/>
              </a:rPr>
              <a:t>1 </a:t>
            </a:r>
            <a:r>
              <a:rPr lang="en-US" altLang="zh-CN" sz="3600" b="1" u="sng" dirty="0">
                <a:solidFill>
                  <a:schemeClr val="bg1"/>
                </a:solidFill>
                <a:ea typeface="微软雅黑" panose="020B0503020204020204" pitchFamily="34" charset="-122"/>
              </a:rPr>
              <a:t>John 5:12</a:t>
            </a:r>
            <a:r>
              <a:rPr lang="en-US" altLang="zh-CN" sz="3600" b="1" u="sng" dirty="0" smtClean="0">
                <a:solidFill>
                  <a:schemeClr val="bg1"/>
                </a:solidFill>
                <a:ea typeface="微软雅黑" panose="020B0503020204020204" pitchFamily="34" charset="-122"/>
              </a:rPr>
              <a:t>】</a:t>
            </a:r>
          </a:p>
          <a:p>
            <a:pPr algn="l">
              <a:lnSpc>
                <a:spcPct val="114000"/>
              </a:lnSpc>
            </a:pPr>
            <a:r>
              <a:rPr lang="zh-CN" altLang="en-US" sz="3600" b="1" dirty="0" smtClean="0">
                <a:solidFill>
                  <a:schemeClr val="bg1"/>
                </a:solidFill>
                <a:ea typeface="微软雅黑" panose="020B0503020204020204" pitchFamily="34" charset="-122"/>
              </a:rPr>
              <a:t>人有了　神的兒子就有生命，沒有　神的兒子就沒有生命。</a:t>
            </a:r>
          </a:p>
          <a:p>
            <a:pPr algn="l">
              <a:lnSpc>
                <a:spcPct val="100000"/>
              </a:lnSpc>
            </a:pPr>
            <a:r>
              <a:rPr lang="en-US" altLang="zh-CN" sz="3600" b="1" dirty="0" smtClean="0">
                <a:solidFill>
                  <a:schemeClr val="bg1"/>
                </a:solidFill>
                <a:ea typeface="微软雅黑" panose="020B0503020204020204" pitchFamily="34" charset="-122"/>
              </a:rPr>
              <a:t>He </a:t>
            </a:r>
            <a:r>
              <a:rPr lang="en-US" altLang="zh-CN" sz="3600" b="1" dirty="0">
                <a:solidFill>
                  <a:schemeClr val="bg1"/>
                </a:solidFill>
                <a:ea typeface="微软雅黑" panose="020B0503020204020204" pitchFamily="34" charset="-122"/>
              </a:rPr>
              <a:t>who has the Son has life; he who does not have the Son of God does not have life.</a:t>
            </a:r>
          </a:p>
          <a:p>
            <a:pPr algn="l">
              <a:lnSpc>
                <a:spcPct val="114000"/>
              </a:lnSpc>
            </a:pPr>
            <a:endParaRPr lang="en-US" altLang="zh-CN" sz="800" b="1" dirty="0">
              <a:solidFill>
                <a:schemeClr val="bg1"/>
              </a:solidFill>
              <a:ea typeface="微软雅黑" panose="020B0503020204020204" pitchFamily="34" charset="-122"/>
            </a:endParaRPr>
          </a:p>
          <a:p>
            <a:pPr algn="l">
              <a:lnSpc>
                <a:spcPct val="114000"/>
              </a:lnSpc>
            </a:pPr>
            <a:r>
              <a:rPr lang="en-US" altLang="zh-CN" sz="3600" b="1" u="sng" dirty="0" smtClean="0">
                <a:solidFill>
                  <a:schemeClr val="bg1"/>
                </a:solidFill>
                <a:ea typeface="微软雅黑" panose="020B0503020204020204" pitchFamily="34" charset="-122"/>
              </a:rPr>
              <a:t>【</a:t>
            </a:r>
            <a:r>
              <a:rPr lang="zh-CN" altLang="en-US" sz="3600" b="1" u="sng" dirty="0" smtClean="0">
                <a:solidFill>
                  <a:schemeClr val="bg1"/>
                </a:solidFill>
                <a:ea typeface="微软雅黑" panose="020B0503020204020204" pitchFamily="34" charset="-122"/>
              </a:rPr>
              <a:t>詩篇 </a:t>
            </a:r>
            <a:r>
              <a:rPr lang="en-US" altLang="zh-CN" sz="3600" b="1" u="sng" dirty="0" smtClean="0">
                <a:solidFill>
                  <a:schemeClr val="bg1"/>
                </a:solidFill>
                <a:ea typeface="微软雅黑" panose="020B0503020204020204" pitchFamily="34" charset="-122"/>
              </a:rPr>
              <a:t>Psalms </a:t>
            </a:r>
            <a:r>
              <a:rPr lang="en-US" altLang="zh-CN" sz="3600" b="1" u="sng" dirty="0">
                <a:solidFill>
                  <a:schemeClr val="bg1"/>
                </a:solidFill>
                <a:ea typeface="微软雅黑" panose="020B0503020204020204" pitchFamily="34" charset="-122"/>
              </a:rPr>
              <a:t>36:9</a:t>
            </a:r>
            <a:r>
              <a:rPr lang="en-US" altLang="zh-CN" sz="3600" b="1" u="sng" dirty="0" smtClean="0">
                <a:solidFill>
                  <a:schemeClr val="bg1"/>
                </a:solidFill>
                <a:ea typeface="微软雅黑" panose="020B0503020204020204" pitchFamily="34" charset="-122"/>
              </a:rPr>
              <a:t>】</a:t>
            </a:r>
          </a:p>
          <a:p>
            <a:pPr algn="l">
              <a:lnSpc>
                <a:spcPct val="114000"/>
              </a:lnSpc>
            </a:pPr>
            <a:r>
              <a:rPr lang="zh-CN" altLang="en-US" sz="3600" b="1" dirty="0" smtClean="0">
                <a:solidFill>
                  <a:schemeClr val="bg1"/>
                </a:solidFill>
                <a:ea typeface="微软雅黑" panose="020B0503020204020204" pitchFamily="34" charset="-122"/>
              </a:rPr>
              <a:t>因爲在你那裏有生命的源頭，在你的光中，我們必得見光。</a:t>
            </a:r>
          </a:p>
          <a:p>
            <a:pPr algn="l">
              <a:lnSpc>
                <a:spcPct val="100000"/>
              </a:lnSpc>
            </a:pPr>
            <a:r>
              <a:rPr lang="en-US" altLang="zh-CN" sz="3600" b="1" dirty="0" smtClean="0">
                <a:solidFill>
                  <a:schemeClr val="bg1"/>
                </a:solidFill>
                <a:ea typeface="微软雅黑" panose="020B0503020204020204" pitchFamily="34" charset="-122"/>
              </a:rPr>
              <a:t>For </a:t>
            </a:r>
            <a:r>
              <a:rPr lang="en-US" altLang="zh-CN" sz="3600" b="1" dirty="0">
                <a:solidFill>
                  <a:schemeClr val="bg1"/>
                </a:solidFill>
                <a:ea typeface="微软雅黑" panose="020B0503020204020204" pitchFamily="34" charset="-122"/>
              </a:rPr>
              <a:t>with You is the fountain of </a:t>
            </a:r>
            <a:r>
              <a:rPr lang="en-US" altLang="zh-CN" sz="3600" b="1" dirty="0" err="1">
                <a:solidFill>
                  <a:schemeClr val="bg1"/>
                </a:solidFill>
                <a:ea typeface="微软雅黑" panose="020B0503020204020204" pitchFamily="34" charset="-122"/>
              </a:rPr>
              <a:t>life;In</a:t>
            </a:r>
            <a:r>
              <a:rPr lang="en-US" altLang="zh-CN" sz="3600" b="1" dirty="0">
                <a:solidFill>
                  <a:schemeClr val="bg1"/>
                </a:solidFill>
                <a:ea typeface="微软雅黑" panose="020B0503020204020204" pitchFamily="34" charset="-122"/>
              </a:rPr>
              <a:t> Your light we see light.</a:t>
            </a:r>
          </a:p>
        </p:txBody>
      </p:sp>
    </p:spTree>
    <p:extLst>
      <p:ext uri="{BB962C8B-B14F-4D97-AF65-F5344CB8AC3E}">
        <p14:creationId xmlns:p14="http://schemas.microsoft.com/office/powerpoint/2010/main" val="5143668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Image result for be thou my vi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10624457" cy="55778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64038" y="3082751"/>
            <a:ext cx="3169050" cy="692497"/>
          </a:xfrm>
          <a:prstGeom prst="rect">
            <a:avLst/>
          </a:prstGeom>
          <a:noFill/>
        </p:spPr>
        <p:txBody>
          <a:bodyPr wrap="square" lIns="68580" tIns="34290" rIns="68580" bIns="34290">
            <a:spAutoFit/>
            <a:scene3d>
              <a:camera prst="orthographicFront"/>
              <a:lightRig rig="soft" dir="t">
                <a:rot lat="0" lon="0" rev="15600000"/>
              </a:lightRig>
            </a:scene3d>
            <a:sp3d extrusionH="57150" prstMaterial="softEdge">
              <a:bevelT w="25400" h="38100"/>
            </a:sp3d>
          </a:bodyPr>
          <a:lstStyle/>
          <a:p>
            <a:pPr algn="ctr"/>
            <a:r>
              <a:rPr lang="zh-TW" altLang="en-US" sz="4050" dirty="0">
                <a:solidFill>
                  <a:srgbClr val="FFFF00"/>
                </a:solidFill>
                <a:latin typeface="KaiTi" panose="02010609060101010101" pitchFamily="49" charset="-122"/>
                <a:ea typeface="KaiTi" panose="02010609060101010101" pitchFamily="49" charset="-122"/>
              </a:rPr>
              <a:t>主</a:t>
            </a:r>
            <a:r>
              <a:rPr lang="zh-TW" altLang="en-US" sz="4050" dirty="0" smtClean="0">
                <a:solidFill>
                  <a:srgbClr val="FFFF00"/>
                </a:solidFill>
                <a:latin typeface="KaiTi" panose="02010609060101010101" pitchFamily="49" charset="-122"/>
                <a:ea typeface="KaiTi" panose="02010609060101010101" pitchFamily="49" charset="-122"/>
              </a:rPr>
              <a:t>是</a:t>
            </a:r>
            <a:r>
              <a:rPr lang="zh-CN" altLang="en-US" sz="4050" dirty="0" smtClean="0">
                <a:solidFill>
                  <a:srgbClr val="FFFF00"/>
                </a:solidFill>
                <a:latin typeface="KaiTi" panose="02010609060101010101" pitchFamily="49" charset="-122"/>
                <a:ea typeface="KaiTi" panose="02010609060101010101" pitchFamily="49" charset="-122"/>
              </a:rPr>
              <a:t>我异象</a:t>
            </a:r>
            <a:endParaRPr lang="en-US" altLang="zh-CN" sz="4050" dirty="0">
              <a:solidFill>
                <a:srgbClr val="FFFF00"/>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40587099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46829" b="9613"/>
          <a:stretch/>
        </p:blipFill>
        <p:spPr>
          <a:xfrm>
            <a:off x="1091727" y="4775021"/>
            <a:ext cx="1217776" cy="1293608"/>
          </a:xfrm>
          <a:prstGeom prst="rect">
            <a:avLst/>
          </a:prstGeom>
          <a:effectLst>
            <a:softEdge rad="317500"/>
          </a:effectLst>
        </p:spPr>
      </p:pic>
      <p:sp>
        <p:nvSpPr>
          <p:cNvPr id="6" name="TextBox 5"/>
          <p:cNvSpPr txBox="1"/>
          <p:nvPr/>
        </p:nvSpPr>
        <p:spPr>
          <a:xfrm>
            <a:off x="5897880" y="4983306"/>
            <a:ext cx="3222191" cy="830997"/>
          </a:xfrm>
          <a:prstGeom prst="rect">
            <a:avLst/>
          </a:prstGeom>
          <a:noFill/>
        </p:spPr>
        <p:txBody>
          <a:bodyPr wrap="square" rtlCol="0">
            <a:spAutoFit/>
          </a:bodyPr>
          <a:lstStyle/>
          <a:p>
            <a:pPr algn="ctr"/>
            <a:r>
              <a:rPr lang="zh-CN" altLang="en-US" sz="2700" dirty="0" smtClean="0">
                <a:solidFill>
                  <a:schemeClr val="bg1"/>
                </a:solidFill>
                <a:latin typeface="KaiTi" panose="02010609060101010101" pitchFamily="49" charset="-122"/>
                <a:ea typeface="KaiTi" panose="02010609060101010101" pitchFamily="49" charset="-122"/>
              </a:rPr>
              <a:t>成爲我异象</a:t>
            </a:r>
            <a:endParaRPr lang="en-US" altLang="zh-CN" sz="2700" dirty="0">
              <a:solidFill>
                <a:schemeClr val="bg1"/>
              </a:solidFill>
              <a:latin typeface="KaiTi" panose="02010609060101010101" pitchFamily="49" charset="-122"/>
              <a:ea typeface="KaiTi" panose="02010609060101010101" pitchFamily="49" charset="-122"/>
            </a:endParaRPr>
          </a:p>
          <a:p>
            <a:pPr algn="ctr"/>
            <a:r>
              <a:rPr lang="en-US" altLang="zh-CN" sz="2100" dirty="0">
                <a:solidFill>
                  <a:schemeClr val="bg1"/>
                </a:solidFill>
                <a:latin typeface="Times New Roman" panose="02020603050405020304" pitchFamily="18" charset="0"/>
                <a:ea typeface="KaiTi" panose="02010609060101010101" pitchFamily="49" charset="-122"/>
                <a:cs typeface="Times New Roman" panose="02020603050405020304" pitchFamily="18" charset="0"/>
              </a:rPr>
              <a:t>Be Thou My Vision</a:t>
            </a:r>
            <a:endParaRPr lang="en-US" sz="2100" dirty="0">
              <a:solidFill>
                <a:schemeClr val="bg1"/>
              </a:solidFill>
              <a:latin typeface="Times New Roman" panose="02020603050405020304" pitchFamily="18" charset="0"/>
              <a:ea typeface="KaiTi" panose="02010609060101010101" pitchFamily="49" charset="-122"/>
              <a:cs typeface="Times New Roman" panose="02020603050405020304" pitchFamily="18" charset="0"/>
            </a:endParaRPr>
          </a:p>
        </p:txBody>
      </p:sp>
      <p:sp>
        <p:nvSpPr>
          <p:cNvPr id="7" name="TextBox 6"/>
          <p:cNvSpPr txBox="1"/>
          <p:nvPr/>
        </p:nvSpPr>
        <p:spPr>
          <a:xfrm>
            <a:off x="411480" y="1151702"/>
            <a:ext cx="8165592" cy="3785652"/>
          </a:xfrm>
          <a:prstGeom prst="rect">
            <a:avLst/>
          </a:prstGeom>
          <a:noFill/>
        </p:spPr>
        <p:txBody>
          <a:bodyPr wrap="square" rtlCol="0">
            <a:spAutoFit/>
          </a:bodyPr>
          <a:lstStyle/>
          <a:p>
            <a:pPr algn="ctr"/>
            <a:r>
              <a:rPr lang="zh-TW" altLang="en-US" sz="3000" u="none" dirty="0" smtClean="0">
                <a:solidFill>
                  <a:srgbClr val="FFFF00"/>
                </a:solidFill>
                <a:latin typeface="KaiTi" panose="02010609060101010101" pitchFamily="49" charset="-122"/>
                <a:ea typeface="KaiTi" panose="02010609060101010101" pitchFamily="49" charset="-122"/>
              </a:rPr>
              <a:t>懇求心中王，成爲我异象</a:t>
            </a:r>
            <a:endParaRPr lang="en-US" altLang="zh-CN" sz="3000" u="none" dirty="0">
              <a:solidFill>
                <a:srgbClr val="FFFF00"/>
              </a:solidFill>
              <a:latin typeface="KaiTi" panose="02010609060101010101" pitchFamily="49" charset="-122"/>
              <a:ea typeface="KaiTi" panose="02010609060101010101" pitchFamily="49" charset="-122"/>
            </a:endParaRPr>
          </a:p>
          <a:p>
            <a:pPr algn="ctr"/>
            <a:r>
              <a:rPr lang="en-US" altLang="zh-CN" sz="3000" u="none"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Be Thou my Vision, O Lord of my heart</a:t>
            </a:r>
          </a:p>
          <a:p>
            <a:pPr algn="ctr"/>
            <a:r>
              <a:rPr lang="zh-TW" altLang="en-US" sz="3000" u="none" dirty="0">
                <a:solidFill>
                  <a:srgbClr val="FFFF00"/>
                </a:solidFill>
                <a:latin typeface="KaiTi" panose="02010609060101010101" pitchFamily="49" charset="-122"/>
                <a:ea typeface="KaiTi" panose="02010609060101010101" pitchFamily="49" charset="-122"/>
              </a:rPr>
              <a:t>萬事無所慕，惟主是希望</a:t>
            </a:r>
            <a:endParaRPr lang="en-US" altLang="zh-CN" sz="3000" u="none" dirty="0">
              <a:solidFill>
                <a:srgbClr val="FFFF00"/>
              </a:solidFill>
              <a:latin typeface="KaiTi" panose="02010609060101010101" pitchFamily="49" charset="-122"/>
              <a:ea typeface="KaiTi" panose="02010609060101010101" pitchFamily="49" charset="-122"/>
            </a:endParaRPr>
          </a:p>
          <a:p>
            <a:pPr algn="ctr"/>
            <a:r>
              <a:rPr lang="en-US" altLang="zh-CN" sz="3000" u="none" dirty="0" err="1">
                <a:solidFill>
                  <a:srgbClr val="FFFF00"/>
                </a:solidFill>
                <a:latin typeface="Times New Roman" panose="02020603050405020304" pitchFamily="18" charset="0"/>
                <a:ea typeface="KaiTi" panose="02010609060101010101" pitchFamily="49" charset="-122"/>
                <a:cs typeface="Times New Roman" panose="02020603050405020304" pitchFamily="18" charset="0"/>
              </a:rPr>
              <a:t>Nought</a:t>
            </a:r>
            <a:r>
              <a:rPr lang="en-US" altLang="zh-CN" sz="3000" u="none"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 be all else to me, save that Thou art</a:t>
            </a:r>
            <a:endParaRPr lang="en-US" altLang="zh-CN" sz="3000" u="none" dirty="0">
              <a:solidFill>
                <a:srgbClr val="FFFF00"/>
              </a:solidFill>
              <a:latin typeface="KaiTi" panose="02010609060101010101" pitchFamily="49" charset="-122"/>
              <a:ea typeface="KaiTi" panose="02010609060101010101" pitchFamily="49" charset="-122"/>
            </a:endParaRPr>
          </a:p>
          <a:p>
            <a:pPr algn="ctr"/>
            <a:r>
              <a:rPr lang="zh-TW" altLang="en-US" sz="3000" u="none" dirty="0" smtClean="0">
                <a:solidFill>
                  <a:srgbClr val="FFFF00"/>
                </a:solidFill>
                <a:latin typeface="KaiTi" panose="02010609060101010101" pitchFamily="49" charset="-122"/>
                <a:ea typeface="KaiTi" panose="02010609060101010101" pitchFamily="49" charset="-122"/>
              </a:rPr>
              <a:t>願禰居首位，日夜導思想</a:t>
            </a:r>
            <a:endParaRPr lang="en-US" altLang="zh-CN" sz="3000" u="none" dirty="0">
              <a:solidFill>
                <a:srgbClr val="FFFF00"/>
              </a:solidFill>
              <a:latin typeface="KaiTi" panose="02010609060101010101" pitchFamily="49" charset="-122"/>
              <a:ea typeface="KaiTi" panose="02010609060101010101" pitchFamily="49" charset="-122"/>
            </a:endParaRPr>
          </a:p>
          <a:p>
            <a:pPr algn="ctr"/>
            <a:r>
              <a:rPr lang="en-US" altLang="zh-CN" sz="3000" u="none"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Thou my best thought, by day or by night</a:t>
            </a:r>
          </a:p>
          <a:p>
            <a:pPr algn="ctr"/>
            <a:r>
              <a:rPr lang="zh-TW" altLang="en-US" sz="3000" u="none" dirty="0">
                <a:solidFill>
                  <a:srgbClr val="FFFF00"/>
                </a:solidFill>
                <a:latin typeface="KaiTi" panose="02010609060101010101" pitchFamily="49" charset="-122"/>
                <a:ea typeface="KaiTi" panose="02010609060101010101" pitchFamily="49" charset="-122"/>
              </a:rPr>
              <a:t>工作或睡覺，慈容作我光</a:t>
            </a:r>
            <a:endParaRPr lang="en-US" altLang="zh-CN" sz="3000" u="none" dirty="0">
              <a:solidFill>
                <a:srgbClr val="FFFF00"/>
              </a:solidFill>
              <a:latin typeface="KaiTi" panose="02010609060101010101" pitchFamily="49" charset="-122"/>
              <a:ea typeface="KaiTi" panose="02010609060101010101" pitchFamily="49" charset="-122"/>
            </a:endParaRPr>
          </a:p>
          <a:p>
            <a:pPr algn="ctr"/>
            <a:r>
              <a:rPr lang="en-US" altLang="zh-CN" sz="3000" u="none"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Waking or sleeping, Thy presence my light</a:t>
            </a:r>
            <a:endParaRPr lang="en-US" sz="3000" u="none" dirty="0">
              <a:solidFill>
                <a:srgbClr val="FFFF00"/>
              </a:solidFill>
              <a:latin typeface="KaiTi" panose="02010609060101010101" pitchFamily="49" charset="-122"/>
              <a:ea typeface="KaiTi" panose="02010609060101010101" pitchFamily="49" charset="-122"/>
            </a:endParaRPr>
          </a:p>
        </p:txBody>
      </p:sp>
      <p:sp>
        <p:nvSpPr>
          <p:cNvPr id="10" name="TextBox 9"/>
          <p:cNvSpPr txBox="1"/>
          <p:nvPr/>
        </p:nvSpPr>
        <p:spPr>
          <a:xfrm>
            <a:off x="7190116" y="5955268"/>
            <a:ext cx="879026" cy="369332"/>
          </a:xfrm>
          <a:prstGeom prst="rect">
            <a:avLst/>
          </a:prstGeom>
          <a:noFill/>
        </p:spPr>
        <p:txBody>
          <a:bodyPr wrap="square" rtlCol="0">
            <a:spAutoFit/>
          </a:bodyPr>
          <a:lstStyle/>
          <a:p>
            <a:r>
              <a:rPr lang="en-US" altLang="zh-CN" sz="1800" dirty="0">
                <a:solidFill>
                  <a:schemeClr val="bg1"/>
                </a:solidFill>
                <a:latin typeface="Times New Roman" panose="02020603050405020304" pitchFamily="18" charset="0"/>
                <a:ea typeface="KaiTi" panose="02010609060101010101" pitchFamily="49" charset="-122"/>
                <a:cs typeface="Times New Roman" panose="02020603050405020304" pitchFamily="18" charset="0"/>
              </a:rPr>
              <a:t>1/4</a:t>
            </a:r>
            <a:endParaRPr lang="en-US" sz="1800" dirty="0">
              <a:solidFill>
                <a:schemeClr val="bg1"/>
              </a:solidFill>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2276119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46829" b="9613"/>
          <a:stretch/>
        </p:blipFill>
        <p:spPr>
          <a:xfrm>
            <a:off x="1091727" y="4775021"/>
            <a:ext cx="1217776" cy="1293608"/>
          </a:xfrm>
          <a:prstGeom prst="rect">
            <a:avLst/>
          </a:prstGeom>
          <a:effectLst>
            <a:softEdge rad="317500"/>
          </a:effectLst>
        </p:spPr>
      </p:pic>
      <p:sp>
        <p:nvSpPr>
          <p:cNvPr id="8" name="TextBox 7"/>
          <p:cNvSpPr txBox="1"/>
          <p:nvPr/>
        </p:nvSpPr>
        <p:spPr>
          <a:xfrm>
            <a:off x="533400" y="1143000"/>
            <a:ext cx="8037576" cy="3785652"/>
          </a:xfrm>
          <a:prstGeom prst="rect">
            <a:avLst/>
          </a:prstGeom>
          <a:noFill/>
        </p:spPr>
        <p:txBody>
          <a:bodyPr wrap="square" rtlCol="0">
            <a:spAutoFit/>
          </a:bodyPr>
          <a:lstStyle/>
          <a:p>
            <a:pPr algn="ctr"/>
            <a:r>
              <a:rPr lang="zh-CN" altLang="en-US" sz="3000" u="none" dirty="0">
                <a:solidFill>
                  <a:srgbClr val="FFFF00"/>
                </a:solidFill>
                <a:latin typeface="KaiTi" panose="02010609060101010101" pitchFamily="49" charset="-122"/>
                <a:ea typeface="KaiTi" panose="02010609060101010101" pitchFamily="49" charset="-122"/>
              </a:rPr>
              <a:t>成爲我智慧，成爲我箴言</a:t>
            </a:r>
            <a:endParaRPr lang="en-US" altLang="zh-CN" sz="3000" u="none" dirty="0">
              <a:solidFill>
                <a:srgbClr val="FFFF00"/>
              </a:solidFill>
              <a:latin typeface="KaiTi" panose="02010609060101010101" pitchFamily="49" charset="-122"/>
              <a:ea typeface="KaiTi" panose="02010609060101010101" pitchFamily="49" charset="-122"/>
            </a:endParaRPr>
          </a:p>
          <a:p>
            <a:pPr algn="ctr"/>
            <a:r>
              <a:rPr lang="en-US" altLang="zh-CN" sz="3000" u="none"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Be Thou my Wisdom, and Thou my true Word</a:t>
            </a:r>
          </a:p>
          <a:p>
            <a:pPr algn="ctr"/>
            <a:r>
              <a:rPr lang="zh-TW" altLang="en-US" sz="3000" u="none" dirty="0" smtClean="0">
                <a:solidFill>
                  <a:srgbClr val="FFFF00"/>
                </a:solidFill>
                <a:latin typeface="KaiTi" panose="02010609060101010101" pitchFamily="49" charset="-122"/>
                <a:ea typeface="KaiTi" panose="02010609060101010101" pitchFamily="49" charset="-122"/>
              </a:rPr>
              <a:t>我願常跟禰，禰作我良伴</a:t>
            </a:r>
            <a:endParaRPr lang="en-US" altLang="zh-CN" sz="3000" u="none" dirty="0">
              <a:solidFill>
                <a:srgbClr val="FFFF00"/>
              </a:solidFill>
              <a:latin typeface="KaiTi" panose="02010609060101010101" pitchFamily="49" charset="-122"/>
              <a:ea typeface="KaiTi" panose="02010609060101010101" pitchFamily="49" charset="-122"/>
            </a:endParaRPr>
          </a:p>
          <a:p>
            <a:pPr algn="ctr"/>
            <a:r>
              <a:rPr lang="en-US" altLang="zh-CN" sz="3000" u="none"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I ever with Thee and Thou with me, Lord</a:t>
            </a:r>
            <a:endParaRPr lang="en-US" altLang="zh-CN" sz="3000" u="none" dirty="0">
              <a:solidFill>
                <a:srgbClr val="FFFF00"/>
              </a:solidFill>
              <a:latin typeface="KaiTi" panose="02010609060101010101" pitchFamily="49" charset="-122"/>
              <a:ea typeface="KaiTi" panose="02010609060101010101" pitchFamily="49" charset="-122"/>
            </a:endParaRPr>
          </a:p>
          <a:p>
            <a:pPr algn="ctr"/>
            <a:r>
              <a:rPr lang="zh-TW" altLang="en-US" sz="3000" u="none" dirty="0" smtClean="0">
                <a:solidFill>
                  <a:srgbClr val="FFFF00"/>
                </a:solidFill>
                <a:latin typeface="KaiTi" panose="02010609060101010101" pitchFamily="49" charset="-122"/>
                <a:ea typeface="KaiTi" panose="02010609060101010101" pitchFamily="49" charset="-122"/>
              </a:rPr>
              <a:t>禰是聖天父，我得後嗣權</a:t>
            </a:r>
            <a:endParaRPr lang="en-US" altLang="zh-CN" sz="3000" u="none" dirty="0">
              <a:solidFill>
                <a:srgbClr val="FFFF00"/>
              </a:solidFill>
              <a:latin typeface="KaiTi" panose="02010609060101010101" pitchFamily="49" charset="-122"/>
              <a:ea typeface="KaiTi" panose="02010609060101010101" pitchFamily="49" charset="-122"/>
            </a:endParaRPr>
          </a:p>
          <a:p>
            <a:pPr algn="ctr"/>
            <a:r>
              <a:rPr lang="en-US" altLang="zh-CN" sz="3000" u="none"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Thou my great Father I Thy true son</a:t>
            </a:r>
          </a:p>
          <a:p>
            <a:pPr algn="ctr"/>
            <a:r>
              <a:rPr lang="zh-TW" altLang="en-US" sz="3000" u="none" dirty="0" smtClean="0">
                <a:solidFill>
                  <a:srgbClr val="FFFF00"/>
                </a:solidFill>
                <a:latin typeface="Times New Roman" panose="02020603050405020304" pitchFamily="18" charset="0"/>
                <a:ea typeface="KaiTi" panose="02010609060101010101" pitchFamily="49" charset="-122"/>
                <a:cs typeface="Times New Roman" panose="02020603050405020304" pitchFamily="18" charset="0"/>
              </a:rPr>
              <a:t>禰住我心殿，我與禰結連</a:t>
            </a:r>
            <a:endParaRPr lang="en-US" altLang="zh-CN" sz="3000" u="none" dirty="0">
              <a:solidFill>
                <a:srgbClr val="FFFF00"/>
              </a:solidFill>
              <a:latin typeface="Times New Roman" panose="02020603050405020304" pitchFamily="18" charset="0"/>
              <a:ea typeface="KaiTi" panose="02010609060101010101" pitchFamily="49" charset="-122"/>
              <a:cs typeface="Times New Roman" panose="02020603050405020304" pitchFamily="18" charset="0"/>
            </a:endParaRPr>
          </a:p>
          <a:p>
            <a:pPr algn="ctr"/>
            <a:r>
              <a:rPr lang="en-US" altLang="zh-CN" sz="3000" u="none"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Thou in me dwelling, and I with Thee one</a:t>
            </a:r>
            <a:endParaRPr lang="en-US" sz="3000" u="none" dirty="0">
              <a:solidFill>
                <a:srgbClr val="FFFF00"/>
              </a:solidFill>
              <a:latin typeface="KaiTi" panose="02010609060101010101" pitchFamily="49" charset="-122"/>
              <a:ea typeface="KaiTi" panose="02010609060101010101" pitchFamily="49" charset="-122"/>
            </a:endParaRPr>
          </a:p>
        </p:txBody>
      </p:sp>
      <p:sp>
        <p:nvSpPr>
          <p:cNvPr id="4" name="TextBox 3"/>
          <p:cNvSpPr txBox="1"/>
          <p:nvPr/>
        </p:nvSpPr>
        <p:spPr>
          <a:xfrm>
            <a:off x="7190116" y="5562170"/>
            <a:ext cx="879026" cy="369332"/>
          </a:xfrm>
          <a:prstGeom prst="rect">
            <a:avLst/>
          </a:prstGeom>
          <a:noFill/>
        </p:spPr>
        <p:txBody>
          <a:bodyPr wrap="square" rtlCol="0">
            <a:spAutoFit/>
          </a:bodyPr>
          <a:lstStyle/>
          <a:p>
            <a:r>
              <a:rPr lang="en-US" altLang="zh-CN" sz="1800" dirty="0">
                <a:solidFill>
                  <a:schemeClr val="bg1"/>
                </a:solidFill>
                <a:latin typeface="Times New Roman" panose="02020603050405020304" pitchFamily="18" charset="0"/>
                <a:ea typeface="KaiTi" panose="02010609060101010101" pitchFamily="49" charset="-122"/>
                <a:cs typeface="Times New Roman" panose="02020603050405020304" pitchFamily="18" charset="0"/>
              </a:rPr>
              <a:t>2/4</a:t>
            </a:r>
            <a:endParaRPr lang="en-US" sz="1800" dirty="0">
              <a:solidFill>
                <a:schemeClr val="bg1"/>
              </a:solidFill>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2135466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46829" b="9613"/>
          <a:stretch/>
        </p:blipFill>
        <p:spPr>
          <a:xfrm>
            <a:off x="1091727" y="4775021"/>
            <a:ext cx="1217776" cy="1293608"/>
          </a:xfrm>
          <a:prstGeom prst="rect">
            <a:avLst/>
          </a:prstGeom>
          <a:effectLst>
            <a:softEdge rad="317500"/>
          </a:effectLst>
        </p:spPr>
      </p:pic>
      <p:sp>
        <p:nvSpPr>
          <p:cNvPr id="8" name="TextBox 7"/>
          <p:cNvSpPr txBox="1"/>
          <p:nvPr/>
        </p:nvSpPr>
        <p:spPr>
          <a:xfrm>
            <a:off x="381000" y="1219200"/>
            <a:ext cx="8147304" cy="3785652"/>
          </a:xfrm>
          <a:prstGeom prst="rect">
            <a:avLst/>
          </a:prstGeom>
          <a:noFill/>
        </p:spPr>
        <p:txBody>
          <a:bodyPr wrap="square" rtlCol="0">
            <a:spAutoFit/>
          </a:bodyPr>
          <a:lstStyle/>
          <a:p>
            <a:pPr algn="ctr"/>
            <a:r>
              <a:rPr lang="zh-TW" altLang="en-US" sz="3000" u="none" dirty="0">
                <a:solidFill>
                  <a:srgbClr val="FFFF00"/>
                </a:solidFill>
                <a:latin typeface="KaiTi" panose="02010609060101010101" pitchFamily="49" charset="-122"/>
                <a:ea typeface="KaiTi" panose="02010609060101010101" pitchFamily="49" charset="-122"/>
              </a:rPr>
              <a:t>不</a:t>
            </a:r>
            <a:r>
              <a:rPr lang="zh-CN" altLang="en-US" sz="3000" u="none" dirty="0">
                <a:solidFill>
                  <a:srgbClr val="FFFF00"/>
                </a:solidFill>
                <a:latin typeface="KaiTi" panose="02010609060101010101" pitchFamily="49" charset="-122"/>
                <a:ea typeface="KaiTi" panose="02010609060101010101" pitchFamily="49" charset="-122"/>
              </a:rPr>
              <a:t>掛</a:t>
            </a:r>
            <a:r>
              <a:rPr lang="zh-TW" altLang="en-US" sz="3000" u="none" dirty="0">
                <a:solidFill>
                  <a:srgbClr val="FFFF00"/>
                </a:solidFill>
                <a:latin typeface="KaiTi" panose="02010609060101010101" pitchFamily="49" charset="-122"/>
                <a:ea typeface="KaiTi" panose="02010609060101010101" pitchFamily="49" charset="-122"/>
              </a:rPr>
              <a:t>意富裕，不羡慕虛榮</a:t>
            </a:r>
            <a:endParaRPr lang="en-US" altLang="zh-CN" sz="3000" u="none" dirty="0">
              <a:solidFill>
                <a:srgbClr val="FFFF00"/>
              </a:solidFill>
              <a:latin typeface="KaiTi" panose="02010609060101010101" pitchFamily="49" charset="-122"/>
              <a:ea typeface="KaiTi" panose="02010609060101010101" pitchFamily="49" charset="-122"/>
            </a:endParaRPr>
          </a:p>
          <a:p>
            <a:pPr algn="ctr"/>
            <a:r>
              <a:rPr lang="en-US" altLang="zh-CN" sz="3000" u="none"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Riches I heed not, nor man’s empty praise</a:t>
            </a:r>
          </a:p>
          <a:p>
            <a:pPr algn="ctr"/>
            <a:r>
              <a:rPr lang="zh-TW" altLang="en-US" sz="3000" u="none" dirty="0">
                <a:solidFill>
                  <a:srgbClr val="FFFF00"/>
                </a:solidFill>
                <a:latin typeface="KaiTi" panose="02010609060101010101" pitchFamily="49" charset="-122"/>
                <a:ea typeface="KaiTi" panose="02010609060101010101" pitchFamily="49" charset="-122"/>
              </a:rPr>
              <a:t>主是我基業，一直到永恒</a:t>
            </a:r>
            <a:endParaRPr lang="en-US" altLang="zh-CN" sz="3000" u="none" dirty="0">
              <a:solidFill>
                <a:srgbClr val="FFFF00"/>
              </a:solidFill>
              <a:latin typeface="KaiTi" panose="02010609060101010101" pitchFamily="49" charset="-122"/>
              <a:ea typeface="KaiTi" panose="02010609060101010101" pitchFamily="49" charset="-122"/>
            </a:endParaRPr>
          </a:p>
          <a:p>
            <a:pPr algn="ctr"/>
            <a:r>
              <a:rPr lang="en-US" altLang="zh-CN" sz="3000" u="none"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Thou mine inheritance, now and always</a:t>
            </a:r>
            <a:endParaRPr lang="en-US" altLang="zh-CN" sz="3000" u="none" dirty="0">
              <a:solidFill>
                <a:srgbClr val="FFFF00"/>
              </a:solidFill>
              <a:latin typeface="KaiTi" panose="02010609060101010101" pitchFamily="49" charset="-122"/>
              <a:ea typeface="KaiTi" panose="02010609060101010101" pitchFamily="49" charset="-122"/>
            </a:endParaRPr>
          </a:p>
          <a:p>
            <a:pPr algn="ctr"/>
            <a:r>
              <a:rPr lang="zh-CN" altLang="en-US" sz="3000" u="none" dirty="0">
                <a:solidFill>
                  <a:srgbClr val="FFFF00"/>
                </a:solidFill>
                <a:latin typeface="KaiTi" panose="02010609060101010101" pitchFamily="49" charset="-122"/>
                <a:ea typeface="KaiTi" panose="02010609060101010101" pitchFamily="49" charset="-122"/>
              </a:rPr>
              <a:t>惟有主基督，能居我心中</a:t>
            </a:r>
            <a:endParaRPr lang="en-US" altLang="zh-CN" sz="3000" u="none" dirty="0">
              <a:solidFill>
                <a:srgbClr val="FFFF00"/>
              </a:solidFill>
              <a:latin typeface="KaiTi" panose="02010609060101010101" pitchFamily="49" charset="-122"/>
              <a:ea typeface="KaiTi" panose="02010609060101010101" pitchFamily="49" charset="-122"/>
            </a:endParaRPr>
          </a:p>
          <a:p>
            <a:pPr algn="ctr"/>
            <a:r>
              <a:rPr lang="en-US" altLang="zh-CN" sz="3000" u="none"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Thou and Thou only first in my heart</a:t>
            </a:r>
          </a:p>
          <a:p>
            <a:pPr algn="ctr"/>
            <a:r>
              <a:rPr lang="zh-TW" altLang="en-US" sz="3000" u="none" dirty="0" smtClean="0">
                <a:solidFill>
                  <a:srgbClr val="FFFF00"/>
                </a:solidFill>
                <a:latin typeface="Times New Roman" panose="02020603050405020304" pitchFamily="18" charset="0"/>
                <a:ea typeface="KaiTi" panose="02010609060101010101" pitchFamily="49" charset="-122"/>
                <a:cs typeface="Times New Roman" panose="02020603050405020304" pitchFamily="18" charset="0"/>
              </a:rPr>
              <a:t>禰是天上王，勝珍寶權能</a:t>
            </a:r>
            <a:endParaRPr lang="en-US" altLang="zh-CN" sz="3000" u="none" dirty="0">
              <a:solidFill>
                <a:srgbClr val="FFFF00"/>
              </a:solidFill>
              <a:latin typeface="Times New Roman" panose="02020603050405020304" pitchFamily="18" charset="0"/>
              <a:ea typeface="KaiTi" panose="02010609060101010101" pitchFamily="49" charset="-122"/>
              <a:cs typeface="Times New Roman" panose="02020603050405020304" pitchFamily="18" charset="0"/>
            </a:endParaRPr>
          </a:p>
          <a:p>
            <a:pPr algn="ctr"/>
            <a:r>
              <a:rPr lang="en-US" altLang="zh-CN" sz="3000" u="none"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High King of heaven, my Treasure Thou art</a:t>
            </a:r>
            <a:endParaRPr lang="en-US" sz="3000" u="none" dirty="0">
              <a:solidFill>
                <a:srgbClr val="FFFF00"/>
              </a:solidFill>
              <a:latin typeface="KaiTi" panose="02010609060101010101" pitchFamily="49" charset="-122"/>
              <a:ea typeface="KaiTi" panose="02010609060101010101" pitchFamily="49" charset="-122"/>
            </a:endParaRPr>
          </a:p>
        </p:txBody>
      </p:sp>
      <p:sp>
        <p:nvSpPr>
          <p:cNvPr id="4" name="TextBox 3"/>
          <p:cNvSpPr txBox="1"/>
          <p:nvPr/>
        </p:nvSpPr>
        <p:spPr>
          <a:xfrm>
            <a:off x="7190116" y="5562170"/>
            <a:ext cx="879026" cy="369332"/>
          </a:xfrm>
          <a:prstGeom prst="rect">
            <a:avLst/>
          </a:prstGeom>
          <a:noFill/>
        </p:spPr>
        <p:txBody>
          <a:bodyPr wrap="square" rtlCol="0">
            <a:spAutoFit/>
          </a:bodyPr>
          <a:lstStyle/>
          <a:p>
            <a:r>
              <a:rPr lang="en-US" altLang="zh-CN" sz="1800" dirty="0">
                <a:solidFill>
                  <a:schemeClr val="bg1"/>
                </a:solidFill>
                <a:latin typeface="Times New Roman" panose="02020603050405020304" pitchFamily="18" charset="0"/>
                <a:ea typeface="KaiTi" panose="02010609060101010101" pitchFamily="49" charset="-122"/>
                <a:cs typeface="Times New Roman" panose="02020603050405020304" pitchFamily="18" charset="0"/>
              </a:rPr>
              <a:t>3/4</a:t>
            </a:r>
            <a:endParaRPr lang="en-US" sz="1800" dirty="0">
              <a:solidFill>
                <a:schemeClr val="bg1"/>
              </a:solidFill>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1158146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46829" b="9613"/>
          <a:stretch/>
        </p:blipFill>
        <p:spPr>
          <a:xfrm>
            <a:off x="1091727" y="4775021"/>
            <a:ext cx="1217776" cy="1293608"/>
          </a:xfrm>
          <a:prstGeom prst="rect">
            <a:avLst/>
          </a:prstGeom>
          <a:effectLst>
            <a:softEdge rad="317500"/>
          </a:effectLst>
        </p:spPr>
      </p:pic>
      <p:sp>
        <p:nvSpPr>
          <p:cNvPr id="8" name="TextBox 7"/>
          <p:cNvSpPr txBox="1"/>
          <p:nvPr/>
        </p:nvSpPr>
        <p:spPr>
          <a:xfrm>
            <a:off x="609600" y="1066800"/>
            <a:ext cx="7836408" cy="3785652"/>
          </a:xfrm>
          <a:prstGeom prst="rect">
            <a:avLst/>
          </a:prstGeom>
          <a:noFill/>
        </p:spPr>
        <p:txBody>
          <a:bodyPr wrap="square" rtlCol="0">
            <a:spAutoFit/>
          </a:bodyPr>
          <a:lstStyle/>
          <a:p>
            <a:pPr algn="ctr"/>
            <a:r>
              <a:rPr lang="zh-TW" altLang="en-US" sz="3000" u="none" dirty="0">
                <a:solidFill>
                  <a:srgbClr val="FFFF00"/>
                </a:solidFill>
                <a:latin typeface="KaiTi" panose="02010609060101010101" pitchFamily="49" charset="-122"/>
                <a:ea typeface="KaiTi" panose="02010609060101010101" pitchFamily="49" charset="-122"/>
              </a:rPr>
              <a:t>天上大君王，輝煌的太陽</a:t>
            </a:r>
            <a:endParaRPr lang="en-US" altLang="zh-CN" sz="3000" u="none" dirty="0">
              <a:solidFill>
                <a:srgbClr val="FFFF00"/>
              </a:solidFill>
              <a:latin typeface="KaiTi" panose="02010609060101010101" pitchFamily="49" charset="-122"/>
              <a:ea typeface="KaiTi" panose="02010609060101010101" pitchFamily="49" charset="-122"/>
            </a:endParaRPr>
          </a:p>
          <a:p>
            <a:pPr algn="ctr"/>
            <a:r>
              <a:rPr lang="en-US" altLang="zh-CN" sz="3000" u="none"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High King of heaven, my victory won</a:t>
            </a:r>
          </a:p>
          <a:p>
            <a:pPr algn="ctr"/>
            <a:r>
              <a:rPr lang="zh-TW" altLang="en-US" sz="3000" u="none" dirty="0">
                <a:solidFill>
                  <a:srgbClr val="FFFF00"/>
                </a:solidFill>
                <a:latin typeface="KaiTi" panose="02010609060101010101" pitchFamily="49" charset="-122"/>
                <a:ea typeface="KaiTi" panose="02010609060101010101" pitchFamily="49" charset="-122"/>
              </a:rPr>
              <a:t>我贏得勝仗，天樂可分享</a:t>
            </a:r>
            <a:endParaRPr lang="en-US" altLang="zh-CN" sz="3000" u="none" dirty="0">
              <a:solidFill>
                <a:srgbClr val="FFFF00"/>
              </a:solidFill>
              <a:latin typeface="KaiTi" panose="02010609060101010101" pitchFamily="49" charset="-122"/>
              <a:ea typeface="KaiTi" panose="02010609060101010101" pitchFamily="49" charset="-122"/>
            </a:endParaRPr>
          </a:p>
          <a:p>
            <a:pPr algn="ctr"/>
            <a:r>
              <a:rPr lang="en-US" altLang="zh-CN" sz="3000" u="none"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May I reach heaven’s joys, O bright </a:t>
            </a:r>
            <a:r>
              <a:rPr lang="en-US" altLang="zh-CN" sz="3000" u="none" dirty="0" err="1">
                <a:solidFill>
                  <a:srgbClr val="FFFF00"/>
                </a:solidFill>
                <a:latin typeface="Times New Roman" panose="02020603050405020304" pitchFamily="18" charset="0"/>
                <a:ea typeface="KaiTi" panose="02010609060101010101" pitchFamily="49" charset="-122"/>
                <a:cs typeface="Times New Roman" panose="02020603050405020304" pitchFamily="18" charset="0"/>
              </a:rPr>
              <a:t>heav’n’s</a:t>
            </a:r>
            <a:r>
              <a:rPr lang="en-US" altLang="zh-CN" sz="3000" u="none"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 Sun</a:t>
            </a:r>
            <a:endParaRPr lang="en-US" altLang="zh-CN" sz="3000" u="none" dirty="0">
              <a:solidFill>
                <a:srgbClr val="FFFF00"/>
              </a:solidFill>
              <a:latin typeface="KaiTi" panose="02010609060101010101" pitchFamily="49" charset="-122"/>
              <a:ea typeface="KaiTi" panose="02010609060101010101" pitchFamily="49" charset="-122"/>
            </a:endParaRPr>
          </a:p>
          <a:p>
            <a:pPr algn="ctr"/>
            <a:r>
              <a:rPr lang="zh-TW" altLang="en-US" sz="3000" u="none" dirty="0">
                <a:solidFill>
                  <a:srgbClr val="FFFF00"/>
                </a:solidFill>
                <a:latin typeface="KaiTi" panose="02010609060101010101" pitchFamily="49" charset="-122"/>
                <a:ea typeface="KaiTi" panose="02010609060101010101" pitchFamily="49" charset="-122"/>
              </a:rPr>
              <a:t>境遇雖無常，但求心中王</a:t>
            </a:r>
            <a:endParaRPr lang="en-US" altLang="zh-CN" sz="3000" u="none" dirty="0">
              <a:solidFill>
                <a:srgbClr val="FFFF00"/>
              </a:solidFill>
              <a:latin typeface="KaiTi" panose="02010609060101010101" pitchFamily="49" charset="-122"/>
              <a:ea typeface="KaiTi" panose="02010609060101010101" pitchFamily="49" charset="-122"/>
            </a:endParaRPr>
          </a:p>
          <a:p>
            <a:pPr algn="ctr"/>
            <a:r>
              <a:rPr lang="en-US" altLang="zh-CN" sz="3000" u="none"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Heart of my own heart, whatever befall</a:t>
            </a:r>
          </a:p>
          <a:p>
            <a:pPr algn="ctr"/>
            <a:r>
              <a:rPr lang="zh-TW" altLang="en-US" sz="3000" u="none" dirty="0" smtClean="0">
                <a:solidFill>
                  <a:srgbClr val="FFFF00"/>
                </a:solidFill>
                <a:latin typeface="Times New Roman" panose="02020603050405020304" pitchFamily="18" charset="0"/>
                <a:ea typeface="KaiTi" panose="02010609060101010101" pitchFamily="49" charset="-122"/>
                <a:cs typeface="Times New Roman" panose="02020603050405020304" pitchFamily="18" charset="0"/>
              </a:rPr>
              <a:t>掌管萬有者，永作我异象</a:t>
            </a:r>
            <a:endParaRPr lang="en-US" altLang="zh-CN" sz="3000" u="none" dirty="0">
              <a:solidFill>
                <a:srgbClr val="FFFF00"/>
              </a:solidFill>
              <a:latin typeface="Times New Roman" panose="02020603050405020304" pitchFamily="18" charset="0"/>
              <a:ea typeface="KaiTi" panose="02010609060101010101" pitchFamily="49" charset="-122"/>
              <a:cs typeface="Times New Roman" panose="02020603050405020304" pitchFamily="18" charset="0"/>
            </a:endParaRPr>
          </a:p>
          <a:p>
            <a:pPr algn="ctr"/>
            <a:r>
              <a:rPr lang="en-US" altLang="zh-CN" sz="3000" u="none"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Still be my Vision, O Ruler of all</a:t>
            </a:r>
            <a:endParaRPr lang="en-US" sz="3000" u="none" dirty="0">
              <a:solidFill>
                <a:srgbClr val="FFFF00"/>
              </a:solidFill>
              <a:latin typeface="KaiTi" panose="02010609060101010101" pitchFamily="49" charset="-122"/>
              <a:ea typeface="KaiTi" panose="02010609060101010101" pitchFamily="49" charset="-122"/>
            </a:endParaRPr>
          </a:p>
        </p:txBody>
      </p:sp>
      <p:sp>
        <p:nvSpPr>
          <p:cNvPr id="4" name="TextBox 3"/>
          <p:cNvSpPr txBox="1"/>
          <p:nvPr/>
        </p:nvSpPr>
        <p:spPr>
          <a:xfrm>
            <a:off x="7190116" y="5955268"/>
            <a:ext cx="879026" cy="369332"/>
          </a:xfrm>
          <a:prstGeom prst="rect">
            <a:avLst/>
          </a:prstGeom>
          <a:noFill/>
        </p:spPr>
        <p:txBody>
          <a:bodyPr wrap="square" rtlCol="0">
            <a:spAutoFit/>
          </a:bodyPr>
          <a:lstStyle/>
          <a:p>
            <a:r>
              <a:rPr lang="en-US" altLang="zh-CN" sz="1800" dirty="0">
                <a:solidFill>
                  <a:schemeClr val="bg1"/>
                </a:solidFill>
                <a:latin typeface="Times New Roman" panose="02020603050405020304" pitchFamily="18" charset="0"/>
                <a:ea typeface="KaiTi" panose="02010609060101010101" pitchFamily="49" charset="-122"/>
                <a:cs typeface="Times New Roman" panose="02020603050405020304" pitchFamily="18" charset="0"/>
              </a:rPr>
              <a:t>4/4</a:t>
            </a:r>
            <a:endParaRPr lang="en-US" sz="1800" dirty="0">
              <a:solidFill>
                <a:schemeClr val="bg1"/>
              </a:solidFill>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2553890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b="1" dirty="0" smtClean="0">
                <a:solidFill>
                  <a:schemeClr val="bg1"/>
                </a:solidFill>
              </a:rPr>
              <a:t>報告事項</a:t>
            </a:r>
            <a:endParaRPr lang="zh-CN" altLang="en-US" b="1" dirty="0">
              <a:solidFill>
                <a:schemeClr val="bg1"/>
              </a:solidFill>
            </a:endParaRPr>
          </a:p>
        </p:txBody>
      </p:sp>
      <p:sp>
        <p:nvSpPr>
          <p:cNvPr id="3" name="副标题 2"/>
          <p:cNvSpPr>
            <a:spLocks noGrp="1"/>
          </p:cNvSpPr>
          <p:nvPr>
            <p:ph type="subTitle" idx="1"/>
          </p:nvPr>
        </p:nvSpPr>
        <p:spPr/>
        <p:txBody>
          <a:bodyPr/>
          <a:lstStyle/>
          <a:p>
            <a:r>
              <a:rPr lang="en-US" altLang="zh-CN" b="1" dirty="0" smtClean="0">
                <a:solidFill>
                  <a:schemeClr val="bg1"/>
                </a:solidFill>
              </a:rPr>
              <a:t>Announcement </a:t>
            </a:r>
          </a:p>
        </p:txBody>
      </p:sp>
    </p:spTree>
    <p:extLst>
      <p:ext uri="{BB962C8B-B14F-4D97-AF65-F5344CB8AC3E}">
        <p14:creationId xmlns:p14="http://schemas.microsoft.com/office/powerpoint/2010/main" val="3310088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4000"/>
              </a:lnSpc>
            </a:pPr>
            <a:r>
              <a:rPr lang="en-US" altLang="zh-CN" sz="3400" b="1" dirty="0" smtClean="0">
                <a:solidFill>
                  <a:schemeClr val="bg1"/>
                </a:solidFill>
                <a:ea typeface="微软雅黑" panose="020B0503020204020204" pitchFamily="34" charset="-122"/>
              </a:rPr>
              <a:t>1</a:t>
            </a:r>
            <a:r>
              <a:rPr lang="en-US" altLang="zh-CN" sz="3400" b="1" dirty="0" smtClean="0">
                <a:solidFill>
                  <a:schemeClr val="bg1"/>
                </a:solidFill>
                <a:ea typeface="微软雅黑" panose="020B0503020204020204" pitchFamily="34" charset="-122"/>
              </a:rPr>
              <a:t>.</a:t>
            </a:r>
            <a:r>
              <a:rPr lang="zh-CN" altLang="en-US" sz="3400" b="1" dirty="0" smtClean="0">
                <a:solidFill>
                  <a:schemeClr val="bg1"/>
                </a:solidFill>
                <a:ea typeface="微软雅黑" panose="020B0503020204020204" pitchFamily="34" charset="-122"/>
              </a:rPr>
              <a:t> 教會從</a:t>
            </a:r>
            <a:r>
              <a:rPr lang="en-US" altLang="zh-CN" sz="3400" b="1" dirty="0" smtClean="0">
                <a:solidFill>
                  <a:schemeClr val="bg1"/>
                </a:solidFill>
                <a:ea typeface="微软雅黑" panose="020B0503020204020204" pitchFamily="34" charset="-122"/>
              </a:rPr>
              <a:t>5/17</a:t>
            </a:r>
            <a:r>
              <a:rPr lang="zh-CN" altLang="en-US" sz="3400" b="1" dirty="0" smtClean="0">
                <a:solidFill>
                  <a:schemeClr val="bg1"/>
                </a:solidFill>
                <a:ea typeface="微软雅黑" panose="020B0503020204020204" pitchFamily="34" charset="-122"/>
              </a:rPr>
              <a:t>開始實體主日聚會 </a:t>
            </a:r>
            <a:r>
              <a:rPr lang="en-US" altLang="zh-CN" sz="3400" b="1" dirty="0" smtClean="0">
                <a:solidFill>
                  <a:schemeClr val="bg1"/>
                </a:solidFill>
                <a:ea typeface="微软雅黑" panose="020B0503020204020204" pitchFamily="34" charset="-122"/>
              </a:rPr>
              <a:t>(</a:t>
            </a:r>
            <a:r>
              <a:rPr lang="zh-CN" altLang="en-US" sz="3400" b="1" dirty="0" smtClean="0">
                <a:solidFill>
                  <a:schemeClr val="bg1"/>
                </a:solidFill>
                <a:ea typeface="微软雅黑" panose="020B0503020204020204" pitchFamily="34" charset="-122"/>
              </a:rPr>
              <a:t>包括</a:t>
            </a:r>
            <a:r>
              <a:rPr lang="en-US" altLang="zh-CN" sz="3400" b="1" dirty="0" smtClean="0">
                <a:solidFill>
                  <a:schemeClr val="bg1"/>
                </a:solidFill>
                <a:ea typeface="微软雅黑" panose="020B0503020204020204" pitchFamily="34" charset="-122"/>
              </a:rPr>
              <a:t>9:30</a:t>
            </a:r>
            <a:r>
              <a:rPr lang="zh-CN" altLang="en-US" sz="3400" b="1" dirty="0" smtClean="0">
                <a:solidFill>
                  <a:schemeClr val="bg1"/>
                </a:solidFill>
                <a:ea typeface="微软雅黑" panose="020B0503020204020204" pitchFamily="34" charset="-122"/>
              </a:rPr>
              <a:t>主日學和</a:t>
            </a:r>
            <a:r>
              <a:rPr lang="en-US" altLang="zh-CN" sz="3400" b="1" dirty="0" smtClean="0">
                <a:solidFill>
                  <a:schemeClr val="bg1"/>
                </a:solidFill>
                <a:ea typeface="微软雅黑" panose="020B0503020204020204" pitchFamily="34" charset="-122"/>
              </a:rPr>
              <a:t>10:30</a:t>
            </a:r>
            <a:r>
              <a:rPr lang="zh-CN" altLang="en-US" sz="3400" b="1" dirty="0" smtClean="0">
                <a:solidFill>
                  <a:schemeClr val="bg1"/>
                </a:solidFill>
                <a:ea typeface="微软雅黑" panose="020B0503020204020204" pitchFamily="34" charset="-122"/>
              </a:rPr>
              <a:t>主日敬拜</a:t>
            </a:r>
            <a:r>
              <a:rPr lang="en-US" altLang="zh-CN" sz="3400" b="1" dirty="0" smtClean="0">
                <a:solidFill>
                  <a:schemeClr val="bg1"/>
                </a:solidFill>
                <a:ea typeface="微软雅黑" panose="020B0503020204020204" pitchFamily="34" charset="-122"/>
              </a:rPr>
              <a:t>)</a:t>
            </a:r>
            <a:r>
              <a:rPr lang="zh-CN" altLang="en-US" sz="3400" b="1" dirty="0" smtClean="0">
                <a:solidFill>
                  <a:schemeClr val="bg1"/>
                </a:solidFill>
                <a:ea typeface="微软雅黑" panose="020B0503020204020204" pitchFamily="34" charset="-122"/>
              </a:rPr>
              <a:t>。</a:t>
            </a:r>
            <a:r>
              <a:rPr lang="en-US" altLang="zh-CN" sz="3400" b="1" dirty="0" smtClean="0">
                <a:solidFill>
                  <a:schemeClr val="bg1"/>
                </a:solidFill>
                <a:ea typeface="微软雅黑" panose="020B0503020204020204" pitchFamily="34" charset="-122"/>
              </a:rPr>
              <a:t>5</a:t>
            </a:r>
            <a:r>
              <a:rPr lang="zh-CN" altLang="en-US" sz="3400" b="1" dirty="0" smtClean="0">
                <a:solidFill>
                  <a:schemeClr val="bg1"/>
                </a:solidFill>
                <a:ea typeface="微软雅黑" panose="020B0503020204020204" pitchFamily="34" charset="-122"/>
              </a:rPr>
              <a:t>月份主日敬拜將爲聯合崇拜，暫時沒有嬰幼兒看顧。因爲要保持社交距離，所以聚會人數上限爲</a:t>
            </a:r>
            <a:r>
              <a:rPr lang="en-US" altLang="zh-CN" sz="3400" b="1" dirty="0" smtClean="0">
                <a:solidFill>
                  <a:schemeClr val="bg1"/>
                </a:solidFill>
                <a:ea typeface="微软雅黑" panose="020B0503020204020204" pitchFamily="34" charset="-122"/>
              </a:rPr>
              <a:t>25</a:t>
            </a:r>
            <a:r>
              <a:rPr lang="zh-CN" altLang="en-US" sz="3400" b="1" dirty="0" smtClean="0">
                <a:solidFill>
                  <a:schemeClr val="bg1"/>
                </a:solidFill>
                <a:ea typeface="微软雅黑" panose="020B0503020204020204" pitchFamily="34" charset="-122"/>
              </a:rPr>
              <a:t>人，如果</a:t>
            </a:r>
            <a:r>
              <a:rPr lang="zh-CN" altLang="en-US" sz="3400" b="1" dirty="0">
                <a:solidFill>
                  <a:schemeClr val="bg1"/>
                </a:solidFill>
                <a:ea typeface="微软雅黑" panose="020B0503020204020204" pitchFamily="34" charset="-122"/>
              </a:rPr>
              <a:t>弟兄</a:t>
            </a:r>
            <a:r>
              <a:rPr lang="zh-CN" altLang="en-US" sz="3400" b="1" dirty="0" smtClean="0">
                <a:solidFill>
                  <a:schemeClr val="bg1"/>
                </a:solidFill>
                <a:ea typeface="微软雅黑" panose="020B0503020204020204" pitchFamily="34" charset="-122"/>
              </a:rPr>
              <a:t>姊妹要參加實體聚會，請儘早與福山弟兄聯繫  </a:t>
            </a:r>
            <a:r>
              <a:rPr lang="en-US" altLang="zh-CN" sz="3400" b="1" dirty="0" smtClean="0">
                <a:solidFill>
                  <a:schemeClr val="bg1"/>
                </a:solidFill>
                <a:ea typeface="微软雅黑" panose="020B0503020204020204" pitchFamily="34" charset="-122"/>
              </a:rPr>
              <a:t>fwushan@yahoo.com</a:t>
            </a:r>
            <a:endParaRPr lang="zh-CN" altLang="en-US" sz="3400" b="1" dirty="0">
              <a:solidFill>
                <a:schemeClr val="bg1"/>
              </a:solidFill>
              <a:ea typeface="微软雅黑" panose="020B0503020204020204" pitchFamily="34" charset="-122"/>
            </a:endParaRPr>
          </a:p>
          <a:p>
            <a:pPr algn="l">
              <a:lnSpc>
                <a:spcPct val="114000"/>
              </a:lnSpc>
            </a:pPr>
            <a:r>
              <a:rPr lang="en-US" altLang="zh-CN" sz="3000" b="1" dirty="0" smtClean="0">
                <a:solidFill>
                  <a:schemeClr val="bg1"/>
                </a:solidFill>
                <a:ea typeface="微软雅黑" panose="020B0503020204020204" pitchFamily="34" charset="-122"/>
              </a:rPr>
              <a:t>1.</a:t>
            </a:r>
            <a:r>
              <a:rPr lang="zh-CN" altLang="en-US" sz="3000" b="1" dirty="0" smtClean="0">
                <a:solidFill>
                  <a:schemeClr val="bg1"/>
                </a:solidFill>
                <a:ea typeface="微软雅黑" panose="020B0503020204020204" pitchFamily="34" charset="-122"/>
              </a:rPr>
              <a:t> </a:t>
            </a:r>
            <a:r>
              <a:rPr lang="en-US" altLang="zh-CN" sz="3000" b="1" dirty="0" smtClean="0">
                <a:solidFill>
                  <a:schemeClr val="bg1"/>
                </a:solidFill>
                <a:ea typeface="微软雅黑" panose="020B0503020204020204" pitchFamily="34" charset="-122"/>
              </a:rPr>
              <a:t>The onsite church Sunday Worship will resume on 5/17, including 9:30 Sunday school and 10:30 worship. The max capacity will be 25 people due to the social distance requirement, please contact </a:t>
            </a:r>
            <a:r>
              <a:rPr lang="en-US" altLang="zh-CN" sz="3000" b="1" dirty="0" err="1" smtClean="0">
                <a:solidFill>
                  <a:schemeClr val="bg1"/>
                </a:solidFill>
                <a:ea typeface="微软雅黑" panose="020B0503020204020204" pitchFamily="34" charset="-122"/>
              </a:rPr>
              <a:t>Fwu</a:t>
            </a:r>
            <a:r>
              <a:rPr lang="en-US" altLang="zh-CN" sz="3000" b="1" dirty="0" smtClean="0">
                <a:solidFill>
                  <a:schemeClr val="bg1"/>
                </a:solidFill>
                <a:ea typeface="微软雅黑" panose="020B0503020204020204" pitchFamily="34" charset="-122"/>
              </a:rPr>
              <a:t>-Shan if you’re interested in joining onsite (</a:t>
            </a:r>
            <a:r>
              <a:rPr lang="en-US" altLang="zh-CN" sz="3000" b="1" dirty="0" err="1" smtClean="0">
                <a:solidFill>
                  <a:schemeClr val="bg1"/>
                </a:solidFill>
                <a:ea typeface="微软雅黑" panose="020B0503020204020204" pitchFamily="34" charset="-122"/>
              </a:rPr>
              <a:t>fwushan@yahoo.com</a:t>
            </a:r>
            <a:r>
              <a:rPr lang="en-US" altLang="zh-CN" sz="3000" b="1" dirty="0" smtClean="0">
                <a:solidFill>
                  <a:schemeClr val="bg1"/>
                </a:solidFill>
                <a:ea typeface="微软雅黑" panose="020B0503020204020204" pitchFamily="34" charset="-122"/>
              </a:rPr>
              <a:t>).</a:t>
            </a:r>
            <a:endParaRPr lang="en-US" altLang="zh-CN" sz="3000" b="1" dirty="0">
              <a:solidFill>
                <a:schemeClr val="bg1"/>
              </a:solidFill>
              <a:ea typeface="微软雅黑" panose="020B0503020204020204" pitchFamily="34" charset="-122"/>
            </a:endParaRPr>
          </a:p>
        </p:txBody>
      </p:sp>
    </p:spTree>
    <p:extLst>
      <p:ext uri="{BB962C8B-B14F-4D97-AF65-F5344CB8AC3E}">
        <p14:creationId xmlns:p14="http://schemas.microsoft.com/office/powerpoint/2010/main" val="1901334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4000"/>
              </a:lnSpc>
            </a:pPr>
            <a:r>
              <a:rPr lang="en-US" altLang="zh-CN" sz="3600" b="1" u="sng" dirty="0" smtClean="0">
                <a:solidFill>
                  <a:schemeClr val="bg1"/>
                </a:solidFill>
                <a:ea typeface="微软雅黑" panose="020B0503020204020204" pitchFamily="34" charset="-122"/>
              </a:rPr>
              <a:t>【</a:t>
            </a:r>
            <a:r>
              <a:rPr lang="zh-CN" altLang="en-US" sz="3600" b="1" u="sng" dirty="0" smtClean="0">
                <a:solidFill>
                  <a:schemeClr val="bg1"/>
                </a:solidFill>
                <a:ea typeface="微软雅黑" panose="020B0503020204020204" pitchFamily="34" charset="-122"/>
              </a:rPr>
              <a:t>希伯來書 </a:t>
            </a:r>
            <a:r>
              <a:rPr lang="en-US" altLang="zh-CN" sz="3600" b="1" u="sng" dirty="0" smtClean="0">
                <a:solidFill>
                  <a:schemeClr val="bg1"/>
                </a:solidFill>
                <a:ea typeface="微软雅黑" panose="020B0503020204020204" pitchFamily="34" charset="-122"/>
              </a:rPr>
              <a:t>Hebrews </a:t>
            </a:r>
            <a:r>
              <a:rPr lang="en-US" altLang="zh-CN" sz="3600" b="1" u="sng" dirty="0" smtClean="0">
                <a:solidFill>
                  <a:schemeClr val="bg1"/>
                </a:solidFill>
                <a:ea typeface="微软雅黑" panose="020B0503020204020204" pitchFamily="34" charset="-122"/>
              </a:rPr>
              <a:t>1:4-14</a:t>
            </a:r>
            <a:r>
              <a:rPr lang="en-US" altLang="zh-CN" sz="3600" b="1" u="sng" dirty="0">
                <a:solidFill>
                  <a:schemeClr val="bg1"/>
                </a:solidFill>
                <a:ea typeface="微软雅黑" panose="020B0503020204020204" pitchFamily="34" charset="-122"/>
              </a:rPr>
              <a:t>】</a:t>
            </a:r>
          </a:p>
          <a:p>
            <a:pPr algn="l">
              <a:lnSpc>
                <a:spcPct val="100000"/>
              </a:lnSpc>
            </a:pPr>
            <a:r>
              <a:rPr lang="en-US" altLang="zh-CN" sz="3600" b="1" dirty="0">
                <a:solidFill>
                  <a:schemeClr val="bg1"/>
                </a:solidFill>
                <a:ea typeface="微软雅黑" panose="020B0503020204020204" pitchFamily="34" charset="-122"/>
              </a:rPr>
              <a:t>12 </a:t>
            </a:r>
            <a:r>
              <a:rPr lang="zh-CN" altLang="en-US" sz="3600" b="1" dirty="0" smtClean="0">
                <a:solidFill>
                  <a:schemeClr val="bg1"/>
                </a:solidFill>
                <a:ea typeface="微软雅黑" panose="020B0503020204020204" pitchFamily="34" charset="-122"/>
              </a:rPr>
              <a:t>你要將天地卷起來，像一件外衣，天地就都改變了。惟有你永不改變，你的年數沒有窮盡。”  </a:t>
            </a:r>
            <a:r>
              <a:rPr lang="en-US" altLang="zh-CN" sz="3600" b="1" dirty="0" smtClean="0">
                <a:solidFill>
                  <a:schemeClr val="bg1"/>
                </a:solidFill>
                <a:ea typeface="微软雅黑" panose="020B0503020204020204" pitchFamily="34" charset="-122"/>
              </a:rPr>
              <a:t>Like </a:t>
            </a:r>
            <a:r>
              <a:rPr lang="en-US" altLang="zh-CN" sz="3600" b="1" dirty="0">
                <a:solidFill>
                  <a:schemeClr val="bg1"/>
                </a:solidFill>
                <a:ea typeface="微软雅黑" panose="020B0503020204020204" pitchFamily="34" charset="-122"/>
              </a:rPr>
              <a:t>a cloak You will fold them </a:t>
            </a:r>
            <a:r>
              <a:rPr lang="en-US" altLang="zh-CN" sz="3600" b="1" dirty="0" err="1">
                <a:solidFill>
                  <a:schemeClr val="bg1"/>
                </a:solidFill>
                <a:ea typeface="微软雅黑" panose="020B0503020204020204" pitchFamily="34" charset="-122"/>
              </a:rPr>
              <a:t>up,And</a:t>
            </a:r>
            <a:r>
              <a:rPr lang="en-US" altLang="zh-CN" sz="3600" b="1" dirty="0">
                <a:solidFill>
                  <a:schemeClr val="bg1"/>
                </a:solidFill>
                <a:ea typeface="微软雅黑" panose="020B0503020204020204" pitchFamily="34" charset="-122"/>
              </a:rPr>
              <a:t> they will be </a:t>
            </a:r>
            <a:r>
              <a:rPr lang="en-US" altLang="zh-CN" sz="3600" b="1" dirty="0" err="1">
                <a:solidFill>
                  <a:schemeClr val="bg1"/>
                </a:solidFill>
                <a:ea typeface="微软雅黑" panose="020B0503020204020204" pitchFamily="34" charset="-122"/>
              </a:rPr>
              <a:t>changed.But</a:t>
            </a:r>
            <a:r>
              <a:rPr lang="en-US" altLang="zh-CN" sz="3600" b="1" dirty="0">
                <a:solidFill>
                  <a:schemeClr val="bg1"/>
                </a:solidFill>
                <a:ea typeface="微软雅黑" panose="020B0503020204020204" pitchFamily="34" charset="-122"/>
              </a:rPr>
              <a:t> You are the </a:t>
            </a:r>
            <a:r>
              <a:rPr lang="en-US" altLang="zh-CN" sz="3600" b="1" dirty="0" err="1">
                <a:solidFill>
                  <a:schemeClr val="bg1"/>
                </a:solidFill>
                <a:ea typeface="微软雅黑" panose="020B0503020204020204" pitchFamily="34" charset="-122"/>
              </a:rPr>
              <a:t>same,And</a:t>
            </a:r>
            <a:r>
              <a:rPr lang="en-US" altLang="zh-CN" sz="3600" b="1" dirty="0">
                <a:solidFill>
                  <a:schemeClr val="bg1"/>
                </a:solidFill>
                <a:ea typeface="微软雅黑" panose="020B0503020204020204" pitchFamily="34" charset="-122"/>
              </a:rPr>
              <a:t> Your years will not fail.”</a:t>
            </a:r>
          </a:p>
          <a:p>
            <a:pPr algn="l">
              <a:lnSpc>
                <a:spcPct val="114000"/>
              </a:lnSpc>
            </a:pPr>
            <a:r>
              <a:rPr lang="en-US" altLang="zh-CN" sz="3600" b="1" dirty="0">
                <a:solidFill>
                  <a:schemeClr val="bg1"/>
                </a:solidFill>
                <a:ea typeface="微软雅黑" panose="020B0503020204020204" pitchFamily="34" charset="-122"/>
              </a:rPr>
              <a:t>13 </a:t>
            </a:r>
            <a:r>
              <a:rPr lang="zh-CN" altLang="en-US" sz="3600" b="1" dirty="0" smtClean="0">
                <a:solidFill>
                  <a:schemeClr val="bg1"/>
                </a:solidFill>
                <a:ea typeface="微软雅黑" panose="020B0503020204020204" pitchFamily="34" charset="-122"/>
              </a:rPr>
              <a:t>所有的天使，　神從來對哪一個說，“你坐在我的右邊，等我使你仇敵作你的脚凳”？ </a:t>
            </a:r>
          </a:p>
          <a:p>
            <a:pPr algn="l">
              <a:lnSpc>
                <a:spcPct val="100000"/>
              </a:lnSpc>
            </a:pPr>
            <a:r>
              <a:rPr lang="en-US" altLang="zh-CN" sz="3600" b="1" dirty="0" smtClean="0">
                <a:solidFill>
                  <a:schemeClr val="bg1"/>
                </a:solidFill>
                <a:ea typeface="微软雅黑" panose="020B0503020204020204" pitchFamily="34" charset="-122"/>
              </a:rPr>
              <a:t>But </a:t>
            </a:r>
            <a:r>
              <a:rPr lang="en-US" altLang="zh-CN" sz="3600" b="1" dirty="0">
                <a:solidFill>
                  <a:schemeClr val="bg1"/>
                </a:solidFill>
                <a:ea typeface="微软雅黑" panose="020B0503020204020204" pitchFamily="34" charset="-122"/>
              </a:rPr>
              <a:t>to which of the angels has He ever </a:t>
            </a:r>
            <a:r>
              <a:rPr lang="en-US" altLang="zh-CN" sz="3600" b="1" dirty="0" err="1">
                <a:solidFill>
                  <a:schemeClr val="bg1"/>
                </a:solidFill>
                <a:ea typeface="微软雅黑" panose="020B0503020204020204" pitchFamily="34" charset="-122"/>
              </a:rPr>
              <a:t>said:“Sit</a:t>
            </a:r>
            <a:r>
              <a:rPr lang="en-US" altLang="zh-CN" sz="3600" b="1" dirty="0">
                <a:solidFill>
                  <a:schemeClr val="bg1"/>
                </a:solidFill>
                <a:ea typeface="微软雅黑" panose="020B0503020204020204" pitchFamily="34" charset="-122"/>
              </a:rPr>
              <a:t> at My right hand</a:t>
            </a:r>
            <a:r>
              <a:rPr lang="en-US" altLang="zh-CN" sz="3600" b="1" dirty="0" smtClean="0">
                <a:solidFill>
                  <a:schemeClr val="bg1"/>
                </a:solidFill>
                <a:ea typeface="微软雅黑" panose="020B0503020204020204" pitchFamily="34" charset="-122"/>
              </a:rPr>
              <a:t>, Till </a:t>
            </a:r>
            <a:r>
              <a:rPr lang="en-US" altLang="zh-CN" sz="3600" b="1" dirty="0">
                <a:solidFill>
                  <a:schemeClr val="bg1"/>
                </a:solidFill>
                <a:ea typeface="微软雅黑" panose="020B0503020204020204" pitchFamily="34" charset="-122"/>
              </a:rPr>
              <a:t>I make Your enemies Your footstool”?</a:t>
            </a:r>
          </a:p>
        </p:txBody>
      </p:sp>
    </p:spTree>
    <p:extLst>
      <p:ext uri="{BB962C8B-B14F-4D97-AF65-F5344CB8AC3E}">
        <p14:creationId xmlns:p14="http://schemas.microsoft.com/office/powerpoint/2010/main" val="40288204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4000"/>
              </a:lnSpc>
            </a:pPr>
            <a:r>
              <a:rPr lang="en-US" altLang="zh-CN" sz="3600" b="1" dirty="0">
                <a:solidFill>
                  <a:schemeClr val="bg1"/>
                </a:solidFill>
                <a:ea typeface="微软雅黑" panose="020B0503020204020204" pitchFamily="34" charset="-122"/>
              </a:rPr>
              <a:t>2</a:t>
            </a:r>
            <a:r>
              <a:rPr lang="en-US" altLang="zh-CN" sz="3600" b="1" dirty="0" smtClean="0">
                <a:solidFill>
                  <a:schemeClr val="bg1"/>
                </a:solidFill>
                <a:ea typeface="微软雅黑" panose="020B0503020204020204" pitchFamily="34" charset="-122"/>
              </a:rPr>
              <a:t>.</a:t>
            </a:r>
            <a:r>
              <a:rPr lang="zh-CN" altLang="en-US" sz="3600" b="1" dirty="0" smtClean="0">
                <a:solidFill>
                  <a:schemeClr val="bg1"/>
                </a:solidFill>
                <a:ea typeface="微软雅黑" panose="020B0503020204020204" pitchFamily="34" charset="-122"/>
              </a:rPr>
              <a:t> 教會仍同時會提供</a:t>
            </a:r>
            <a:r>
              <a:rPr lang="en-US" altLang="zh-CN" sz="3600" b="1" dirty="0" smtClean="0">
                <a:solidFill>
                  <a:schemeClr val="bg1"/>
                </a:solidFill>
                <a:ea typeface="微软雅黑" panose="020B0503020204020204" pitchFamily="34" charset="-122"/>
              </a:rPr>
              <a:t>Zoom</a:t>
            </a:r>
            <a:r>
              <a:rPr lang="zh-CN" altLang="en-US" sz="3600" b="1" dirty="0" smtClean="0">
                <a:solidFill>
                  <a:schemeClr val="bg1"/>
                </a:solidFill>
                <a:ea typeface="微软雅黑" panose="020B0503020204020204" pitchFamily="34" charset="-122"/>
              </a:rPr>
              <a:t>的主日學和主日敬拜。請參加實體聚會的弟兄姊妹配戴口罩。如果沒有口罩，教會會提供。每一次聚會後，教會都會做內部清潔消毒。</a:t>
            </a:r>
          </a:p>
          <a:p>
            <a:pPr algn="l">
              <a:lnSpc>
                <a:spcPct val="114000"/>
              </a:lnSpc>
            </a:pPr>
            <a:r>
              <a:rPr lang="en-US" altLang="zh-CN" sz="3200" b="1" dirty="0" smtClean="0">
                <a:solidFill>
                  <a:schemeClr val="bg1"/>
                </a:solidFill>
                <a:ea typeface="微软雅黑" panose="020B0503020204020204" pitchFamily="34" charset="-122"/>
              </a:rPr>
              <a:t>2</a:t>
            </a:r>
            <a:r>
              <a:rPr lang="en-US" altLang="zh-CN" sz="3200" b="1" dirty="0" smtClean="0">
                <a:solidFill>
                  <a:schemeClr val="bg1"/>
                </a:solidFill>
                <a:ea typeface="微软雅黑" panose="020B0503020204020204" pitchFamily="34" charset="-122"/>
              </a:rPr>
              <a:t>.</a:t>
            </a:r>
            <a:r>
              <a:rPr lang="zh-CN" altLang="en-US" sz="3200" b="1" dirty="0" smtClean="0">
                <a:solidFill>
                  <a:schemeClr val="bg1"/>
                </a:solidFill>
                <a:ea typeface="微软雅黑" panose="020B0503020204020204" pitchFamily="34" charset="-122"/>
              </a:rPr>
              <a:t> </a:t>
            </a:r>
            <a:r>
              <a:rPr lang="en-US" altLang="zh-CN" sz="3200" b="1" dirty="0" smtClean="0">
                <a:solidFill>
                  <a:schemeClr val="bg1"/>
                </a:solidFill>
                <a:ea typeface="微软雅黑" panose="020B0503020204020204" pitchFamily="34" charset="-122"/>
              </a:rPr>
              <a:t>The Sunday school and Worship will still be broadcasted online through zoom. Please wear mask if joining the onsite worship, and church will provide mask if you don’t have one. The church will be cleaned and sanitized after every meeting.</a:t>
            </a:r>
            <a:endParaRPr lang="en-US" altLang="zh-CN" sz="3200" b="1" dirty="0">
              <a:solidFill>
                <a:schemeClr val="bg1"/>
              </a:solidFill>
              <a:ea typeface="微软雅黑" panose="020B0503020204020204" pitchFamily="34" charset="-122"/>
            </a:endParaRPr>
          </a:p>
        </p:txBody>
      </p:sp>
    </p:spTree>
    <p:extLst>
      <p:ext uri="{BB962C8B-B14F-4D97-AF65-F5344CB8AC3E}">
        <p14:creationId xmlns:p14="http://schemas.microsoft.com/office/powerpoint/2010/main" val="13814258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4000"/>
              </a:lnSpc>
            </a:pPr>
            <a:r>
              <a:rPr lang="en-US" altLang="zh-CN" sz="3600" b="1" dirty="0">
                <a:solidFill>
                  <a:schemeClr val="bg1"/>
                </a:solidFill>
                <a:ea typeface="微软雅黑" panose="020B0503020204020204" pitchFamily="34" charset="-122"/>
              </a:rPr>
              <a:t>3</a:t>
            </a:r>
            <a:r>
              <a:rPr lang="en-US" altLang="zh-CN" sz="3600" b="1" dirty="0" smtClean="0">
                <a:solidFill>
                  <a:schemeClr val="bg1"/>
                </a:solidFill>
                <a:ea typeface="微软雅黑" panose="020B0503020204020204" pitchFamily="34" charset="-122"/>
              </a:rPr>
              <a:t>.</a:t>
            </a:r>
            <a:r>
              <a:rPr lang="zh-CN" altLang="en-US" sz="3600" b="1" dirty="0" smtClean="0">
                <a:solidFill>
                  <a:schemeClr val="bg1"/>
                </a:solidFill>
                <a:ea typeface="微软雅黑" panose="020B0503020204020204" pitchFamily="34" charset="-122"/>
              </a:rPr>
              <a:t> 請繼續爲教會實體聚會禱告。</a:t>
            </a:r>
            <a:endParaRPr lang="zh-CN" altLang="en-US" sz="3600" b="1" dirty="0">
              <a:solidFill>
                <a:schemeClr val="bg1"/>
              </a:solidFill>
              <a:ea typeface="微软雅黑" panose="020B0503020204020204" pitchFamily="34" charset="-122"/>
            </a:endParaRPr>
          </a:p>
          <a:p>
            <a:pPr algn="l">
              <a:lnSpc>
                <a:spcPct val="114000"/>
              </a:lnSpc>
            </a:pPr>
            <a:r>
              <a:rPr lang="en-US" altLang="zh-CN" sz="3600" b="1" dirty="0">
                <a:solidFill>
                  <a:schemeClr val="bg1"/>
                </a:solidFill>
                <a:ea typeface="微软雅黑" panose="020B0503020204020204" pitchFamily="34" charset="-122"/>
              </a:rPr>
              <a:t>3</a:t>
            </a:r>
            <a:r>
              <a:rPr lang="en-US" altLang="zh-CN" sz="3600" b="1" dirty="0" smtClean="0">
                <a:solidFill>
                  <a:schemeClr val="bg1"/>
                </a:solidFill>
                <a:ea typeface="微软雅黑" panose="020B0503020204020204" pitchFamily="34" charset="-122"/>
              </a:rPr>
              <a:t>.</a:t>
            </a: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Please keep</a:t>
            </a: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praying for the church onsite Sunday gathering.</a:t>
            </a:r>
            <a:endParaRPr lang="zh-CN" altLang="en-US" sz="3600" b="1" dirty="0" smtClean="0">
              <a:solidFill>
                <a:schemeClr val="bg1"/>
              </a:solidFill>
              <a:ea typeface="微软雅黑" panose="020B0503020204020204" pitchFamily="34" charset="-122"/>
            </a:endParaRPr>
          </a:p>
          <a:p>
            <a:pPr algn="l">
              <a:lnSpc>
                <a:spcPct val="114000"/>
              </a:lnSpc>
            </a:pPr>
            <a:endParaRPr lang="zh-CN" altLang="en-US" sz="3600" b="1" dirty="0">
              <a:solidFill>
                <a:schemeClr val="bg1"/>
              </a:solidFill>
              <a:ea typeface="微软雅黑" panose="020B0503020204020204" pitchFamily="34" charset="-122"/>
            </a:endParaRPr>
          </a:p>
        </p:txBody>
      </p:sp>
    </p:spTree>
    <p:extLst>
      <p:ext uri="{BB962C8B-B14F-4D97-AF65-F5344CB8AC3E}">
        <p14:creationId xmlns:p14="http://schemas.microsoft.com/office/powerpoint/2010/main" val="15225419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4000"/>
              </a:lnSpc>
            </a:pPr>
            <a:r>
              <a:rPr lang="en-US" altLang="zh-CN" sz="3600" b="1" dirty="0">
                <a:solidFill>
                  <a:schemeClr val="bg1"/>
                </a:solidFill>
                <a:ea typeface="微软雅黑" panose="020B0503020204020204" pitchFamily="34" charset="-122"/>
              </a:rPr>
              <a:t>4</a:t>
            </a:r>
            <a:r>
              <a:rPr lang="en-US" altLang="zh-CN" sz="3600" b="1" dirty="0" smtClean="0">
                <a:solidFill>
                  <a:schemeClr val="bg1"/>
                </a:solidFill>
                <a:ea typeface="微软雅黑" panose="020B0503020204020204" pitchFamily="34" charset="-122"/>
              </a:rPr>
              <a:t>.</a:t>
            </a:r>
            <a:r>
              <a:rPr lang="zh-CN" altLang="en-US" sz="3600" b="1" dirty="0" smtClean="0">
                <a:solidFill>
                  <a:schemeClr val="bg1"/>
                </a:solidFill>
                <a:ea typeface="微软雅黑" panose="020B0503020204020204" pitchFamily="34" charset="-122"/>
              </a:rPr>
              <a:t> 鼓勵大家參加教會其它綫上活動：周二晚</a:t>
            </a:r>
            <a:r>
              <a:rPr lang="en-US" altLang="zh-CN" sz="3600" b="1" dirty="0" smtClean="0">
                <a:solidFill>
                  <a:schemeClr val="bg1"/>
                </a:solidFill>
                <a:ea typeface="微软雅黑" panose="020B0503020204020204" pitchFamily="34" charset="-122"/>
              </a:rPr>
              <a:t>7</a:t>
            </a:r>
            <a:r>
              <a:rPr lang="zh-CN" altLang="en-US" sz="3600" b="1" dirty="0" smtClean="0">
                <a:solidFill>
                  <a:schemeClr val="bg1"/>
                </a:solidFill>
                <a:ea typeface="微软雅黑" panose="020B0503020204020204" pitchFamily="34" charset="-122"/>
              </a:rPr>
              <a:t>點禱告會，周三早上</a:t>
            </a:r>
            <a:r>
              <a:rPr lang="en-US" altLang="zh-CN" sz="3600" b="1" dirty="0" smtClean="0">
                <a:solidFill>
                  <a:schemeClr val="bg1"/>
                </a:solidFill>
                <a:ea typeface="微软雅黑" panose="020B0503020204020204" pitchFamily="34" charset="-122"/>
              </a:rPr>
              <a:t>10</a:t>
            </a:r>
            <a:r>
              <a:rPr lang="zh-CN" altLang="en-US" sz="3600" b="1" dirty="0" smtClean="0">
                <a:solidFill>
                  <a:schemeClr val="bg1"/>
                </a:solidFill>
                <a:ea typeface="微软雅黑" panose="020B0503020204020204" pitchFamily="34" charset="-122"/>
              </a:rPr>
              <a:t>點姊妹會，周五晚</a:t>
            </a:r>
            <a:r>
              <a:rPr lang="en-US" altLang="zh-CN" sz="3600" b="1" dirty="0" smtClean="0">
                <a:solidFill>
                  <a:schemeClr val="bg1"/>
                </a:solidFill>
                <a:ea typeface="微软雅黑" panose="020B0503020204020204" pitchFamily="34" charset="-122"/>
              </a:rPr>
              <a:t>7:30</a:t>
            </a:r>
            <a:r>
              <a:rPr lang="zh-CN" altLang="en-US" sz="3600" b="1" dirty="0" smtClean="0">
                <a:solidFill>
                  <a:schemeClr val="bg1"/>
                </a:solidFill>
                <a:ea typeface="微软雅黑" panose="020B0503020204020204" pitchFamily="34" charset="-122"/>
              </a:rPr>
              <a:t>查經。</a:t>
            </a:r>
            <a:endParaRPr lang="zh-CN" altLang="en-US" sz="3600" b="1" dirty="0">
              <a:solidFill>
                <a:schemeClr val="bg1"/>
              </a:solidFill>
              <a:ea typeface="微软雅黑" panose="020B0503020204020204" pitchFamily="34" charset="-122"/>
            </a:endParaRPr>
          </a:p>
          <a:p>
            <a:pPr algn="l">
              <a:lnSpc>
                <a:spcPct val="114000"/>
              </a:lnSpc>
            </a:pPr>
            <a:r>
              <a:rPr lang="en-US" altLang="zh-CN" sz="3600" b="1" dirty="0">
                <a:solidFill>
                  <a:schemeClr val="bg1"/>
                </a:solidFill>
                <a:ea typeface="微软雅黑" panose="020B0503020204020204" pitchFamily="34" charset="-122"/>
              </a:rPr>
              <a:t>4</a:t>
            </a:r>
            <a:r>
              <a:rPr lang="en-US" altLang="zh-CN" sz="3600" b="1" dirty="0" smtClean="0">
                <a:solidFill>
                  <a:schemeClr val="bg1"/>
                </a:solidFill>
                <a:ea typeface="微软雅黑" panose="020B0503020204020204" pitchFamily="34" charset="-122"/>
              </a:rPr>
              <a:t>.</a:t>
            </a: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We</a:t>
            </a: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encourage</a:t>
            </a: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everyone</a:t>
            </a: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to</a:t>
            </a: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participate</a:t>
            </a: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our</a:t>
            </a: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church’s</a:t>
            </a: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other</a:t>
            </a: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online</a:t>
            </a: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activities:</a:t>
            </a: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Tue</a:t>
            </a: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7pm</a:t>
            </a: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prayer</a:t>
            </a: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meeting,</a:t>
            </a: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Wed</a:t>
            </a: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10am</a:t>
            </a: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sisters</a:t>
            </a: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fellowship,</a:t>
            </a: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Fri</a:t>
            </a: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7:30pm</a:t>
            </a: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bible</a:t>
            </a: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study.</a:t>
            </a:r>
            <a:endParaRPr lang="en-US" altLang="zh-CN" sz="3600" b="1" dirty="0">
              <a:solidFill>
                <a:schemeClr val="bg1"/>
              </a:solidFill>
              <a:ea typeface="微软雅黑" panose="020B0503020204020204" pitchFamily="34" charset="-122"/>
            </a:endParaRPr>
          </a:p>
        </p:txBody>
      </p:sp>
    </p:spTree>
    <p:extLst>
      <p:ext uri="{BB962C8B-B14F-4D97-AF65-F5344CB8AC3E}">
        <p14:creationId xmlns:p14="http://schemas.microsoft.com/office/powerpoint/2010/main" val="42873418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4000"/>
              </a:lnSpc>
            </a:pPr>
            <a:r>
              <a:rPr lang="en-US" altLang="zh-CN" sz="3600" b="1" dirty="0">
                <a:solidFill>
                  <a:schemeClr val="bg1"/>
                </a:solidFill>
                <a:ea typeface="微软雅黑" panose="020B0503020204020204" pitchFamily="34" charset="-122"/>
              </a:rPr>
              <a:t>5</a:t>
            </a:r>
            <a:r>
              <a:rPr lang="en-US" altLang="zh-CN" sz="3600" b="1" dirty="0" smtClean="0">
                <a:solidFill>
                  <a:schemeClr val="bg1"/>
                </a:solidFill>
                <a:ea typeface="微软雅黑" panose="020B0503020204020204" pitchFamily="34" charset="-122"/>
              </a:rPr>
              <a:t>.</a:t>
            </a:r>
            <a:r>
              <a:rPr lang="zh-CN" altLang="en-US" sz="3600" b="1" dirty="0" smtClean="0">
                <a:solidFill>
                  <a:schemeClr val="bg1"/>
                </a:solidFill>
                <a:ea typeface="微软雅黑" panose="020B0503020204020204" pitchFamily="34" charset="-122"/>
              </a:rPr>
              <a:t> 如果有任何奉獻，請用支票寄到教會郵箱。</a:t>
            </a:r>
            <a:endParaRPr lang="zh-CN" altLang="en-US" sz="3600" b="1" dirty="0">
              <a:solidFill>
                <a:schemeClr val="bg1"/>
              </a:solidFill>
              <a:ea typeface="微软雅黑" panose="020B0503020204020204" pitchFamily="34" charset="-122"/>
            </a:endParaRPr>
          </a:p>
          <a:p>
            <a:pPr algn="l">
              <a:lnSpc>
                <a:spcPct val="114000"/>
              </a:lnSpc>
            </a:pPr>
            <a:r>
              <a:rPr lang="en-US" altLang="zh-CN" sz="3600" b="1" dirty="0">
                <a:solidFill>
                  <a:schemeClr val="bg1"/>
                </a:solidFill>
                <a:ea typeface="微软雅黑" panose="020B0503020204020204" pitchFamily="34" charset="-122"/>
              </a:rPr>
              <a:t>5</a:t>
            </a:r>
            <a:r>
              <a:rPr lang="en-US" altLang="zh-CN" sz="3600" b="1" dirty="0" smtClean="0">
                <a:solidFill>
                  <a:schemeClr val="bg1"/>
                </a:solidFill>
                <a:ea typeface="微软雅黑" panose="020B0503020204020204" pitchFamily="34" charset="-122"/>
              </a:rPr>
              <a:t>.</a:t>
            </a: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If</a:t>
            </a: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you</a:t>
            </a: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have</a:t>
            </a: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offering,</a:t>
            </a: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please</a:t>
            </a: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send</a:t>
            </a: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the</a:t>
            </a: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check</a:t>
            </a: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to</a:t>
            </a: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church’s</a:t>
            </a: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mail.</a:t>
            </a:r>
            <a:endParaRPr lang="zh-CN" altLang="en-US" sz="3600" b="1" dirty="0" smtClean="0">
              <a:solidFill>
                <a:schemeClr val="bg1"/>
              </a:solidFill>
              <a:ea typeface="微软雅黑" panose="020B0503020204020204" pitchFamily="34" charset="-122"/>
            </a:endParaRPr>
          </a:p>
          <a:p>
            <a:pPr algn="l">
              <a:lnSpc>
                <a:spcPct val="114000"/>
              </a:lnSpc>
            </a:pPr>
            <a:endParaRPr lang="zh-CN" altLang="en-US" sz="3600" b="1" dirty="0">
              <a:solidFill>
                <a:schemeClr val="bg1"/>
              </a:solidFill>
              <a:ea typeface="微软雅黑" panose="020B0503020204020204" pitchFamily="34" charset="-122"/>
            </a:endParaRPr>
          </a:p>
          <a:p>
            <a:pPr>
              <a:lnSpc>
                <a:spcPct val="114000"/>
              </a:lnSpc>
            </a:pP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Boise</a:t>
            </a: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Chinese</a:t>
            </a: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Christian</a:t>
            </a: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Church</a:t>
            </a:r>
            <a:endParaRPr lang="zh-CN" altLang="en-US" sz="3600" b="1" dirty="0" smtClean="0">
              <a:solidFill>
                <a:schemeClr val="bg1"/>
              </a:solidFill>
              <a:ea typeface="微软雅黑" panose="020B0503020204020204" pitchFamily="34" charset="-122"/>
            </a:endParaRPr>
          </a:p>
          <a:p>
            <a:pPr algn="l">
              <a:lnSpc>
                <a:spcPct val="114000"/>
              </a:lnSpc>
            </a:pPr>
            <a:r>
              <a:rPr lang="zh-CN" altLang="en-US" sz="3600" b="1" dirty="0">
                <a:solidFill>
                  <a:schemeClr val="bg1"/>
                </a:solidFill>
                <a:ea typeface="微软雅黑" panose="020B0503020204020204" pitchFamily="34" charset="-122"/>
              </a:rPr>
              <a:t>	</a:t>
            </a: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1422</a:t>
            </a: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N</a:t>
            </a: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Eldorado</a:t>
            </a: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St.</a:t>
            </a:r>
            <a:endParaRPr lang="zh-CN" altLang="en-US" sz="3600" b="1" dirty="0" smtClean="0">
              <a:solidFill>
                <a:schemeClr val="bg1"/>
              </a:solidFill>
              <a:ea typeface="微软雅黑" panose="020B0503020204020204" pitchFamily="34" charset="-122"/>
            </a:endParaRPr>
          </a:p>
          <a:p>
            <a:pPr algn="l">
              <a:lnSpc>
                <a:spcPct val="114000"/>
              </a:lnSpc>
            </a:pPr>
            <a:r>
              <a:rPr lang="zh-CN" altLang="en-US" sz="3600" b="1" dirty="0">
                <a:solidFill>
                  <a:schemeClr val="bg1"/>
                </a:solidFill>
                <a:ea typeface="微软雅黑" panose="020B0503020204020204" pitchFamily="34" charset="-122"/>
              </a:rPr>
              <a:t> </a:t>
            </a: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Boise,</a:t>
            </a: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ID</a:t>
            </a:r>
            <a:r>
              <a:rPr lang="zh-CN" altLang="en-US" sz="3600" b="1" dirty="0" smtClean="0">
                <a:solidFill>
                  <a:schemeClr val="bg1"/>
                </a:solidFill>
                <a:ea typeface="微软雅黑" panose="020B0503020204020204" pitchFamily="34" charset="-122"/>
              </a:rPr>
              <a:t>  </a:t>
            </a:r>
            <a:r>
              <a:rPr lang="en-US" altLang="zh-CN" sz="3600" b="1" dirty="0" smtClean="0">
                <a:solidFill>
                  <a:schemeClr val="bg1"/>
                </a:solidFill>
                <a:ea typeface="微软雅黑" panose="020B0503020204020204" pitchFamily="34" charset="-122"/>
              </a:rPr>
              <a:t>83704</a:t>
            </a:r>
            <a:endParaRPr lang="en-US" altLang="zh-CN" sz="3600" b="1" dirty="0">
              <a:solidFill>
                <a:schemeClr val="bg1"/>
              </a:solidFill>
              <a:ea typeface="微软雅黑" panose="020B0503020204020204" pitchFamily="34" charset="-122"/>
            </a:endParaRPr>
          </a:p>
        </p:txBody>
      </p:sp>
    </p:spTree>
    <p:extLst>
      <p:ext uri="{BB962C8B-B14F-4D97-AF65-F5344CB8AC3E}">
        <p14:creationId xmlns:p14="http://schemas.microsoft.com/office/powerpoint/2010/main" val="11338971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b="1" dirty="0" smtClean="0">
                <a:solidFill>
                  <a:schemeClr val="bg1"/>
                </a:solidFill>
              </a:rPr>
              <a:t>信仰告白</a:t>
            </a:r>
            <a:endParaRPr lang="zh-CN" altLang="en-US" b="1" dirty="0">
              <a:solidFill>
                <a:schemeClr val="bg1"/>
              </a:solidFill>
            </a:endParaRPr>
          </a:p>
        </p:txBody>
      </p:sp>
      <p:sp>
        <p:nvSpPr>
          <p:cNvPr id="3" name="副标题 2"/>
          <p:cNvSpPr>
            <a:spLocks noGrp="1"/>
          </p:cNvSpPr>
          <p:nvPr>
            <p:ph type="subTitle" idx="1"/>
          </p:nvPr>
        </p:nvSpPr>
        <p:spPr/>
        <p:txBody>
          <a:bodyPr/>
          <a:lstStyle/>
          <a:p>
            <a:r>
              <a:rPr lang="en-US" altLang="zh-CN" b="1" dirty="0" smtClean="0">
                <a:solidFill>
                  <a:schemeClr val="bg1"/>
                </a:solidFill>
              </a:rPr>
              <a:t>Boise Chinese Christian Church </a:t>
            </a:r>
          </a:p>
        </p:txBody>
      </p:sp>
    </p:spTree>
    <p:extLst>
      <p:ext uri="{BB962C8B-B14F-4D97-AF65-F5344CB8AC3E}">
        <p14:creationId xmlns:p14="http://schemas.microsoft.com/office/powerpoint/2010/main" val="40214111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4000"/>
              </a:lnSpc>
            </a:pPr>
            <a:r>
              <a:rPr lang="zh-CN" altLang="en-US" sz="3600" b="1" u="sng" dirty="0" smtClean="0">
                <a:solidFill>
                  <a:schemeClr val="bg1"/>
                </a:solidFill>
                <a:ea typeface="微软雅黑" panose="020B0503020204020204" pitchFamily="34" charset="-122"/>
              </a:rPr>
              <a:t>使徒信經 </a:t>
            </a:r>
            <a:r>
              <a:rPr lang="en-US" altLang="zh-CN" sz="3600" b="1" u="sng" dirty="0" smtClean="0">
                <a:solidFill>
                  <a:schemeClr val="bg1"/>
                </a:solidFill>
                <a:ea typeface="微软雅黑" panose="020B0503020204020204" pitchFamily="34" charset="-122"/>
              </a:rPr>
              <a:t>Apostles</a:t>
            </a:r>
            <a:r>
              <a:rPr lang="en-US" altLang="zh-CN" sz="3600" b="1" u="sng" dirty="0">
                <a:solidFill>
                  <a:schemeClr val="bg1"/>
                </a:solidFill>
                <a:ea typeface="微软雅黑" panose="020B0503020204020204" pitchFamily="34" charset="-122"/>
              </a:rPr>
              <a:t>' Creed</a:t>
            </a:r>
            <a:endParaRPr lang="en-US" altLang="zh-CN" sz="3600" b="1" u="sng" dirty="0" smtClean="0">
              <a:solidFill>
                <a:schemeClr val="bg1"/>
              </a:solidFill>
              <a:ea typeface="微软雅黑" panose="020B0503020204020204" pitchFamily="34" charset="-122"/>
            </a:endParaRPr>
          </a:p>
          <a:p>
            <a:pPr algn="l">
              <a:lnSpc>
                <a:spcPct val="114000"/>
              </a:lnSpc>
            </a:pPr>
            <a:endParaRPr lang="en-US" altLang="zh-CN" sz="3600" b="1" u="sng" dirty="0">
              <a:solidFill>
                <a:schemeClr val="bg1"/>
              </a:solidFill>
              <a:ea typeface="微软雅黑" panose="020B0503020204020204" pitchFamily="34"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1486853529"/>
              </p:ext>
            </p:extLst>
          </p:nvPr>
        </p:nvGraphicFramePr>
        <p:xfrm>
          <a:off x="83124" y="701963"/>
          <a:ext cx="8996220" cy="6068291"/>
        </p:xfrm>
        <a:graphic>
          <a:graphicData uri="http://schemas.openxmlformats.org/drawingml/2006/table">
            <a:tbl>
              <a:tblPr firstRow="1" bandRow="1">
                <a:tableStyleId>{5C22544A-7EE6-4342-B048-85BDC9FD1C3A}</a:tableStyleId>
              </a:tblPr>
              <a:tblGrid>
                <a:gridCol w="3500585"/>
                <a:gridCol w="5495635"/>
              </a:tblGrid>
              <a:tr h="6068291">
                <a:tc>
                  <a:txBody>
                    <a:bodyPr/>
                    <a:lstStyle/>
                    <a:p>
                      <a:r>
                        <a:rPr lang="zh-CN" altLang="en-US" sz="3200" dirty="0" smtClean="0">
                          <a:latin typeface="微软雅黑" panose="020B0503020204020204" pitchFamily="34" charset="-122"/>
                          <a:ea typeface="微软雅黑" panose="020B0503020204020204" pitchFamily="34" charset="-122"/>
                        </a:rPr>
                        <a:t>我信上帝，全能的父，創造天地的主。</a:t>
                      </a:r>
                      <a:endParaRPr lang="en-US" altLang="zh-CN" sz="3200" dirty="0" smtClean="0">
                        <a:latin typeface="微软雅黑" panose="020B0503020204020204" pitchFamily="34" charset="-122"/>
                        <a:ea typeface="微软雅黑" panose="020B0503020204020204" pitchFamily="34" charset="-122"/>
                      </a:endParaRPr>
                    </a:p>
                    <a:p>
                      <a:endParaRPr lang="en-US" altLang="zh-CN" sz="800" dirty="0" smtClean="0">
                        <a:latin typeface="微软雅黑" panose="020B0503020204020204" pitchFamily="34" charset="-122"/>
                        <a:ea typeface="微软雅黑" panose="020B0503020204020204" pitchFamily="34" charset="-122"/>
                      </a:endParaRPr>
                    </a:p>
                    <a:p>
                      <a:endParaRPr lang="en-US" altLang="zh-CN" sz="800" dirty="0" smtClean="0">
                        <a:latin typeface="微软雅黑" panose="020B0503020204020204" pitchFamily="34" charset="-122"/>
                        <a:ea typeface="微软雅黑" panose="020B0503020204020204" pitchFamily="34" charset="-122"/>
                      </a:endParaRPr>
                    </a:p>
                    <a:p>
                      <a:endParaRPr lang="en-US" altLang="zh-CN" sz="800" dirty="0" smtClean="0">
                        <a:latin typeface="微软雅黑" panose="020B0503020204020204" pitchFamily="34" charset="-122"/>
                        <a:ea typeface="微软雅黑" panose="020B0503020204020204" pitchFamily="34" charset="-122"/>
                      </a:endParaRPr>
                    </a:p>
                    <a:p>
                      <a:endParaRPr lang="en-US" altLang="zh-CN" sz="800" dirty="0" smtClean="0">
                        <a:latin typeface="微软雅黑" panose="020B0503020204020204" pitchFamily="34" charset="-122"/>
                        <a:ea typeface="微软雅黑" panose="020B0503020204020204" pitchFamily="34" charset="-122"/>
                      </a:endParaRPr>
                    </a:p>
                    <a:p>
                      <a:endParaRPr lang="zh-CN" altLang="en-US" sz="800" dirty="0" smtClean="0">
                        <a:latin typeface="微软雅黑" panose="020B0503020204020204" pitchFamily="34" charset="-122"/>
                        <a:ea typeface="微软雅黑" panose="020B0503020204020204" pitchFamily="34" charset="-122"/>
                      </a:endParaRPr>
                    </a:p>
                    <a:p>
                      <a:r>
                        <a:rPr lang="zh-CN" altLang="en-US" sz="3200" dirty="0" smtClean="0">
                          <a:latin typeface="微软雅黑" panose="020B0503020204020204" pitchFamily="34" charset="-122"/>
                          <a:ea typeface="微软雅黑" panose="020B0503020204020204" pitchFamily="34" charset="-122"/>
                        </a:rPr>
                        <a:t>我信我主耶穌基督，上帝的獨生子；</a:t>
                      </a:r>
                      <a:endParaRPr lang="en-US" altLang="zh-CN" sz="3200" dirty="0" smtClean="0">
                        <a:latin typeface="微软雅黑" panose="020B0503020204020204" pitchFamily="34" charset="-122"/>
                        <a:ea typeface="微软雅黑" panose="020B0503020204020204" pitchFamily="34" charset="-122"/>
                      </a:endParaRPr>
                    </a:p>
                    <a:p>
                      <a:endParaRPr lang="en-US" altLang="zh-CN" sz="800" dirty="0" smtClean="0">
                        <a:latin typeface="微软雅黑" panose="020B0503020204020204" pitchFamily="34" charset="-122"/>
                        <a:ea typeface="微软雅黑" panose="020B0503020204020204" pitchFamily="34" charset="-122"/>
                      </a:endParaRPr>
                    </a:p>
                    <a:p>
                      <a:endParaRPr lang="en-US" altLang="zh-CN" sz="800" dirty="0" smtClean="0">
                        <a:latin typeface="微软雅黑" panose="020B0503020204020204" pitchFamily="34" charset="-122"/>
                        <a:ea typeface="微软雅黑" panose="020B0503020204020204" pitchFamily="34" charset="-122"/>
                      </a:endParaRPr>
                    </a:p>
                    <a:p>
                      <a:endParaRPr lang="zh-CN" altLang="en-US" sz="800" dirty="0" smtClean="0">
                        <a:latin typeface="微软雅黑" panose="020B0503020204020204" pitchFamily="34" charset="-122"/>
                        <a:ea typeface="微软雅黑" panose="020B0503020204020204" pitchFamily="34" charset="-122"/>
                      </a:endParaRPr>
                    </a:p>
                    <a:p>
                      <a:r>
                        <a:rPr lang="zh-CN" altLang="en-US" sz="3200" dirty="0" smtClean="0">
                          <a:latin typeface="微软雅黑" panose="020B0503020204020204" pitchFamily="34" charset="-122"/>
                          <a:ea typeface="微软雅黑" panose="020B0503020204020204" pitchFamily="34" charset="-122"/>
                        </a:rPr>
                        <a:t>因著聖靈感孕，從童貞女馬利亞所生；</a:t>
                      </a:r>
                      <a:endParaRPr lang="en-US" altLang="zh-CN" sz="3200" dirty="0" smtClean="0">
                        <a:latin typeface="微软雅黑" panose="020B0503020204020204" pitchFamily="34" charset="-122"/>
                        <a:ea typeface="微软雅黑" panose="020B0503020204020204" pitchFamily="34" charset="-122"/>
                      </a:endParaRPr>
                    </a:p>
                    <a:p>
                      <a:endParaRPr lang="en-US" altLang="zh-CN" sz="800" dirty="0" smtClean="0">
                        <a:latin typeface="微软雅黑" panose="020B0503020204020204" pitchFamily="34" charset="-122"/>
                        <a:ea typeface="微软雅黑" panose="020B0503020204020204" pitchFamily="34" charset="-122"/>
                      </a:endParaRPr>
                    </a:p>
                    <a:p>
                      <a:endParaRPr lang="en-US" altLang="zh-CN" sz="800" dirty="0" smtClean="0">
                        <a:latin typeface="微软雅黑" panose="020B0503020204020204" pitchFamily="34" charset="-122"/>
                        <a:ea typeface="微软雅黑" panose="020B0503020204020204" pitchFamily="34" charset="-122"/>
                      </a:endParaRPr>
                    </a:p>
                    <a:p>
                      <a:endParaRPr lang="en-US" altLang="zh-CN" sz="800" dirty="0" smtClean="0">
                        <a:latin typeface="微软雅黑" panose="020B0503020204020204" pitchFamily="34" charset="-122"/>
                        <a:ea typeface="微软雅黑" panose="020B0503020204020204" pitchFamily="34" charset="-122"/>
                      </a:endParaRPr>
                    </a:p>
                    <a:p>
                      <a:endParaRPr lang="en-US" altLang="zh-CN" sz="800" dirty="0" smtClean="0">
                        <a:latin typeface="微软雅黑" panose="020B0503020204020204" pitchFamily="34" charset="-122"/>
                        <a:ea typeface="微软雅黑" panose="020B0503020204020204" pitchFamily="34" charset="-122"/>
                      </a:endParaRPr>
                    </a:p>
                    <a:p>
                      <a:endParaRPr lang="zh-CN" altLang="en-US" sz="800" dirty="0" smtClean="0">
                        <a:latin typeface="微软雅黑" panose="020B0503020204020204" pitchFamily="34" charset="-122"/>
                        <a:ea typeface="微软雅黑" panose="020B0503020204020204" pitchFamily="34" charset="-122"/>
                      </a:endParaRPr>
                    </a:p>
                    <a:p>
                      <a:r>
                        <a:rPr lang="zh-CN" altLang="en-US" sz="3200" dirty="0" smtClean="0">
                          <a:latin typeface="微软雅黑" panose="020B0503020204020204" pitchFamily="34" charset="-122"/>
                          <a:ea typeface="微软雅黑" panose="020B0503020204020204" pitchFamily="34" charset="-122"/>
                        </a:rPr>
                        <a:t>在本丟彼拉多手下受難，被釘在十字架上，受死，埋葬；</a:t>
                      </a:r>
                      <a:endParaRPr lang="zh-CN" altLang="en-US" sz="3200" dirty="0">
                        <a:latin typeface="微软雅黑" panose="020B0503020204020204" pitchFamily="34" charset="-122"/>
                        <a:ea typeface="微软雅黑" panose="020B0503020204020204" pitchFamily="34" charset="-122"/>
                      </a:endParaRPr>
                    </a:p>
                  </a:txBody>
                  <a:tcPr>
                    <a:solidFill>
                      <a:schemeClr val="accent1">
                        <a:lumMod val="50000"/>
                      </a:schemeClr>
                    </a:solidFill>
                  </a:tcPr>
                </a:tc>
                <a:tc>
                  <a:txBody>
                    <a:bodyPr/>
                    <a:lstStyle/>
                    <a:p>
                      <a:pPr marL="0" indent="0">
                        <a:buNone/>
                      </a:pPr>
                      <a:r>
                        <a:rPr lang="en-US" altLang="zh-CN" sz="3200" dirty="0" smtClean="0"/>
                        <a:t>I believe in God the Father, Almighty, Maker of heaven and earth:</a:t>
                      </a:r>
                    </a:p>
                    <a:p>
                      <a:pPr marL="342900" indent="-342900">
                        <a:buAutoNum type="arabicPeriod"/>
                      </a:pPr>
                      <a:endParaRPr lang="en-US" altLang="zh-CN" sz="800" dirty="0" smtClean="0"/>
                    </a:p>
                    <a:p>
                      <a:r>
                        <a:rPr lang="en-US" altLang="zh-CN" sz="3200" dirty="0" smtClean="0"/>
                        <a:t>And in Jesus Christ, his only begotten Son, our Lord:</a:t>
                      </a:r>
                    </a:p>
                    <a:p>
                      <a:endParaRPr lang="en-US" altLang="zh-CN" sz="800" dirty="0" smtClean="0"/>
                    </a:p>
                    <a:p>
                      <a:endParaRPr lang="en-US" altLang="zh-CN" sz="800" dirty="0" smtClean="0"/>
                    </a:p>
                    <a:p>
                      <a:endParaRPr lang="en-US" altLang="zh-CN" sz="800" dirty="0" smtClean="0"/>
                    </a:p>
                    <a:p>
                      <a:r>
                        <a:rPr lang="en-US" altLang="zh-CN" sz="3200" dirty="0" smtClean="0"/>
                        <a:t>Who was conceived by the Holy Ghost, born of the Virgin Mary:</a:t>
                      </a:r>
                    </a:p>
                    <a:p>
                      <a:endParaRPr lang="en-US" altLang="zh-CN" sz="800" dirty="0" smtClean="0"/>
                    </a:p>
                    <a:p>
                      <a:r>
                        <a:rPr lang="en-US" altLang="zh-CN" sz="3200" dirty="0" smtClean="0"/>
                        <a:t>Suffered under Pontius Pilate; was crucified, dead and buried: He descended into hell:</a:t>
                      </a:r>
                      <a:endParaRPr lang="zh-CN" altLang="en-US" sz="3200" dirty="0"/>
                    </a:p>
                  </a:txBody>
                  <a:tcPr>
                    <a:solidFill>
                      <a:schemeClr val="accent1">
                        <a:lumMod val="50000"/>
                      </a:schemeClr>
                    </a:solidFill>
                  </a:tcPr>
                </a:tc>
              </a:tr>
            </a:tbl>
          </a:graphicData>
        </a:graphic>
      </p:graphicFrame>
    </p:spTree>
    <p:extLst>
      <p:ext uri="{BB962C8B-B14F-4D97-AF65-F5344CB8AC3E}">
        <p14:creationId xmlns:p14="http://schemas.microsoft.com/office/powerpoint/2010/main" val="99522381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4000"/>
              </a:lnSpc>
            </a:pPr>
            <a:r>
              <a:rPr lang="zh-CN" altLang="en-US" sz="3600" b="1" u="sng" dirty="0" smtClean="0">
                <a:solidFill>
                  <a:schemeClr val="bg1"/>
                </a:solidFill>
                <a:ea typeface="微软雅黑" panose="020B0503020204020204" pitchFamily="34" charset="-122"/>
              </a:rPr>
              <a:t>使徒信經 </a:t>
            </a:r>
            <a:r>
              <a:rPr lang="en-US" altLang="zh-CN" sz="3600" b="1" u="sng" dirty="0" smtClean="0">
                <a:solidFill>
                  <a:schemeClr val="bg1"/>
                </a:solidFill>
                <a:ea typeface="微软雅黑" panose="020B0503020204020204" pitchFamily="34" charset="-122"/>
              </a:rPr>
              <a:t>Apostles</a:t>
            </a:r>
            <a:r>
              <a:rPr lang="en-US" altLang="zh-CN" sz="3600" b="1" u="sng" dirty="0">
                <a:solidFill>
                  <a:schemeClr val="bg1"/>
                </a:solidFill>
                <a:ea typeface="微软雅黑" panose="020B0503020204020204" pitchFamily="34" charset="-122"/>
              </a:rPr>
              <a:t>' Creed</a:t>
            </a:r>
            <a:endParaRPr lang="en-US" altLang="zh-CN" sz="3600" b="1" u="sng" dirty="0" smtClean="0">
              <a:solidFill>
                <a:schemeClr val="bg1"/>
              </a:solidFill>
              <a:ea typeface="微软雅黑" panose="020B0503020204020204" pitchFamily="34" charset="-122"/>
            </a:endParaRPr>
          </a:p>
          <a:p>
            <a:pPr algn="l">
              <a:lnSpc>
                <a:spcPct val="114000"/>
              </a:lnSpc>
            </a:pPr>
            <a:endParaRPr lang="en-US" altLang="zh-CN" sz="3600" b="1" u="sng" dirty="0">
              <a:solidFill>
                <a:schemeClr val="bg1"/>
              </a:solidFill>
              <a:ea typeface="微软雅黑" panose="020B0503020204020204" pitchFamily="34"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3872398807"/>
              </p:ext>
            </p:extLst>
          </p:nvPr>
        </p:nvGraphicFramePr>
        <p:xfrm>
          <a:off x="83124" y="701963"/>
          <a:ext cx="8996220" cy="6068291"/>
        </p:xfrm>
        <a:graphic>
          <a:graphicData uri="http://schemas.openxmlformats.org/drawingml/2006/table">
            <a:tbl>
              <a:tblPr firstRow="1" bandRow="1">
                <a:tableStyleId>{5C22544A-7EE6-4342-B048-85BDC9FD1C3A}</a:tableStyleId>
              </a:tblPr>
              <a:tblGrid>
                <a:gridCol w="3500585"/>
                <a:gridCol w="5495635"/>
              </a:tblGrid>
              <a:tr h="6068291">
                <a:tc>
                  <a:txBody>
                    <a:bodyPr/>
                    <a:lstStyle/>
                    <a:p>
                      <a:r>
                        <a:rPr lang="zh-CN" altLang="en-US" sz="3200" dirty="0" smtClean="0">
                          <a:latin typeface="微软雅黑" panose="020B0503020204020204" pitchFamily="34" charset="-122"/>
                          <a:ea typeface="微软雅黑" panose="020B0503020204020204" pitchFamily="34" charset="-122"/>
                        </a:rPr>
                        <a:t>降在陰間；第三天從死裏復活；</a:t>
                      </a:r>
                      <a:endParaRPr lang="en-US" altLang="zh-CN" sz="3200" dirty="0" smtClean="0">
                        <a:latin typeface="微软雅黑" panose="020B0503020204020204" pitchFamily="34" charset="-122"/>
                        <a:ea typeface="微软雅黑" panose="020B0503020204020204" pitchFamily="34" charset="-122"/>
                      </a:endParaRPr>
                    </a:p>
                    <a:p>
                      <a:endParaRPr lang="zh-CN" altLang="en-US" sz="3200" dirty="0" smtClean="0">
                        <a:latin typeface="微软雅黑" panose="020B0503020204020204" pitchFamily="34" charset="-122"/>
                        <a:ea typeface="微软雅黑" panose="020B0503020204020204" pitchFamily="34" charset="-122"/>
                      </a:endParaRPr>
                    </a:p>
                    <a:p>
                      <a:r>
                        <a:rPr lang="zh-CN" altLang="en-US" sz="3200" dirty="0" smtClean="0">
                          <a:latin typeface="微软雅黑" panose="020B0503020204020204" pitchFamily="34" charset="-122"/>
                          <a:ea typeface="微软雅黑" panose="020B0503020204020204" pitchFamily="34" charset="-122"/>
                        </a:rPr>
                        <a:t>後升天，坐在全能父上帝的右邊；</a:t>
                      </a:r>
                      <a:endParaRPr lang="en-US" altLang="zh-CN" sz="3200" dirty="0" smtClean="0">
                        <a:latin typeface="微软雅黑" panose="020B0503020204020204" pitchFamily="34" charset="-122"/>
                        <a:ea typeface="微软雅黑" panose="020B0503020204020204" pitchFamily="34" charset="-122"/>
                      </a:endParaRPr>
                    </a:p>
                    <a:p>
                      <a:endParaRPr lang="zh-CN" altLang="en-US" sz="3200" dirty="0" smtClean="0">
                        <a:latin typeface="微软雅黑" panose="020B0503020204020204" pitchFamily="34" charset="-122"/>
                        <a:ea typeface="微软雅黑" panose="020B0503020204020204" pitchFamily="34" charset="-122"/>
                      </a:endParaRPr>
                    </a:p>
                    <a:p>
                      <a:r>
                        <a:rPr lang="zh-CN" altLang="en-US" sz="3200" dirty="0" smtClean="0">
                          <a:latin typeface="微软雅黑" panose="020B0503020204020204" pitchFamily="34" charset="-122"/>
                          <a:ea typeface="微软雅黑" panose="020B0503020204020204" pitchFamily="34" charset="-122"/>
                        </a:rPr>
                        <a:t>將來必從那裏降臨，審判活人，死人。</a:t>
                      </a:r>
                      <a:endParaRPr lang="en-US" altLang="zh-CN" sz="3200" dirty="0" smtClean="0">
                        <a:latin typeface="微软雅黑" panose="020B0503020204020204" pitchFamily="34" charset="-122"/>
                        <a:ea typeface="微软雅黑" panose="020B0503020204020204" pitchFamily="34" charset="-122"/>
                      </a:endParaRPr>
                    </a:p>
                    <a:p>
                      <a:endParaRPr lang="zh-CN" altLang="en-US" sz="3200" dirty="0" smtClean="0">
                        <a:latin typeface="微软雅黑" panose="020B0503020204020204" pitchFamily="34" charset="-122"/>
                        <a:ea typeface="微软雅黑" panose="020B0503020204020204" pitchFamily="34" charset="-122"/>
                      </a:endParaRPr>
                    </a:p>
                    <a:p>
                      <a:r>
                        <a:rPr lang="zh-CN" altLang="en-US" sz="3200" dirty="0" smtClean="0">
                          <a:latin typeface="微软雅黑" panose="020B0503020204020204" pitchFamily="34" charset="-122"/>
                          <a:ea typeface="微软雅黑" panose="020B0503020204020204" pitchFamily="34" charset="-122"/>
                        </a:rPr>
                        <a:t>我信聖靈；</a:t>
                      </a:r>
                      <a:endParaRPr lang="zh-CN" altLang="en-US" sz="3200" dirty="0">
                        <a:latin typeface="微软雅黑" panose="020B0503020204020204" pitchFamily="34" charset="-122"/>
                        <a:ea typeface="微软雅黑" panose="020B0503020204020204" pitchFamily="34" charset="-122"/>
                      </a:endParaRPr>
                    </a:p>
                  </a:txBody>
                  <a:tcPr>
                    <a:solidFill>
                      <a:schemeClr val="accent1">
                        <a:lumMod val="50000"/>
                      </a:schemeClr>
                    </a:solidFill>
                  </a:tcPr>
                </a:tc>
                <a:tc>
                  <a:txBody>
                    <a:bodyPr/>
                    <a:lstStyle/>
                    <a:p>
                      <a:pPr marL="0" indent="0">
                        <a:buNone/>
                      </a:pPr>
                      <a:r>
                        <a:rPr lang="en-US" altLang="zh-CN" sz="3200" dirty="0" smtClean="0"/>
                        <a:t>The third day he rose again from the dead:</a:t>
                      </a:r>
                    </a:p>
                    <a:p>
                      <a:pPr marL="0" indent="0">
                        <a:buNone/>
                      </a:pPr>
                      <a:endParaRPr lang="en-US" altLang="zh-CN" sz="3200" dirty="0" smtClean="0"/>
                    </a:p>
                    <a:p>
                      <a:pPr marL="0" indent="0">
                        <a:buNone/>
                      </a:pPr>
                      <a:r>
                        <a:rPr lang="en-US" altLang="zh-CN" sz="3200" dirty="0" smtClean="0"/>
                        <a:t>He ascended into heaven, and sits at the right hand of God the Father Almighty:</a:t>
                      </a:r>
                    </a:p>
                    <a:p>
                      <a:pPr marL="0" indent="0">
                        <a:buNone/>
                      </a:pPr>
                      <a:r>
                        <a:rPr lang="en-US" altLang="zh-CN" sz="3200" dirty="0" smtClean="0"/>
                        <a:t>From thence he shall come to judge the quick and the dead:</a:t>
                      </a:r>
                    </a:p>
                    <a:p>
                      <a:pPr marL="0" indent="0">
                        <a:buNone/>
                      </a:pPr>
                      <a:endParaRPr lang="en-US" altLang="zh-CN" sz="3200" dirty="0" smtClean="0"/>
                    </a:p>
                    <a:p>
                      <a:pPr marL="0" indent="0">
                        <a:buNone/>
                      </a:pPr>
                      <a:r>
                        <a:rPr lang="en-US" altLang="zh-CN" sz="3200" dirty="0" smtClean="0"/>
                        <a:t>I believe in the Holy Ghost:</a:t>
                      </a:r>
                    </a:p>
                  </a:txBody>
                  <a:tcPr>
                    <a:solidFill>
                      <a:schemeClr val="accent1">
                        <a:lumMod val="50000"/>
                      </a:schemeClr>
                    </a:solidFill>
                  </a:tcPr>
                </a:tc>
              </a:tr>
            </a:tbl>
          </a:graphicData>
        </a:graphic>
      </p:graphicFrame>
    </p:spTree>
    <p:extLst>
      <p:ext uri="{BB962C8B-B14F-4D97-AF65-F5344CB8AC3E}">
        <p14:creationId xmlns:p14="http://schemas.microsoft.com/office/powerpoint/2010/main" val="7138776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4000"/>
              </a:lnSpc>
            </a:pPr>
            <a:r>
              <a:rPr lang="zh-CN" altLang="en-US" sz="3600" b="1" u="sng" dirty="0" smtClean="0">
                <a:solidFill>
                  <a:schemeClr val="bg1"/>
                </a:solidFill>
                <a:ea typeface="微软雅黑" panose="020B0503020204020204" pitchFamily="34" charset="-122"/>
              </a:rPr>
              <a:t>使徒信經 </a:t>
            </a:r>
            <a:r>
              <a:rPr lang="en-US" altLang="zh-CN" sz="3600" b="1" u="sng" dirty="0" smtClean="0">
                <a:solidFill>
                  <a:schemeClr val="bg1"/>
                </a:solidFill>
                <a:ea typeface="微软雅黑" panose="020B0503020204020204" pitchFamily="34" charset="-122"/>
              </a:rPr>
              <a:t>Apostles</a:t>
            </a:r>
            <a:r>
              <a:rPr lang="en-US" altLang="zh-CN" sz="3600" b="1" u="sng" dirty="0">
                <a:solidFill>
                  <a:schemeClr val="bg1"/>
                </a:solidFill>
                <a:ea typeface="微软雅黑" panose="020B0503020204020204" pitchFamily="34" charset="-122"/>
              </a:rPr>
              <a:t>' Creed</a:t>
            </a:r>
            <a:endParaRPr lang="en-US" altLang="zh-CN" sz="3600" b="1" u="sng" dirty="0" smtClean="0">
              <a:solidFill>
                <a:schemeClr val="bg1"/>
              </a:solidFill>
              <a:ea typeface="微软雅黑" panose="020B0503020204020204" pitchFamily="34" charset="-122"/>
            </a:endParaRPr>
          </a:p>
          <a:p>
            <a:pPr algn="l">
              <a:lnSpc>
                <a:spcPct val="114000"/>
              </a:lnSpc>
            </a:pPr>
            <a:endParaRPr lang="en-US" altLang="zh-CN" sz="3600" b="1" u="sng" dirty="0">
              <a:solidFill>
                <a:schemeClr val="bg1"/>
              </a:solidFill>
              <a:ea typeface="微软雅黑" panose="020B0503020204020204" pitchFamily="34"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1971719614"/>
              </p:ext>
            </p:extLst>
          </p:nvPr>
        </p:nvGraphicFramePr>
        <p:xfrm>
          <a:off x="83124" y="701963"/>
          <a:ext cx="8996220" cy="6068291"/>
        </p:xfrm>
        <a:graphic>
          <a:graphicData uri="http://schemas.openxmlformats.org/drawingml/2006/table">
            <a:tbl>
              <a:tblPr firstRow="1" bandRow="1">
                <a:tableStyleId>{5C22544A-7EE6-4342-B048-85BDC9FD1C3A}</a:tableStyleId>
              </a:tblPr>
              <a:tblGrid>
                <a:gridCol w="3500585"/>
                <a:gridCol w="5495635"/>
              </a:tblGrid>
              <a:tr h="6068291">
                <a:tc>
                  <a:txBody>
                    <a:bodyPr/>
                    <a:lstStyle/>
                    <a:p>
                      <a:r>
                        <a:rPr lang="zh-CN" altLang="en-US" sz="3200" dirty="0" smtClean="0">
                          <a:latin typeface="微软雅黑" panose="020B0503020204020204" pitchFamily="34" charset="-122"/>
                          <a:ea typeface="微软雅黑" panose="020B0503020204020204" pitchFamily="34" charset="-122"/>
                        </a:rPr>
                        <a:t>我信聖而公之教會；</a:t>
                      </a:r>
                      <a:endParaRPr lang="en-US" altLang="zh-CN" sz="3200" dirty="0" smtClean="0">
                        <a:latin typeface="微软雅黑" panose="020B0503020204020204" pitchFamily="34" charset="-122"/>
                        <a:ea typeface="微软雅黑" panose="020B0503020204020204" pitchFamily="34" charset="-122"/>
                      </a:endParaRPr>
                    </a:p>
                    <a:p>
                      <a:endParaRPr lang="en-US" altLang="zh-CN" sz="3200" dirty="0" smtClean="0">
                        <a:latin typeface="微软雅黑" panose="020B0503020204020204" pitchFamily="34" charset="-122"/>
                        <a:ea typeface="微软雅黑" panose="020B0503020204020204" pitchFamily="34" charset="-122"/>
                      </a:endParaRPr>
                    </a:p>
                    <a:p>
                      <a:endParaRPr lang="en-US" altLang="zh-CN" sz="3200" dirty="0" smtClean="0">
                        <a:latin typeface="微软雅黑" panose="020B0503020204020204" pitchFamily="34" charset="-122"/>
                        <a:ea typeface="微软雅黑" panose="020B0503020204020204" pitchFamily="34" charset="-122"/>
                      </a:endParaRPr>
                    </a:p>
                    <a:p>
                      <a:r>
                        <a:rPr lang="zh-CN" altLang="en-US" sz="3200" dirty="0" smtClean="0">
                          <a:latin typeface="微软雅黑" panose="020B0503020204020204" pitchFamily="34" charset="-122"/>
                          <a:ea typeface="微软雅黑" panose="020B0503020204020204" pitchFamily="34" charset="-122"/>
                        </a:rPr>
                        <a:t>我信聖徒相通；</a:t>
                      </a:r>
                    </a:p>
                    <a:p>
                      <a:endParaRPr lang="en-US" altLang="zh-CN" sz="3200" dirty="0" smtClean="0">
                        <a:latin typeface="微软雅黑" panose="020B0503020204020204" pitchFamily="34" charset="-122"/>
                        <a:ea typeface="微软雅黑" panose="020B0503020204020204" pitchFamily="34" charset="-122"/>
                      </a:endParaRPr>
                    </a:p>
                    <a:p>
                      <a:r>
                        <a:rPr lang="zh-CN" altLang="en-US" sz="3200" dirty="0" smtClean="0">
                          <a:latin typeface="微软雅黑" panose="020B0503020204020204" pitchFamily="34" charset="-122"/>
                          <a:ea typeface="微软雅黑" panose="020B0503020204020204" pitchFamily="34" charset="-122"/>
                        </a:rPr>
                        <a:t>我信罪得赦免，</a:t>
                      </a:r>
                    </a:p>
                    <a:p>
                      <a:endParaRPr lang="en-US" altLang="zh-CN" sz="3200" dirty="0" smtClean="0">
                        <a:latin typeface="微软雅黑" panose="020B0503020204020204" pitchFamily="34" charset="-122"/>
                        <a:ea typeface="微软雅黑" panose="020B0503020204020204" pitchFamily="34" charset="-122"/>
                      </a:endParaRPr>
                    </a:p>
                    <a:p>
                      <a:r>
                        <a:rPr lang="zh-CN" altLang="en-US" sz="3200" dirty="0" smtClean="0">
                          <a:latin typeface="微软雅黑" panose="020B0503020204020204" pitchFamily="34" charset="-122"/>
                          <a:ea typeface="微软雅黑" panose="020B0503020204020204" pitchFamily="34" charset="-122"/>
                        </a:rPr>
                        <a:t>我信身體復活；</a:t>
                      </a:r>
                    </a:p>
                    <a:p>
                      <a:endParaRPr lang="en-US" altLang="zh-CN" sz="3200" dirty="0" smtClean="0">
                        <a:latin typeface="微软雅黑" panose="020B0503020204020204" pitchFamily="34" charset="-122"/>
                        <a:ea typeface="微软雅黑" panose="020B0503020204020204" pitchFamily="34" charset="-122"/>
                      </a:endParaRPr>
                    </a:p>
                    <a:p>
                      <a:r>
                        <a:rPr lang="zh-CN" altLang="en-US" sz="3200" dirty="0" smtClean="0">
                          <a:latin typeface="微软雅黑" panose="020B0503020204020204" pitchFamily="34" charset="-122"/>
                          <a:ea typeface="微软雅黑" panose="020B0503020204020204" pitchFamily="34" charset="-122"/>
                        </a:rPr>
                        <a:t>我信永生。阿們！</a:t>
                      </a:r>
                      <a:endParaRPr lang="zh-CN" altLang="en-US" sz="3200" dirty="0">
                        <a:latin typeface="微软雅黑" panose="020B0503020204020204" pitchFamily="34" charset="-122"/>
                        <a:ea typeface="微软雅黑" panose="020B0503020204020204" pitchFamily="34" charset="-122"/>
                      </a:endParaRPr>
                    </a:p>
                  </a:txBody>
                  <a:tcPr>
                    <a:solidFill>
                      <a:schemeClr val="accent1">
                        <a:lumMod val="50000"/>
                      </a:schemeClr>
                    </a:solidFill>
                  </a:tcPr>
                </a:tc>
                <a:tc>
                  <a:txBody>
                    <a:bodyPr/>
                    <a:lstStyle/>
                    <a:p>
                      <a:pPr marL="0" indent="0">
                        <a:buNone/>
                      </a:pPr>
                      <a:r>
                        <a:rPr lang="en-US" altLang="zh-CN" sz="3200" dirty="0" smtClean="0"/>
                        <a:t> I believe in the holy universal church: </a:t>
                      </a:r>
                    </a:p>
                    <a:p>
                      <a:pPr marL="0" indent="0">
                        <a:buNone/>
                      </a:pPr>
                      <a:endParaRPr lang="en-US" altLang="zh-CN" sz="3200" dirty="0" smtClean="0"/>
                    </a:p>
                    <a:p>
                      <a:pPr marL="0" indent="0">
                        <a:buNone/>
                      </a:pPr>
                      <a:r>
                        <a:rPr lang="en-US" altLang="zh-CN" sz="3200" dirty="0" smtClean="0"/>
                        <a:t>the communion of saints:</a:t>
                      </a:r>
                    </a:p>
                    <a:p>
                      <a:pPr marL="0" indent="0">
                        <a:buNone/>
                      </a:pPr>
                      <a:endParaRPr lang="en-US" altLang="zh-CN" sz="3200" dirty="0" smtClean="0"/>
                    </a:p>
                    <a:p>
                      <a:pPr marL="0" indent="0">
                        <a:buNone/>
                      </a:pPr>
                      <a:r>
                        <a:rPr lang="en-US" altLang="zh-CN" sz="3200" dirty="0" smtClean="0"/>
                        <a:t>The forgiveness of sins:</a:t>
                      </a:r>
                    </a:p>
                    <a:p>
                      <a:pPr marL="0" indent="0">
                        <a:buNone/>
                      </a:pPr>
                      <a:endParaRPr lang="en-US" altLang="zh-CN" sz="3200" dirty="0" smtClean="0"/>
                    </a:p>
                    <a:p>
                      <a:pPr marL="0" indent="0">
                        <a:buNone/>
                      </a:pPr>
                      <a:r>
                        <a:rPr lang="en-US" altLang="zh-CN" sz="3200" dirty="0" smtClean="0"/>
                        <a:t>The resurrection of the body:</a:t>
                      </a:r>
                    </a:p>
                    <a:p>
                      <a:pPr marL="0" indent="0">
                        <a:buNone/>
                      </a:pPr>
                      <a:endParaRPr lang="en-US" altLang="zh-CN" sz="3200" dirty="0" smtClean="0"/>
                    </a:p>
                    <a:p>
                      <a:pPr marL="0" indent="0">
                        <a:buNone/>
                      </a:pPr>
                      <a:r>
                        <a:rPr lang="en-US" altLang="zh-CN" sz="3200" dirty="0" smtClean="0"/>
                        <a:t>And the life everlasting. Amen.</a:t>
                      </a:r>
                    </a:p>
                  </a:txBody>
                  <a:tcPr>
                    <a:solidFill>
                      <a:schemeClr val="accent1">
                        <a:lumMod val="50000"/>
                      </a:schemeClr>
                    </a:solidFill>
                  </a:tcPr>
                </a:tc>
              </a:tr>
            </a:tbl>
          </a:graphicData>
        </a:graphic>
      </p:graphicFrame>
    </p:spTree>
    <p:extLst>
      <p:ext uri="{BB962C8B-B14F-4D97-AF65-F5344CB8AC3E}">
        <p14:creationId xmlns:p14="http://schemas.microsoft.com/office/powerpoint/2010/main" val="163735431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solidFill>
            <a:schemeClr val="accent1">
              <a:lumMod val="75000"/>
            </a:schemeClr>
          </a:solidFill>
          <a:ln>
            <a:solidFill>
              <a:schemeClr val="accent1">
                <a:lumMod val="60000"/>
                <a:lumOff val="40000"/>
              </a:schemeClr>
            </a:solidFill>
          </a:ln>
        </p:spPr>
        <p:txBody>
          <a:bodyPr>
            <a:noAutofit/>
          </a:bodyPr>
          <a:lstStyle/>
          <a:p>
            <a:pPr algn="l">
              <a:lnSpc>
                <a:spcPct val="114000"/>
              </a:lnSpc>
            </a:pPr>
            <a:r>
              <a:rPr lang="zh-CN" altLang="en-US" sz="3600" b="1" u="sng" dirty="0" smtClean="0">
                <a:solidFill>
                  <a:schemeClr val="bg1"/>
                </a:solidFill>
                <a:ea typeface="微软雅黑" panose="020B0503020204020204" pitchFamily="34" charset="-122"/>
              </a:rPr>
              <a:t>祝禱 </a:t>
            </a:r>
            <a:r>
              <a:rPr lang="en-US" altLang="zh-CN" sz="3600" b="1" u="sng" dirty="0" smtClean="0">
                <a:solidFill>
                  <a:schemeClr val="bg1"/>
                </a:solidFill>
                <a:ea typeface="微软雅黑" panose="020B0503020204020204" pitchFamily="34" charset="-122"/>
              </a:rPr>
              <a:t>Benediction</a:t>
            </a:r>
            <a:endParaRPr lang="en-US" altLang="zh-CN" sz="3600" b="1" u="sng" dirty="0" smtClean="0">
              <a:solidFill>
                <a:schemeClr val="bg1"/>
              </a:solidFill>
              <a:ea typeface="微软雅黑" panose="020B0503020204020204" pitchFamily="34" charset="-122"/>
            </a:endParaRPr>
          </a:p>
          <a:p>
            <a:pPr algn="l">
              <a:lnSpc>
                <a:spcPct val="114000"/>
              </a:lnSpc>
            </a:pPr>
            <a:endParaRPr lang="en-US" altLang="zh-CN" sz="3600" b="1" u="sng" dirty="0">
              <a:solidFill>
                <a:schemeClr val="bg1"/>
              </a:solidFill>
              <a:ea typeface="微软雅黑" panose="020B0503020204020204" pitchFamily="34"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3245163954"/>
              </p:ext>
            </p:extLst>
          </p:nvPr>
        </p:nvGraphicFramePr>
        <p:xfrm>
          <a:off x="0" y="613775"/>
          <a:ext cx="9144000" cy="6244225"/>
        </p:xfrm>
        <a:graphic>
          <a:graphicData uri="http://schemas.openxmlformats.org/drawingml/2006/table">
            <a:tbl>
              <a:tblPr firstRow="1" bandRow="1">
                <a:tableStyleId>{5C22544A-7EE6-4342-B048-85BDC9FD1C3A}</a:tableStyleId>
              </a:tblPr>
              <a:tblGrid>
                <a:gridCol w="4233797"/>
                <a:gridCol w="4910203"/>
              </a:tblGrid>
              <a:tr h="6244225">
                <a:tc>
                  <a:txBody>
                    <a:bodyPr/>
                    <a:lstStyle/>
                    <a:p>
                      <a:r>
                        <a:rPr lang="en-US" altLang="zh-CN" sz="3000" dirty="0" smtClean="0">
                          <a:latin typeface="微软雅黑" panose="020B0503020204020204" pitchFamily="34" charset="-122"/>
                          <a:ea typeface="微软雅黑" panose="020B0503020204020204" pitchFamily="34" charset="-122"/>
                        </a:rPr>
                        <a:t>【</a:t>
                      </a:r>
                      <a:r>
                        <a:rPr lang="zh-CN" altLang="en-US" sz="3000" dirty="0" smtClean="0">
                          <a:latin typeface="微软雅黑" panose="020B0503020204020204" pitchFamily="34" charset="-122"/>
                          <a:ea typeface="微软雅黑" panose="020B0503020204020204" pitchFamily="34" charset="-122"/>
                        </a:rPr>
                        <a:t>哥林多後書</a:t>
                      </a:r>
                      <a:r>
                        <a:rPr lang="en-US" altLang="zh-CN" sz="3000" dirty="0" smtClean="0">
                          <a:latin typeface="微软雅黑" panose="020B0503020204020204" pitchFamily="34" charset="-122"/>
                          <a:ea typeface="微软雅黑" panose="020B0503020204020204" pitchFamily="34" charset="-122"/>
                        </a:rPr>
                        <a:t>13:14</a:t>
                      </a:r>
                      <a:r>
                        <a:rPr lang="en-US" altLang="zh-CN" sz="3000" dirty="0" smtClean="0">
                          <a:latin typeface="微软雅黑" panose="020B0503020204020204" pitchFamily="34" charset="-122"/>
                          <a:ea typeface="微软雅黑" panose="020B0503020204020204" pitchFamily="34" charset="-122"/>
                        </a:rPr>
                        <a:t>】</a:t>
                      </a:r>
                    </a:p>
                    <a:p>
                      <a:endParaRPr lang="en-US" altLang="zh-CN" sz="3000" dirty="0" smtClean="0">
                        <a:latin typeface="微软雅黑" panose="020B0503020204020204" pitchFamily="34" charset="-122"/>
                        <a:ea typeface="微软雅黑" panose="020B0503020204020204" pitchFamily="34" charset="-122"/>
                      </a:endParaRPr>
                    </a:p>
                    <a:p>
                      <a:r>
                        <a:rPr lang="zh-CN" altLang="en-US" sz="3200" dirty="0" smtClean="0">
                          <a:latin typeface="微软雅黑" panose="020B0503020204020204" pitchFamily="34" charset="-122"/>
                          <a:ea typeface="微软雅黑" panose="020B0503020204020204" pitchFamily="34" charset="-122"/>
                        </a:rPr>
                        <a:t>願</a:t>
                      </a:r>
                      <a:endParaRPr lang="en-US" altLang="zh-CN" sz="3200" dirty="0" smtClean="0">
                        <a:latin typeface="微软雅黑" panose="020B0503020204020204" pitchFamily="34" charset="-122"/>
                        <a:ea typeface="微软雅黑" panose="020B0503020204020204" pitchFamily="34" charset="-122"/>
                      </a:endParaRPr>
                    </a:p>
                    <a:p>
                      <a:r>
                        <a:rPr lang="zh-CN" altLang="en-US" sz="3200" dirty="0" smtClean="0">
                          <a:latin typeface="微软雅黑" panose="020B0503020204020204" pitchFamily="34" charset="-122"/>
                          <a:ea typeface="微软雅黑" panose="020B0503020204020204" pitchFamily="34" charset="-122"/>
                        </a:rPr>
                        <a:t>主耶穌基督的恩惠、</a:t>
                      </a:r>
                      <a:endParaRPr lang="en-US" altLang="zh-CN" sz="3200" dirty="0" smtClean="0">
                        <a:latin typeface="微软雅黑" panose="020B0503020204020204" pitchFamily="34" charset="-122"/>
                        <a:ea typeface="微软雅黑" panose="020B0503020204020204" pitchFamily="34" charset="-122"/>
                      </a:endParaRPr>
                    </a:p>
                    <a:p>
                      <a:r>
                        <a:rPr lang="zh-CN" altLang="en-US" sz="3200" dirty="0" smtClean="0">
                          <a:latin typeface="微软雅黑" panose="020B0503020204020204" pitchFamily="34" charset="-122"/>
                          <a:ea typeface="微软雅黑" panose="020B0503020204020204" pitchFamily="34" charset="-122"/>
                        </a:rPr>
                        <a:t>　</a:t>
                      </a:r>
                      <a:endParaRPr lang="en-US" altLang="zh-CN" sz="3200" dirty="0" smtClean="0">
                        <a:latin typeface="微软雅黑" panose="020B0503020204020204" pitchFamily="34" charset="-122"/>
                        <a:ea typeface="微软雅黑" panose="020B0503020204020204" pitchFamily="34" charset="-122"/>
                      </a:endParaRPr>
                    </a:p>
                    <a:p>
                      <a:r>
                        <a:rPr lang="zh-CN" altLang="en-US" sz="3200" dirty="0" smtClean="0">
                          <a:latin typeface="微软雅黑" panose="020B0503020204020204" pitchFamily="34" charset="-122"/>
                          <a:ea typeface="微软雅黑" panose="020B0503020204020204" pitchFamily="34" charset="-122"/>
                        </a:rPr>
                        <a:t>神的慈愛、</a:t>
                      </a:r>
                      <a:endParaRPr lang="en-US" altLang="zh-CN" sz="3200" dirty="0" smtClean="0">
                        <a:latin typeface="微软雅黑" panose="020B0503020204020204" pitchFamily="34" charset="-122"/>
                        <a:ea typeface="微软雅黑" panose="020B0503020204020204" pitchFamily="34" charset="-122"/>
                      </a:endParaRPr>
                    </a:p>
                    <a:p>
                      <a:endParaRPr lang="en-US" altLang="zh-CN" sz="3200" dirty="0" smtClean="0">
                        <a:latin typeface="微软雅黑" panose="020B0503020204020204" pitchFamily="34" charset="-122"/>
                        <a:ea typeface="微软雅黑" panose="020B0503020204020204" pitchFamily="34" charset="-122"/>
                      </a:endParaRPr>
                    </a:p>
                    <a:p>
                      <a:r>
                        <a:rPr lang="zh-CN" altLang="en-US" sz="3200" dirty="0" smtClean="0">
                          <a:latin typeface="微软雅黑" panose="020B0503020204020204" pitchFamily="34" charset="-122"/>
                          <a:ea typeface="微软雅黑" panose="020B0503020204020204" pitchFamily="34" charset="-122"/>
                        </a:rPr>
                        <a:t>聖靈的感動，</a:t>
                      </a:r>
                      <a:endParaRPr lang="en-US" altLang="zh-CN" sz="3200" dirty="0" smtClean="0">
                        <a:latin typeface="微软雅黑" panose="020B0503020204020204" pitchFamily="34" charset="-122"/>
                        <a:ea typeface="微软雅黑" panose="020B0503020204020204" pitchFamily="34" charset="-122"/>
                      </a:endParaRPr>
                    </a:p>
                    <a:p>
                      <a:endParaRPr lang="en-US" altLang="zh-CN" sz="3200" dirty="0" smtClean="0">
                        <a:latin typeface="微软雅黑" panose="020B0503020204020204" pitchFamily="34" charset="-122"/>
                        <a:ea typeface="微软雅黑" panose="020B0503020204020204" pitchFamily="34" charset="-122"/>
                      </a:endParaRPr>
                    </a:p>
                    <a:p>
                      <a:r>
                        <a:rPr lang="zh-CN" altLang="en-US" sz="3200" dirty="0" smtClean="0">
                          <a:latin typeface="微软雅黑" panose="020B0503020204020204" pitchFamily="34" charset="-122"/>
                          <a:ea typeface="微软雅黑" panose="020B0503020204020204" pitchFamily="34" charset="-122"/>
                        </a:rPr>
                        <a:t>常與你們衆人同在！</a:t>
                      </a:r>
                      <a:endParaRPr lang="zh-CN" altLang="en-US" sz="3200" dirty="0">
                        <a:latin typeface="微软雅黑" panose="020B0503020204020204" pitchFamily="34" charset="-122"/>
                        <a:ea typeface="微软雅黑" panose="020B0503020204020204" pitchFamily="34" charset="-122"/>
                      </a:endParaRPr>
                    </a:p>
                  </a:txBody>
                  <a:tcPr>
                    <a:solidFill>
                      <a:schemeClr val="accent1">
                        <a:lumMod val="50000"/>
                      </a:schemeClr>
                    </a:solidFill>
                  </a:tcPr>
                </a:tc>
                <a:tc>
                  <a:txBody>
                    <a:bodyPr/>
                    <a:lstStyle/>
                    <a:p>
                      <a:pPr marL="0" indent="0">
                        <a:buNone/>
                      </a:pPr>
                      <a:r>
                        <a:rPr lang="en-US" altLang="zh-CN" sz="3200" dirty="0" smtClean="0"/>
                        <a:t>【2 Corinthians 13:14】</a:t>
                      </a:r>
                    </a:p>
                    <a:p>
                      <a:pPr marL="0" indent="0">
                        <a:buNone/>
                      </a:pPr>
                      <a:endParaRPr lang="en-US" altLang="zh-CN" sz="3200" dirty="0" smtClean="0"/>
                    </a:p>
                    <a:p>
                      <a:pPr marL="0" indent="0">
                        <a:buNone/>
                      </a:pPr>
                      <a:r>
                        <a:rPr lang="en-US" altLang="zh-CN" sz="3200" dirty="0" smtClean="0"/>
                        <a:t>The grace of the Lord Jesus Christ, </a:t>
                      </a:r>
                    </a:p>
                    <a:p>
                      <a:pPr marL="0" indent="0">
                        <a:buNone/>
                      </a:pPr>
                      <a:endParaRPr lang="en-US" altLang="zh-CN" sz="3200" dirty="0" smtClean="0"/>
                    </a:p>
                    <a:p>
                      <a:pPr marL="0" indent="0">
                        <a:buNone/>
                      </a:pPr>
                      <a:r>
                        <a:rPr lang="en-US" altLang="zh-CN" sz="3200" dirty="0" smtClean="0"/>
                        <a:t>and the love of God, </a:t>
                      </a:r>
                    </a:p>
                    <a:p>
                      <a:pPr marL="0" indent="0">
                        <a:buNone/>
                      </a:pPr>
                      <a:endParaRPr lang="en-US" altLang="zh-CN" sz="3200" dirty="0" smtClean="0"/>
                    </a:p>
                    <a:p>
                      <a:pPr marL="0" indent="0">
                        <a:buNone/>
                      </a:pPr>
                      <a:r>
                        <a:rPr lang="en-US" altLang="zh-CN" sz="3200" dirty="0" smtClean="0"/>
                        <a:t>and the communion of the Holy Spirit be with you all. </a:t>
                      </a:r>
                    </a:p>
                    <a:p>
                      <a:pPr marL="0" indent="0">
                        <a:buNone/>
                      </a:pPr>
                      <a:endParaRPr lang="en-US" altLang="zh-CN" sz="3200" dirty="0" smtClean="0"/>
                    </a:p>
                    <a:p>
                      <a:pPr marL="0" indent="0">
                        <a:buNone/>
                      </a:pPr>
                      <a:r>
                        <a:rPr lang="en-US" altLang="zh-CN" sz="3200" dirty="0" smtClean="0"/>
                        <a:t>Amen.</a:t>
                      </a:r>
                    </a:p>
                  </a:txBody>
                  <a:tcPr>
                    <a:solidFill>
                      <a:schemeClr val="accent1">
                        <a:lumMod val="50000"/>
                      </a:schemeClr>
                    </a:solidFill>
                  </a:tcPr>
                </a:tc>
              </a:tr>
            </a:tbl>
          </a:graphicData>
        </a:graphic>
      </p:graphicFrame>
    </p:spTree>
    <p:extLst>
      <p:ext uri="{BB962C8B-B14F-4D97-AF65-F5344CB8AC3E}">
        <p14:creationId xmlns:p14="http://schemas.microsoft.com/office/powerpoint/2010/main" val="3216666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4000"/>
              </a:lnSpc>
            </a:pPr>
            <a:r>
              <a:rPr lang="en-US" altLang="zh-CN" sz="3600" b="1" u="sng" dirty="0" smtClean="0">
                <a:solidFill>
                  <a:schemeClr val="bg1"/>
                </a:solidFill>
                <a:ea typeface="微软雅黑" panose="020B0503020204020204" pitchFamily="34" charset="-122"/>
              </a:rPr>
              <a:t>【</a:t>
            </a:r>
            <a:r>
              <a:rPr lang="zh-CN" altLang="en-US" sz="3600" b="1" u="sng" dirty="0" smtClean="0">
                <a:solidFill>
                  <a:schemeClr val="bg1"/>
                </a:solidFill>
                <a:ea typeface="微软雅黑" panose="020B0503020204020204" pitchFamily="34" charset="-122"/>
              </a:rPr>
              <a:t>希伯來書 </a:t>
            </a:r>
            <a:r>
              <a:rPr lang="en-US" altLang="zh-CN" sz="3600" b="1" u="sng" dirty="0" smtClean="0">
                <a:solidFill>
                  <a:schemeClr val="bg1"/>
                </a:solidFill>
                <a:ea typeface="微软雅黑" panose="020B0503020204020204" pitchFamily="34" charset="-122"/>
              </a:rPr>
              <a:t>Hebrews </a:t>
            </a:r>
            <a:r>
              <a:rPr lang="en-US" altLang="zh-CN" sz="3600" b="1" u="sng" dirty="0" smtClean="0">
                <a:solidFill>
                  <a:schemeClr val="bg1"/>
                </a:solidFill>
                <a:ea typeface="微软雅黑" panose="020B0503020204020204" pitchFamily="34" charset="-122"/>
              </a:rPr>
              <a:t>1:4-14</a:t>
            </a:r>
            <a:r>
              <a:rPr lang="en-US" altLang="zh-CN" sz="3600" b="1" u="sng" dirty="0">
                <a:solidFill>
                  <a:schemeClr val="bg1"/>
                </a:solidFill>
                <a:ea typeface="微软雅黑" panose="020B0503020204020204" pitchFamily="34" charset="-122"/>
              </a:rPr>
              <a:t>】</a:t>
            </a:r>
          </a:p>
          <a:p>
            <a:pPr algn="l">
              <a:lnSpc>
                <a:spcPct val="114000"/>
              </a:lnSpc>
            </a:pPr>
            <a:r>
              <a:rPr lang="en-US" altLang="zh-CN" sz="3600" b="1" dirty="0">
                <a:solidFill>
                  <a:schemeClr val="bg1"/>
                </a:solidFill>
                <a:ea typeface="微软雅黑" panose="020B0503020204020204" pitchFamily="34" charset="-122"/>
              </a:rPr>
              <a:t>14 </a:t>
            </a:r>
            <a:r>
              <a:rPr lang="zh-CN" altLang="en-US" sz="3600" b="1" dirty="0" smtClean="0">
                <a:solidFill>
                  <a:schemeClr val="bg1"/>
                </a:solidFill>
                <a:ea typeface="微软雅黑" panose="020B0503020204020204" pitchFamily="34" charset="-122"/>
              </a:rPr>
              <a:t>天使豈不都是服役的靈、奉差遣爲那將要承受救恩的人效力嗎？</a:t>
            </a:r>
          </a:p>
          <a:p>
            <a:pPr algn="l">
              <a:lnSpc>
                <a:spcPct val="114000"/>
              </a:lnSpc>
            </a:pPr>
            <a:r>
              <a:rPr lang="en-US" altLang="zh-CN" sz="3600" b="1" dirty="0" smtClean="0">
                <a:solidFill>
                  <a:schemeClr val="bg1"/>
                </a:solidFill>
                <a:ea typeface="微软雅黑" panose="020B0503020204020204" pitchFamily="34" charset="-122"/>
              </a:rPr>
              <a:t>Are </a:t>
            </a:r>
            <a:r>
              <a:rPr lang="en-US" altLang="zh-CN" sz="3600" b="1" dirty="0">
                <a:solidFill>
                  <a:schemeClr val="bg1"/>
                </a:solidFill>
                <a:ea typeface="微软雅黑" panose="020B0503020204020204" pitchFamily="34" charset="-122"/>
              </a:rPr>
              <a:t>they not all ministering spirits sent forth to minister for those who will inherit salvation?</a:t>
            </a:r>
          </a:p>
        </p:txBody>
      </p:sp>
    </p:spTree>
    <p:extLst>
      <p:ext uri="{BB962C8B-B14F-4D97-AF65-F5344CB8AC3E}">
        <p14:creationId xmlns:p14="http://schemas.microsoft.com/office/powerpoint/2010/main" val="4259869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4000"/>
              </a:lnSpc>
            </a:pPr>
            <a:r>
              <a:rPr lang="zh-CN" altLang="en-US" sz="3600" b="1" u="sng" dirty="0" smtClean="0">
                <a:solidFill>
                  <a:schemeClr val="bg1"/>
                </a:solidFill>
                <a:ea typeface="微软雅黑" panose="020B0503020204020204" pitchFamily="34" charset="-122"/>
              </a:rPr>
              <a:t>聖子遠超</a:t>
            </a:r>
            <a:r>
              <a:rPr lang="zh-CN" altLang="en-US" sz="3600" b="1" u="sng" dirty="0">
                <a:solidFill>
                  <a:schemeClr val="bg1"/>
                </a:solidFill>
                <a:ea typeface="微软雅黑" panose="020B0503020204020204" pitchFamily="34" charset="-122"/>
              </a:rPr>
              <a:t>天使 </a:t>
            </a:r>
            <a:endParaRPr lang="en-US" altLang="zh-CN" sz="3600" b="1" u="sng" dirty="0" smtClean="0">
              <a:solidFill>
                <a:schemeClr val="bg1"/>
              </a:solidFill>
              <a:ea typeface="微软雅黑" panose="020B0503020204020204" pitchFamily="34" charset="-122"/>
            </a:endParaRPr>
          </a:p>
          <a:p>
            <a:pPr algn="l">
              <a:lnSpc>
                <a:spcPct val="114000"/>
              </a:lnSpc>
            </a:pPr>
            <a:r>
              <a:rPr lang="en-US" altLang="zh-CN" sz="3600" b="1" u="sng" dirty="0" smtClean="0">
                <a:solidFill>
                  <a:schemeClr val="bg1"/>
                </a:solidFill>
                <a:ea typeface="微软雅黑" panose="020B0503020204020204" pitchFamily="34" charset="-122"/>
              </a:rPr>
              <a:t>The </a:t>
            </a:r>
            <a:r>
              <a:rPr lang="en-US" altLang="zh-CN" sz="3600" b="1" u="sng" dirty="0">
                <a:solidFill>
                  <a:schemeClr val="bg1"/>
                </a:solidFill>
                <a:ea typeface="微软雅黑" panose="020B0503020204020204" pitchFamily="34" charset="-122"/>
              </a:rPr>
              <a:t>Son Exalted Above Angels</a:t>
            </a:r>
          </a:p>
          <a:p>
            <a:pPr algn="l">
              <a:lnSpc>
                <a:spcPct val="114000"/>
              </a:lnSpc>
            </a:pPr>
            <a:r>
              <a:rPr lang="en-US" altLang="zh-CN" sz="3600" b="1" dirty="0">
                <a:solidFill>
                  <a:schemeClr val="bg1"/>
                </a:solidFill>
                <a:ea typeface="微软雅黑" panose="020B0503020204020204" pitchFamily="34" charset="-122"/>
              </a:rPr>
              <a:t>	</a:t>
            </a:r>
            <a:r>
              <a:rPr lang="zh-CN" altLang="en-US" sz="3600" b="1" dirty="0" smtClean="0">
                <a:solidFill>
                  <a:schemeClr val="bg1"/>
                </a:solidFill>
                <a:ea typeface="微软雅黑" panose="020B0503020204020204" pitchFamily="34" charset="-122"/>
              </a:rPr>
              <a:t>聖子遠超衆先知</a:t>
            </a:r>
            <a:endParaRPr lang="en-US" altLang="zh-CN" sz="3600" b="1" dirty="0" smtClean="0">
              <a:solidFill>
                <a:schemeClr val="bg1"/>
              </a:solidFill>
              <a:ea typeface="微软雅黑" panose="020B0503020204020204" pitchFamily="34" charset="-122"/>
            </a:endParaRPr>
          </a:p>
          <a:p>
            <a:pPr algn="l">
              <a:lnSpc>
                <a:spcPct val="114000"/>
              </a:lnSpc>
            </a:pPr>
            <a:r>
              <a:rPr lang="en-US" altLang="zh-CN" sz="3600" b="1" dirty="0" smtClean="0">
                <a:solidFill>
                  <a:schemeClr val="bg1"/>
                </a:solidFill>
                <a:ea typeface="微软雅黑" panose="020B0503020204020204" pitchFamily="34" charset="-122"/>
              </a:rPr>
              <a:t>The </a:t>
            </a:r>
            <a:r>
              <a:rPr lang="en-US" altLang="zh-CN" sz="3600" b="1" dirty="0">
                <a:solidFill>
                  <a:schemeClr val="bg1"/>
                </a:solidFill>
                <a:ea typeface="微软雅黑" panose="020B0503020204020204" pitchFamily="34" charset="-122"/>
              </a:rPr>
              <a:t>Son Exalted Above the prophets</a:t>
            </a:r>
          </a:p>
          <a:p>
            <a:pPr algn="l">
              <a:lnSpc>
                <a:spcPct val="114000"/>
              </a:lnSpc>
            </a:pPr>
            <a:r>
              <a:rPr lang="en-US" altLang="zh-CN" sz="3600" b="1" dirty="0">
                <a:solidFill>
                  <a:schemeClr val="bg1"/>
                </a:solidFill>
                <a:ea typeface="微软雅黑" panose="020B0503020204020204" pitchFamily="34" charset="-122"/>
              </a:rPr>
              <a:t>	</a:t>
            </a:r>
            <a:r>
              <a:rPr lang="zh-CN" altLang="en-US" sz="3600" b="1" dirty="0" smtClean="0">
                <a:solidFill>
                  <a:schemeClr val="bg1"/>
                </a:solidFill>
                <a:ea typeface="微软雅黑" panose="020B0503020204020204" pitchFamily="34" charset="-122"/>
              </a:rPr>
              <a:t>遠超天使</a:t>
            </a:r>
            <a:r>
              <a:rPr lang="en-US" altLang="zh-CN" sz="3600" b="1" dirty="0" smtClean="0">
                <a:solidFill>
                  <a:schemeClr val="bg1"/>
                </a:solidFill>
                <a:ea typeface="微软雅黑" panose="020B0503020204020204" pitchFamily="34" charset="-122"/>
              </a:rPr>
              <a:t> </a:t>
            </a:r>
            <a:endParaRPr lang="en-US" altLang="zh-CN" sz="3600" b="1" dirty="0">
              <a:solidFill>
                <a:schemeClr val="bg1"/>
              </a:solidFill>
              <a:ea typeface="微软雅黑" panose="020B0503020204020204" pitchFamily="34" charset="-122"/>
            </a:endParaRPr>
          </a:p>
          <a:p>
            <a:pPr algn="l">
              <a:lnSpc>
                <a:spcPct val="114000"/>
              </a:lnSpc>
            </a:pPr>
            <a:r>
              <a:rPr lang="en-US" altLang="zh-CN" sz="3600" b="1" dirty="0">
                <a:solidFill>
                  <a:schemeClr val="bg1"/>
                </a:solidFill>
                <a:ea typeface="微软雅黑" panose="020B0503020204020204" pitchFamily="34" charset="-122"/>
              </a:rPr>
              <a:t>	</a:t>
            </a:r>
            <a:r>
              <a:rPr lang="zh-CN" altLang="en-US" sz="3600" b="1" dirty="0" smtClean="0">
                <a:solidFill>
                  <a:schemeClr val="bg1"/>
                </a:solidFill>
                <a:ea typeface="微软雅黑" panose="020B0503020204020204" pitchFamily="34" charset="-122"/>
              </a:rPr>
              <a:t>聖子創造（</a:t>
            </a:r>
            <a:r>
              <a:rPr lang="en-US" altLang="zh-CN" sz="3600" b="1" dirty="0" smtClean="0">
                <a:solidFill>
                  <a:schemeClr val="bg1"/>
                </a:solidFill>
                <a:ea typeface="微软雅黑" panose="020B0503020204020204" pitchFamily="34" charset="-122"/>
              </a:rPr>
              <a:t>10</a:t>
            </a:r>
            <a:r>
              <a:rPr lang="zh-CN" altLang="en-US" sz="3600" b="1" dirty="0">
                <a:solidFill>
                  <a:schemeClr val="bg1"/>
                </a:solidFill>
                <a:ea typeface="微软雅黑" panose="020B0503020204020204" pitchFamily="34" charset="-122"/>
              </a:rPr>
              <a:t>）</a:t>
            </a:r>
          </a:p>
          <a:p>
            <a:pPr algn="l">
              <a:lnSpc>
                <a:spcPct val="114000"/>
              </a:lnSpc>
            </a:pPr>
            <a:r>
              <a:rPr lang="zh-CN" altLang="en-US" sz="3600" b="1" dirty="0" smtClean="0">
                <a:solidFill>
                  <a:schemeClr val="bg1"/>
                </a:solidFill>
                <a:ea typeface="微软雅黑" panose="020B0503020204020204" pitchFamily="34" charset="-122"/>
              </a:rPr>
              <a:t>	聖子永存（</a:t>
            </a:r>
            <a:r>
              <a:rPr lang="en-US" altLang="zh-CN" sz="3600" b="1" dirty="0" smtClean="0">
                <a:solidFill>
                  <a:schemeClr val="bg1"/>
                </a:solidFill>
                <a:ea typeface="微软雅黑" panose="020B0503020204020204" pitchFamily="34" charset="-122"/>
              </a:rPr>
              <a:t>11</a:t>
            </a:r>
            <a:r>
              <a:rPr lang="zh-CN" altLang="en-US" sz="3600" b="1" dirty="0">
                <a:solidFill>
                  <a:schemeClr val="bg1"/>
                </a:solidFill>
                <a:ea typeface="微软雅黑" panose="020B0503020204020204" pitchFamily="34" charset="-122"/>
              </a:rPr>
              <a:t>）</a:t>
            </a:r>
          </a:p>
          <a:p>
            <a:pPr algn="l">
              <a:lnSpc>
                <a:spcPct val="114000"/>
              </a:lnSpc>
            </a:pPr>
            <a:r>
              <a:rPr lang="zh-CN" altLang="en-US" sz="3600" b="1" dirty="0" smtClean="0">
                <a:solidFill>
                  <a:schemeClr val="bg1"/>
                </a:solidFill>
                <a:ea typeface="微软雅黑" panose="020B0503020204020204" pitchFamily="34" charset="-122"/>
              </a:rPr>
              <a:t>	聖子審判（新天新地）（</a:t>
            </a:r>
            <a:r>
              <a:rPr lang="en-US" altLang="zh-CN" sz="3600" b="1" dirty="0" smtClean="0">
                <a:solidFill>
                  <a:schemeClr val="bg1"/>
                </a:solidFill>
                <a:ea typeface="微软雅黑" panose="020B0503020204020204" pitchFamily="34" charset="-122"/>
              </a:rPr>
              <a:t>11</a:t>
            </a:r>
            <a:r>
              <a:rPr lang="zh-CN" altLang="en-US" sz="3600" b="1" dirty="0">
                <a:solidFill>
                  <a:schemeClr val="bg1"/>
                </a:solidFill>
                <a:ea typeface="微软雅黑" panose="020B0503020204020204" pitchFamily="34" charset="-122"/>
              </a:rPr>
              <a:t>，</a:t>
            </a:r>
            <a:r>
              <a:rPr lang="en-US" altLang="zh-CN" sz="3600" b="1" dirty="0">
                <a:solidFill>
                  <a:schemeClr val="bg1"/>
                </a:solidFill>
                <a:ea typeface="微软雅黑" panose="020B0503020204020204" pitchFamily="34" charset="-122"/>
              </a:rPr>
              <a:t>12</a:t>
            </a:r>
            <a:r>
              <a:rPr lang="zh-CN" altLang="en-US" sz="3600" b="1" dirty="0">
                <a:solidFill>
                  <a:schemeClr val="bg1"/>
                </a:solidFill>
                <a:ea typeface="微软雅黑" panose="020B0503020204020204" pitchFamily="34" charset="-122"/>
              </a:rPr>
              <a:t>）</a:t>
            </a:r>
          </a:p>
          <a:p>
            <a:pPr algn="l">
              <a:lnSpc>
                <a:spcPct val="114000"/>
              </a:lnSpc>
            </a:pPr>
            <a:r>
              <a:rPr lang="zh-CN" altLang="en-US" sz="3600" b="1" dirty="0" smtClean="0">
                <a:solidFill>
                  <a:schemeClr val="bg1"/>
                </a:solidFill>
                <a:ea typeface="微软雅黑" panose="020B0503020204020204" pitchFamily="34" charset="-122"/>
              </a:rPr>
              <a:t>	聖子得榮耀</a:t>
            </a:r>
            <a:endParaRPr lang="zh-CN" altLang="en-US" sz="3600" b="1" dirty="0">
              <a:solidFill>
                <a:schemeClr val="bg1"/>
              </a:solidFill>
              <a:ea typeface="微软雅黑" panose="020B0503020204020204" pitchFamily="34" charset="-122"/>
            </a:endParaRPr>
          </a:p>
        </p:txBody>
      </p:sp>
    </p:spTree>
    <p:extLst>
      <p:ext uri="{BB962C8B-B14F-4D97-AF65-F5344CB8AC3E}">
        <p14:creationId xmlns:p14="http://schemas.microsoft.com/office/powerpoint/2010/main" val="1046935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1"/>
          </p:nvPr>
        </p:nvSpPr>
        <p:spPr>
          <a:xfrm>
            <a:off x="0" y="0"/>
            <a:ext cx="9144000" cy="6858000"/>
          </a:xfrm>
          <a:gradFill flip="none" rotWithShape="1">
            <a:gsLst>
              <a:gs pos="0">
                <a:schemeClr val="accent5">
                  <a:lumMod val="50000"/>
                </a:schemeClr>
              </a:gs>
              <a:gs pos="74000">
                <a:schemeClr val="accent5">
                  <a:lumMod val="75000"/>
                </a:schemeClr>
              </a:gs>
              <a:gs pos="83000">
                <a:schemeClr val="accent5">
                  <a:lumMod val="75000"/>
                </a:schemeClr>
              </a:gs>
              <a:gs pos="100000">
                <a:schemeClr val="accent5">
                  <a:lumMod val="75000"/>
                </a:schemeClr>
              </a:gs>
            </a:gsLst>
            <a:lin ang="18900000" scaled="1"/>
            <a:tileRect/>
          </a:gradFill>
        </p:spPr>
        <p:txBody>
          <a:bodyPr>
            <a:noAutofit/>
          </a:bodyPr>
          <a:lstStyle/>
          <a:p>
            <a:pPr algn="l">
              <a:lnSpc>
                <a:spcPct val="114000"/>
              </a:lnSpc>
            </a:pPr>
            <a:r>
              <a:rPr lang="en-US" altLang="zh-CN" sz="3400" b="1" dirty="0" smtClean="0">
                <a:solidFill>
                  <a:schemeClr val="bg1"/>
                </a:solidFill>
                <a:ea typeface="微软雅黑" panose="020B0503020204020204" pitchFamily="34" charset="-122"/>
              </a:rPr>
              <a:t>【</a:t>
            </a:r>
            <a:r>
              <a:rPr lang="zh-CN" altLang="en-US" sz="3400" b="1" dirty="0" smtClean="0">
                <a:solidFill>
                  <a:schemeClr val="bg1"/>
                </a:solidFill>
                <a:ea typeface="微软雅黑" panose="020B0503020204020204" pitchFamily="34" charset="-122"/>
              </a:rPr>
              <a:t>希伯來書 </a:t>
            </a:r>
            <a:r>
              <a:rPr lang="en-US" altLang="zh-CN" sz="3400" b="1" dirty="0" smtClean="0">
                <a:solidFill>
                  <a:schemeClr val="bg1"/>
                </a:solidFill>
                <a:ea typeface="微软雅黑" panose="020B0503020204020204" pitchFamily="34" charset="-122"/>
              </a:rPr>
              <a:t>Hebrews </a:t>
            </a:r>
            <a:r>
              <a:rPr lang="en-US" altLang="zh-CN" sz="3400" b="1" dirty="0" smtClean="0">
                <a:solidFill>
                  <a:schemeClr val="bg1"/>
                </a:solidFill>
                <a:ea typeface="微软雅黑" panose="020B0503020204020204" pitchFamily="34" charset="-122"/>
              </a:rPr>
              <a:t>1:8-9】</a:t>
            </a:r>
            <a:endParaRPr lang="en-US" altLang="zh-CN" sz="3400" b="1" dirty="0">
              <a:solidFill>
                <a:schemeClr val="bg1"/>
              </a:solidFill>
              <a:ea typeface="微软雅黑" panose="020B0503020204020204" pitchFamily="34" charset="-122"/>
            </a:endParaRPr>
          </a:p>
          <a:p>
            <a:pPr algn="l">
              <a:lnSpc>
                <a:spcPct val="114000"/>
              </a:lnSpc>
            </a:pPr>
            <a:r>
              <a:rPr lang="en-US" altLang="zh-CN" sz="3400" b="1" dirty="0">
                <a:solidFill>
                  <a:schemeClr val="bg1"/>
                </a:solidFill>
                <a:ea typeface="微软雅黑" panose="020B0503020204020204" pitchFamily="34" charset="-122"/>
              </a:rPr>
              <a:t>8 </a:t>
            </a:r>
            <a:r>
              <a:rPr lang="zh-CN" altLang="en-US" sz="3400" b="1" dirty="0" smtClean="0">
                <a:solidFill>
                  <a:schemeClr val="bg1"/>
                </a:solidFill>
                <a:ea typeface="微软雅黑" panose="020B0503020204020204" pitchFamily="34" charset="-122"/>
              </a:rPr>
              <a:t>論到子却說：“　神啊，你的寶座是永永遠遠的，你的國權是</a:t>
            </a:r>
            <a:r>
              <a:rPr lang="zh-CN" altLang="en-US" sz="3400" b="1" dirty="0" smtClean="0">
                <a:solidFill>
                  <a:srgbClr val="FFFF00"/>
                </a:solidFill>
                <a:ea typeface="微软雅黑" panose="020B0503020204020204" pitchFamily="34" charset="-122"/>
              </a:rPr>
              <a:t>正直</a:t>
            </a:r>
            <a:r>
              <a:rPr lang="zh-CN" altLang="en-US" sz="3400" b="1" dirty="0">
                <a:solidFill>
                  <a:schemeClr val="bg1"/>
                </a:solidFill>
                <a:ea typeface="微软雅黑" panose="020B0503020204020204" pitchFamily="34" charset="-122"/>
              </a:rPr>
              <a:t>的</a:t>
            </a:r>
            <a:r>
              <a:rPr lang="zh-CN" altLang="en-US" sz="3400" b="1" dirty="0" smtClean="0">
                <a:solidFill>
                  <a:schemeClr val="bg1"/>
                </a:solidFill>
                <a:ea typeface="微软雅黑" panose="020B0503020204020204" pitchFamily="34" charset="-122"/>
              </a:rPr>
              <a:t>。 </a:t>
            </a:r>
            <a:endParaRPr lang="en-US" altLang="zh-CN" sz="3400" b="1" dirty="0" smtClean="0">
              <a:solidFill>
                <a:schemeClr val="bg1"/>
              </a:solidFill>
              <a:ea typeface="微软雅黑" panose="020B0503020204020204" pitchFamily="34" charset="-122"/>
            </a:endParaRPr>
          </a:p>
          <a:p>
            <a:pPr algn="l">
              <a:lnSpc>
                <a:spcPct val="100000"/>
              </a:lnSpc>
            </a:pPr>
            <a:r>
              <a:rPr lang="en-US" altLang="zh-CN" sz="3200" b="1" dirty="0" smtClean="0">
                <a:solidFill>
                  <a:schemeClr val="bg1"/>
                </a:solidFill>
                <a:ea typeface="微软雅黑" panose="020B0503020204020204" pitchFamily="34" charset="-122"/>
              </a:rPr>
              <a:t>But </a:t>
            </a:r>
            <a:r>
              <a:rPr lang="en-US" altLang="zh-CN" sz="3200" b="1" dirty="0">
                <a:solidFill>
                  <a:schemeClr val="bg1"/>
                </a:solidFill>
                <a:ea typeface="微软雅黑" panose="020B0503020204020204" pitchFamily="34" charset="-122"/>
              </a:rPr>
              <a:t>to the Son He says</a:t>
            </a:r>
            <a:r>
              <a:rPr lang="en-US" altLang="zh-CN" sz="3200" b="1" dirty="0" smtClean="0">
                <a:solidFill>
                  <a:schemeClr val="bg1"/>
                </a:solidFill>
                <a:ea typeface="微软雅黑" panose="020B0503020204020204" pitchFamily="34" charset="-122"/>
              </a:rPr>
              <a:t>: “</a:t>
            </a:r>
            <a:r>
              <a:rPr lang="en-US" altLang="zh-CN" sz="3200" b="1" dirty="0">
                <a:solidFill>
                  <a:schemeClr val="bg1"/>
                </a:solidFill>
                <a:ea typeface="微软雅黑" panose="020B0503020204020204" pitchFamily="34" charset="-122"/>
              </a:rPr>
              <a:t>Your throne, O God, is forever and ever; A scepter of righteousness is the scepter of Your kingdom.</a:t>
            </a:r>
          </a:p>
          <a:p>
            <a:pPr algn="l">
              <a:lnSpc>
                <a:spcPct val="114000"/>
              </a:lnSpc>
            </a:pPr>
            <a:r>
              <a:rPr lang="en-US" altLang="zh-CN" sz="3400" b="1" dirty="0">
                <a:solidFill>
                  <a:schemeClr val="bg1"/>
                </a:solidFill>
                <a:ea typeface="微软雅黑" panose="020B0503020204020204" pitchFamily="34" charset="-122"/>
              </a:rPr>
              <a:t>9 </a:t>
            </a:r>
            <a:r>
              <a:rPr lang="zh-CN" altLang="en-US" sz="3400" b="1" dirty="0" smtClean="0">
                <a:solidFill>
                  <a:schemeClr val="bg1"/>
                </a:solidFill>
                <a:ea typeface="微软雅黑" panose="020B0503020204020204" pitchFamily="34" charset="-122"/>
              </a:rPr>
              <a:t>你</a:t>
            </a:r>
            <a:r>
              <a:rPr lang="zh-CN" altLang="en-US" sz="3400" b="1" dirty="0" smtClean="0">
                <a:solidFill>
                  <a:srgbClr val="FFFF00"/>
                </a:solidFill>
                <a:ea typeface="微软雅黑" panose="020B0503020204020204" pitchFamily="34" charset="-122"/>
              </a:rPr>
              <a:t>喜愛公義</a:t>
            </a:r>
            <a:r>
              <a:rPr lang="zh-CN" altLang="en-US" sz="3400" b="1" dirty="0" smtClean="0">
                <a:solidFill>
                  <a:schemeClr val="bg1"/>
                </a:solidFill>
                <a:ea typeface="微软雅黑" panose="020B0503020204020204" pitchFamily="34" charset="-122"/>
              </a:rPr>
              <a:t>，</a:t>
            </a:r>
            <a:r>
              <a:rPr lang="zh-CN" altLang="en-US" sz="3400" b="1" dirty="0" smtClean="0">
                <a:solidFill>
                  <a:srgbClr val="FFFF00"/>
                </a:solidFill>
                <a:ea typeface="微软雅黑" panose="020B0503020204020204" pitchFamily="34" charset="-122"/>
              </a:rPr>
              <a:t>恨惡罪惡</a:t>
            </a:r>
            <a:r>
              <a:rPr lang="zh-CN" altLang="en-US" sz="3400" b="1" dirty="0" smtClean="0">
                <a:solidFill>
                  <a:schemeClr val="bg1"/>
                </a:solidFill>
                <a:ea typeface="微软雅黑" panose="020B0503020204020204" pitchFamily="34" charset="-122"/>
              </a:rPr>
              <a:t>，</a:t>
            </a:r>
            <a:r>
              <a:rPr lang="zh-CN" altLang="en-US" sz="3400" b="1" dirty="0">
                <a:solidFill>
                  <a:schemeClr val="bg1"/>
                </a:solidFill>
                <a:ea typeface="微软雅黑" panose="020B0503020204020204" pitchFamily="34" charset="-122"/>
              </a:rPr>
              <a:t>所以　神，就是你的　神，</a:t>
            </a:r>
            <a:r>
              <a:rPr lang="zh-CN" altLang="en-US" sz="3400" b="1" dirty="0" smtClean="0">
                <a:solidFill>
                  <a:schemeClr val="bg1"/>
                </a:solidFill>
                <a:ea typeface="微软雅黑" panose="020B0503020204020204" pitchFamily="34" charset="-122"/>
              </a:rPr>
              <a:t>用</a:t>
            </a:r>
            <a:r>
              <a:rPr lang="zh-CN" altLang="en-US" sz="3400" b="1" dirty="0" smtClean="0">
                <a:solidFill>
                  <a:srgbClr val="FFFF00"/>
                </a:solidFill>
                <a:ea typeface="微软雅黑" panose="020B0503020204020204" pitchFamily="34" charset="-122"/>
              </a:rPr>
              <a:t>喜樂油</a:t>
            </a:r>
            <a:r>
              <a:rPr lang="zh-CN" altLang="en-US" sz="3400" b="1" dirty="0" smtClean="0">
                <a:solidFill>
                  <a:schemeClr val="bg1"/>
                </a:solidFill>
                <a:ea typeface="微软雅黑" panose="020B0503020204020204" pitchFamily="34" charset="-122"/>
              </a:rPr>
              <a:t>膏你，勝過膏你的同伴。” </a:t>
            </a:r>
          </a:p>
          <a:p>
            <a:pPr algn="l">
              <a:lnSpc>
                <a:spcPct val="100000"/>
              </a:lnSpc>
            </a:pPr>
            <a:r>
              <a:rPr lang="en-US" altLang="zh-CN" sz="3250" b="1" dirty="0" smtClean="0">
                <a:solidFill>
                  <a:schemeClr val="bg1"/>
                </a:solidFill>
                <a:ea typeface="微软雅黑" panose="020B0503020204020204" pitchFamily="34" charset="-122"/>
              </a:rPr>
              <a:t>You </a:t>
            </a:r>
            <a:r>
              <a:rPr lang="en-US" altLang="zh-CN" sz="3250" b="1" dirty="0">
                <a:solidFill>
                  <a:schemeClr val="bg1"/>
                </a:solidFill>
                <a:ea typeface="微软雅黑" panose="020B0503020204020204" pitchFamily="34" charset="-122"/>
              </a:rPr>
              <a:t>have loved righteousness and hated lawlessness; Therefore God, Your God, has anointed You With the oil of gladness more than Your companions.”</a:t>
            </a:r>
          </a:p>
        </p:txBody>
      </p:sp>
    </p:spTree>
    <p:extLst>
      <p:ext uri="{BB962C8B-B14F-4D97-AF65-F5344CB8AC3E}">
        <p14:creationId xmlns:p14="http://schemas.microsoft.com/office/powerpoint/2010/main" val="1397000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7150</TotalTime>
  <Words>2849</Words>
  <Application>Microsoft Office PowerPoint</Application>
  <PresentationFormat>全屏显示(4:3)</PresentationFormat>
  <Paragraphs>403</Paragraphs>
  <Slides>68</Slides>
  <Notes>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68</vt:i4>
      </vt:variant>
    </vt:vector>
  </HeadingPairs>
  <TitlesOfParts>
    <vt:vector size="80" baseType="lpstr">
      <vt:lpstr>DFKaiXBold-B5</vt:lpstr>
      <vt:lpstr>KaiTi</vt:lpstr>
      <vt:lpstr>Microsoft JhengHei</vt:lpstr>
      <vt:lpstr>新細明體</vt:lpstr>
      <vt:lpstr>PMingLiU-ExtB</vt:lpstr>
      <vt:lpstr>宋体</vt:lpstr>
      <vt:lpstr>微软雅黑</vt:lpstr>
      <vt:lpstr>Arial</vt:lpstr>
      <vt:lpstr>Calibri</vt:lpstr>
      <vt:lpstr>Calibri Light</vt:lpstr>
      <vt:lpstr>Times New Roman</vt:lpstr>
      <vt:lpstr>Office 主题</vt:lpstr>
      <vt:lpstr>希伯來書 Hebrews_4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Please turn off your phone or adjust to vibrate mode</vt:lpstr>
      <vt:lpstr>耶利米哀歌三22～24   (Lamentation 3:22-24)</vt:lpstr>
      <vt:lpstr>雅各書一17 (James 1:17)</vt:lpstr>
      <vt:lpstr>【你的信實廣大】(Great is thy faithfulness)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腓 立 比 書 4:6-7 Phillipians</vt:lpstr>
      <vt:lpstr>   你是我的一切  You are My All in All</vt:lpstr>
      <vt:lpstr>PowerPoint 演示文稿</vt:lpstr>
      <vt:lpstr>PowerPoint 演示文稿</vt:lpstr>
      <vt:lpstr>PowerPoint 演示文稿</vt:lpstr>
      <vt:lpstr>PowerPoint 演示文稿</vt:lpstr>
      <vt:lpstr>PowerPoint 演示文稿</vt:lpstr>
      <vt:lpstr>PowerPoint 演示文稿</vt:lpstr>
      <vt:lpstr> </vt:lpstr>
      <vt:lpstr>奇異恩典 Amazing Grace</vt:lpstr>
      <vt:lpstr>PowerPoint 演示文稿</vt:lpstr>
      <vt:lpstr>PowerPoint 演示文稿</vt:lpstr>
      <vt:lpstr>PowerPoint 演示文稿</vt:lpstr>
      <vt:lpstr>PowerPoint 演示文稿</vt:lpstr>
      <vt:lpstr>生命在祂裏頭 In Him Is Life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報告事項</vt:lpstr>
      <vt:lpstr>PowerPoint 演示文稿</vt:lpstr>
      <vt:lpstr>PowerPoint 演示文稿</vt:lpstr>
      <vt:lpstr>PowerPoint 演示文稿</vt:lpstr>
      <vt:lpstr>PowerPoint 演示文稿</vt:lpstr>
      <vt:lpstr>PowerPoint 演示文稿</vt:lpstr>
      <vt:lpstr>信仰告白</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Barnabas Feng</dc:creator>
  <cp:lastModifiedBy>Barnabas Feng</cp:lastModifiedBy>
  <cp:revision>537</cp:revision>
  <dcterms:created xsi:type="dcterms:W3CDTF">2018-02-16T18:09:56Z</dcterms:created>
  <dcterms:modified xsi:type="dcterms:W3CDTF">2020-05-17T04:43:18Z</dcterms:modified>
</cp:coreProperties>
</file>