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p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media/image5.jpg" ContentType="image/jpeg"/>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81"/>
  </p:notesMasterIdLst>
  <p:sldIdLst>
    <p:sldId id="2213" r:id="rId2"/>
    <p:sldId id="2439" r:id="rId3"/>
    <p:sldId id="2449" r:id="rId4"/>
    <p:sldId id="2450" r:id="rId5"/>
    <p:sldId id="2440" r:id="rId6"/>
    <p:sldId id="2451" r:id="rId7"/>
    <p:sldId id="2442" r:id="rId8"/>
    <p:sldId id="2443" r:id="rId9"/>
    <p:sldId id="2444" r:id="rId10"/>
    <p:sldId id="2452" r:id="rId11"/>
    <p:sldId id="2462" r:id="rId12"/>
    <p:sldId id="2463" r:id="rId13"/>
    <p:sldId id="2464" r:id="rId14"/>
    <p:sldId id="2465" r:id="rId15"/>
    <p:sldId id="2466" r:id="rId16"/>
    <p:sldId id="2467" r:id="rId17"/>
    <p:sldId id="2468" r:id="rId18"/>
    <p:sldId id="2469" r:id="rId19"/>
    <p:sldId id="2470" r:id="rId20"/>
    <p:sldId id="2471" r:id="rId21"/>
    <p:sldId id="2472" r:id="rId22"/>
    <p:sldId id="2473" r:id="rId23"/>
    <p:sldId id="2474" r:id="rId24"/>
    <p:sldId id="2475" r:id="rId25"/>
    <p:sldId id="2476" r:id="rId26"/>
    <p:sldId id="2477" r:id="rId27"/>
    <p:sldId id="2478" r:id="rId28"/>
    <p:sldId id="2479" r:id="rId29"/>
    <p:sldId id="2480" r:id="rId30"/>
    <p:sldId id="2481" r:id="rId31"/>
    <p:sldId id="2482" r:id="rId32"/>
    <p:sldId id="2483" r:id="rId33"/>
    <p:sldId id="2484" r:id="rId34"/>
    <p:sldId id="2485" r:id="rId35"/>
    <p:sldId id="2486" r:id="rId36"/>
    <p:sldId id="2487" r:id="rId37"/>
    <p:sldId id="2488" r:id="rId38"/>
    <p:sldId id="2489" r:id="rId39"/>
    <p:sldId id="2490" r:id="rId40"/>
    <p:sldId id="2491" r:id="rId41"/>
    <p:sldId id="2492" r:id="rId42"/>
    <p:sldId id="2493" r:id="rId43"/>
    <p:sldId id="2494" r:id="rId44"/>
    <p:sldId id="2495" r:id="rId45"/>
    <p:sldId id="2214" r:id="rId46"/>
    <p:sldId id="1077" r:id="rId47"/>
    <p:sldId id="2447" r:id="rId48"/>
    <p:sldId id="2453" r:id="rId49"/>
    <p:sldId id="2454" r:id="rId50"/>
    <p:sldId id="2455" r:id="rId51"/>
    <p:sldId id="2408" r:id="rId52"/>
    <p:sldId id="2378" r:id="rId53"/>
    <p:sldId id="2379" r:id="rId54"/>
    <p:sldId id="2409" r:id="rId55"/>
    <p:sldId id="2380" r:id="rId56"/>
    <p:sldId id="2448" r:id="rId57"/>
    <p:sldId id="2381" r:id="rId58"/>
    <p:sldId id="2382" r:id="rId59"/>
    <p:sldId id="2435" r:id="rId60"/>
    <p:sldId id="2456" r:id="rId61"/>
    <p:sldId id="2461" r:id="rId62"/>
    <p:sldId id="2457" r:id="rId63"/>
    <p:sldId id="2458" r:id="rId64"/>
    <p:sldId id="2460" r:id="rId65"/>
    <p:sldId id="2496" r:id="rId66"/>
    <p:sldId id="2497" r:id="rId67"/>
    <p:sldId id="2498" r:id="rId68"/>
    <p:sldId id="2499" r:id="rId69"/>
    <p:sldId id="2500" r:id="rId70"/>
    <p:sldId id="2501" r:id="rId71"/>
    <p:sldId id="2502" r:id="rId72"/>
    <p:sldId id="2503" r:id="rId73"/>
    <p:sldId id="2504" r:id="rId74"/>
    <p:sldId id="2505" r:id="rId75"/>
    <p:sldId id="2217" r:id="rId76"/>
    <p:sldId id="2216" r:id="rId77"/>
    <p:sldId id="2218" r:id="rId78"/>
    <p:sldId id="2219" r:id="rId79"/>
    <p:sldId id="2220" r:id="rId80"/>
  </p:sldIdLst>
  <p:sldSz cx="9144000" cy="6858000" type="screen4x3"/>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C083E6E3-FA7D-4D7B-A595-EF9225AFEA82}" styleName="浅色样式 1 - 强调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32215" autoAdjust="0"/>
    <p:restoredTop sz="94660"/>
  </p:normalViewPr>
  <p:slideViewPr>
    <p:cSldViewPr snapToGrid="0">
      <p:cViewPr varScale="1">
        <p:scale>
          <a:sx n="48" d="100"/>
          <a:sy n="48" d="100"/>
        </p:scale>
        <p:origin x="60" y="636"/>
      </p:cViewPr>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6" Type="http://schemas.openxmlformats.org/officeDocument/2006/relationships/slide" Target="slides/slide75.xml"/><Relationship Id="rId84" Type="http://schemas.openxmlformats.org/officeDocument/2006/relationships/theme" Target="theme/theme1.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79" Type="http://schemas.openxmlformats.org/officeDocument/2006/relationships/slide" Target="slides/slide78.xml"/><Relationship Id="rId5" Type="http://schemas.openxmlformats.org/officeDocument/2006/relationships/slide" Target="slides/slide4.xml"/><Relationship Id="rId61" Type="http://schemas.openxmlformats.org/officeDocument/2006/relationships/slide" Target="slides/slide60.xml"/><Relationship Id="rId82" Type="http://schemas.openxmlformats.org/officeDocument/2006/relationships/presProps" Target="presProps.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tableStyles" Target="tableStyle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66B6D08-ABB3-489B-899D-9AC4FA14025E}" type="datetimeFigureOut">
              <a:rPr lang="en-US" smtClean="0"/>
              <a:t>5/24/2020</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D370942-1E32-4F45-8FF3-DEEC1B277182}" type="slidenum">
              <a:rPr lang="en-US" smtClean="0"/>
              <a:t>‹#›</a:t>
            </a:fld>
            <a:endParaRPr lang="en-US"/>
          </a:p>
        </p:txBody>
      </p:sp>
    </p:spTree>
    <p:extLst>
      <p:ext uri="{BB962C8B-B14F-4D97-AF65-F5344CB8AC3E}">
        <p14:creationId xmlns:p14="http://schemas.microsoft.com/office/powerpoint/2010/main" val="420588826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09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mtClean="0">
              <a:ea typeface="新細明體" panose="02020500000000000000" pitchFamily="18" charset="-120"/>
            </a:endParaRPr>
          </a:p>
        </p:txBody>
      </p:sp>
      <p:sp>
        <p:nvSpPr>
          <p:cNvPr id="410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sz="2000" b="1" u="sng">
                <a:solidFill>
                  <a:schemeClr val="tx2"/>
                </a:solidFill>
                <a:latin typeface="新細明體" panose="02020500000000000000" pitchFamily="18" charset="-120"/>
                <a:ea typeface="新細明體" panose="02020500000000000000" pitchFamily="18" charset="-120"/>
              </a:defRPr>
            </a:lvl1pPr>
            <a:lvl2pPr marL="742950" indent="-285750">
              <a:defRPr kumimoji="1" sz="2000" b="1" u="sng">
                <a:solidFill>
                  <a:schemeClr val="tx2"/>
                </a:solidFill>
                <a:latin typeface="新細明體" panose="02020500000000000000" pitchFamily="18" charset="-120"/>
                <a:ea typeface="新細明體" panose="02020500000000000000" pitchFamily="18" charset="-120"/>
              </a:defRPr>
            </a:lvl2pPr>
            <a:lvl3pPr marL="1143000" indent="-228600">
              <a:defRPr kumimoji="1" sz="2000" b="1" u="sng">
                <a:solidFill>
                  <a:schemeClr val="tx2"/>
                </a:solidFill>
                <a:latin typeface="新細明體" panose="02020500000000000000" pitchFamily="18" charset="-120"/>
                <a:ea typeface="新細明體" panose="02020500000000000000" pitchFamily="18" charset="-120"/>
              </a:defRPr>
            </a:lvl3pPr>
            <a:lvl4pPr marL="1600200" indent="-228600">
              <a:defRPr kumimoji="1" sz="2000" b="1" u="sng">
                <a:solidFill>
                  <a:schemeClr val="tx2"/>
                </a:solidFill>
                <a:latin typeface="新細明體" panose="02020500000000000000" pitchFamily="18" charset="-120"/>
                <a:ea typeface="新細明體" panose="02020500000000000000" pitchFamily="18" charset="-120"/>
              </a:defRPr>
            </a:lvl4pPr>
            <a:lvl5pPr marL="2057400" indent="-228600">
              <a:defRPr kumimoji="1" sz="2000" b="1" u="sng">
                <a:solidFill>
                  <a:schemeClr val="tx2"/>
                </a:solidFill>
                <a:latin typeface="新細明體" panose="02020500000000000000" pitchFamily="18" charset="-120"/>
                <a:ea typeface="新細明體" panose="02020500000000000000" pitchFamily="18" charset="-120"/>
              </a:defRPr>
            </a:lvl5pPr>
            <a:lvl6pPr marL="2514600" indent="-228600" eaLnBrk="0" fontAlgn="base" hangingPunct="0">
              <a:spcBef>
                <a:spcPct val="0"/>
              </a:spcBef>
              <a:spcAft>
                <a:spcPct val="0"/>
              </a:spcAft>
              <a:defRPr kumimoji="1" sz="2000" b="1" u="sng">
                <a:solidFill>
                  <a:schemeClr val="tx2"/>
                </a:solidFill>
                <a:latin typeface="新細明體" panose="02020500000000000000" pitchFamily="18" charset="-120"/>
                <a:ea typeface="新細明體" panose="02020500000000000000" pitchFamily="18" charset="-120"/>
              </a:defRPr>
            </a:lvl6pPr>
            <a:lvl7pPr marL="2971800" indent="-228600" eaLnBrk="0" fontAlgn="base" hangingPunct="0">
              <a:spcBef>
                <a:spcPct val="0"/>
              </a:spcBef>
              <a:spcAft>
                <a:spcPct val="0"/>
              </a:spcAft>
              <a:defRPr kumimoji="1" sz="2000" b="1" u="sng">
                <a:solidFill>
                  <a:schemeClr val="tx2"/>
                </a:solidFill>
                <a:latin typeface="新細明體" panose="02020500000000000000" pitchFamily="18" charset="-120"/>
                <a:ea typeface="新細明體" panose="02020500000000000000" pitchFamily="18" charset="-120"/>
              </a:defRPr>
            </a:lvl7pPr>
            <a:lvl8pPr marL="3429000" indent="-228600" eaLnBrk="0" fontAlgn="base" hangingPunct="0">
              <a:spcBef>
                <a:spcPct val="0"/>
              </a:spcBef>
              <a:spcAft>
                <a:spcPct val="0"/>
              </a:spcAft>
              <a:defRPr kumimoji="1" sz="2000" b="1" u="sng">
                <a:solidFill>
                  <a:schemeClr val="tx2"/>
                </a:solidFill>
                <a:latin typeface="新細明體" panose="02020500000000000000" pitchFamily="18" charset="-120"/>
                <a:ea typeface="新細明體" panose="02020500000000000000" pitchFamily="18" charset="-120"/>
              </a:defRPr>
            </a:lvl8pPr>
            <a:lvl9pPr marL="3886200" indent="-228600" eaLnBrk="0" fontAlgn="base" hangingPunct="0">
              <a:spcBef>
                <a:spcPct val="0"/>
              </a:spcBef>
              <a:spcAft>
                <a:spcPct val="0"/>
              </a:spcAft>
              <a:defRPr kumimoji="1" sz="2000" b="1" u="sng">
                <a:solidFill>
                  <a:schemeClr val="tx2"/>
                </a:solidFill>
                <a:latin typeface="新細明體" panose="02020500000000000000" pitchFamily="18" charset="-120"/>
                <a:ea typeface="新細明體" panose="02020500000000000000" pitchFamily="18" charset="-120"/>
              </a:defRPr>
            </a:lvl9pPr>
          </a:lstStyle>
          <a:p>
            <a:fld id="{59240059-E9D6-433F-9DB8-3EEDAE7CAFD2}" type="slidenum">
              <a:rPr lang="en-US" altLang="en-US" sz="1200" smtClean="0"/>
              <a:pPr/>
              <a:t>11</a:t>
            </a:fld>
            <a:endParaRPr lang="en-US" altLang="en-US" sz="1200" smtClean="0"/>
          </a:p>
        </p:txBody>
      </p:sp>
    </p:spTree>
    <p:extLst>
      <p:ext uri="{BB962C8B-B14F-4D97-AF65-F5344CB8AC3E}">
        <p14:creationId xmlns:p14="http://schemas.microsoft.com/office/powerpoint/2010/main" val="150965482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457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mtClean="0">
              <a:ea typeface="新細明體" panose="02020500000000000000" pitchFamily="18" charset="-120"/>
            </a:endParaRPr>
          </a:p>
        </p:txBody>
      </p:sp>
      <p:sp>
        <p:nvSpPr>
          <p:cNvPr id="24580" name="Slide Number Placeholder 3"/>
          <p:cNvSpPr>
            <a:spLocks noGrp="1"/>
          </p:cNvSpPr>
          <p:nvPr>
            <p:ph type="sldNum" sz="quarter" idx="5"/>
          </p:nvPr>
        </p:nvSpPr>
        <p:spPr bwMode="auto">
          <a:xfrm>
            <a:off x="3884613" y="8685213"/>
            <a:ext cx="2971800" cy="458787"/>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sz="2000" b="1" u="sng">
                <a:solidFill>
                  <a:schemeClr val="tx2"/>
                </a:solidFill>
                <a:latin typeface="新細明體" panose="02020500000000000000" pitchFamily="18" charset="-120"/>
                <a:ea typeface="新細明體" panose="02020500000000000000" pitchFamily="18" charset="-120"/>
              </a:defRPr>
            </a:lvl1pPr>
            <a:lvl2pPr marL="742950" indent="-285750">
              <a:defRPr kumimoji="1" sz="2000" b="1" u="sng">
                <a:solidFill>
                  <a:schemeClr val="tx2"/>
                </a:solidFill>
                <a:latin typeface="新細明體" panose="02020500000000000000" pitchFamily="18" charset="-120"/>
                <a:ea typeface="新細明體" panose="02020500000000000000" pitchFamily="18" charset="-120"/>
              </a:defRPr>
            </a:lvl2pPr>
            <a:lvl3pPr marL="1143000" indent="-228600">
              <a:defRPr kumimoji="1" sz="2000" b="1" u="sng">
                <a:solidFill>
                  <a:schemeClr val="tx2"/>
                </a:solidFill>
                <a:latin typeface="新細明體" panose="02020500000000000000" pitchFamily="18" charset="-120"/>
                <a:ea typeface="新細明體" panose="02020500000000000000" pitchFamily="18" charset="-120"/>
              </a:defRPr>
            </a:lvl3pPr>
            <a:lvl4pPr marL="1600200" indent="-228600">
              <a:defRPr kumimoji="1" sz="2000" b="1" u="sng">
                <a:solidFill>
                  <a:schemeClr val="tx2"/>
                </a:solidFill>
                <a:latin typeface="新細明體" panose="02020500000000000000" pitchFamily="18" charset="-120"/>
                <a:ea typeface="新細明體" panose="02020500000000000000" pitchFamily="18" charset="-120"/>
              </a:defRPr>
            </a:lvl4pPr>
            <a:lvl5pPr marL="2057400" indent="-228600">
              <a:defRPr kumimoji="1" sz="2000" b="1" u="sng">
                <a:solidFill>
                  <a:schemeClr val="tx2"/>
                </a:solidFill>
                <a:latin typeface="新細明體" panose="02020500000000000000" pitchFamily="18" charset="-120"/>
                <a:ea typeface="新細明體" panose="02020500000000000000" pitchFamily="18" charset="-120"/>
              </a:defRPr>
            </a:lvl5pPr>
            <a:lvl6pPr marL="2514600" indent="-228600" eaLnBrk="0" fontAlgn="base" hangingPunct="0">
              <a:spcBef>
                <a:spcPct val="0"/>
              </a:spcBef>
              <a:spcAft>
                <a:spcPct val="0"/>
              </a:spcAft>
              <a:defRPr kumimoji="1" sz="2000" b="1" u="sng">
                <a:solidFill>
                  <a:schemeClr val="tx2"/>
                </a:solidFill>
                <a:latin typeface="新細明體" panose="02020500000000000000" pitchFamily="18" charset="-120"/>
                <a:ea typeface="新細明體" panose="02020500000000000000" pitchFamily="18" charset="-120"/>
              </a:defRPr>
            </a:lvl6pPr>
            <a:lvl7pPr marL="2971800" indent="-228600" eaLnBrk="0" fontAlgn="base" hangingPunct="0">
              <a:spcBef>
                <a:spcPct val="0"/>
              </a:spcBef>
              <a:spcAft>
                <a:spcPct val="0"/>
              </a:spcAft>
              <a:defRPr kumimoji="1" sz="2000" b="1" u="sng">
                <a:solidFill>
                  <a:schemeClr val="tx2"/>
                </a:solidFill>
                <a:latin typeface="新細明體" panose="02020500000000000000" pitchFamily="18" charset="-120"/>
                <a:ea typeface="新細明體" panose="02020500000000000000" pitchFamily="18" charset="-120"/>
              </a:defRPr>
            </a:lvl7pPr>
            <a:lvl8pPr marL="3429000" indent="-228600" eaLnBrk="0" fontAlgn="base" hangingPunct="0">
              <a:spcBef>
                <a:spcPct val="0"/>
              </a:spcBef>
              <a:spcAft>
                <a:spcPct val="0"/>
              </a:spcAft>
              <a:defRPr kumimoji="1" sz="2000" b="1" u="sng">
                <a:solidFill>
                  <a:schemeClr val="tx2"/>
                </a:solidFill>
                <a:latin typeface="新細明體" panose="02020500000000000000" pitchFamily="18" charset="-120"/>
                <a:ea typeface="新細明體" panose="02020500000000000000" pitchFamily="18" charset="-120"/>
              </a:defRPr>
            </a:lvl8pPr>
            <a:lvl9pPr marL="3886200" indent="-228600" eaLnBrk="0" fontAlgn="base" hangingPunct="0">
              <a:spcBef>
                <a:spcPct val="0"/>
              </a:spcBef>
              <a:spcAft>
                <a:spcPct val="0"/>
              </a:spcAft>
              <a:defRPr kumimoji="1" sz="2000" b="1" u="sng">
                <a:solidFill>
                  <a:schemeClr val="tx2"/>
                </a:solidFill>
                <a:latin typeface="新細明體" panose="02020500000000000000" pitchFamily="18" charset="-120"/>
                <a:ea typeface="新細明體" panose="02020500000000000000" pitchFamily="18" charset="-120"/>
              </a:defRPr>
            </a:lvl9pPr>
          </a:lstStyle>
          <a:p>
            <a:fld id="{CCD1494F-94DC-45A1-B5B6-BFD31064B01D}" type="slidenum">
              <a:rPr lang="en-US" altLang="en-US" sz="1200" smtClean="0">
                <a:solidFill>
                  <a:schemeClr val="tx1"/>
                </a:solidFill>
                <a:latin typeface="Arial" panose="020B0604020202020204" pitchFamily="34" charset="0"/>
                <a:cs typeface="Arial" panose="020B0604020202020204" pitchFamily="34" charset="0"/>
              </a:rPr>
              <a:pPr/>
              <a:t>34</a:t>
            </a:fld>
            <a:endParaRPr lang="en-US" altLang="en-US" sz="1200" smtClean="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83496578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smtClean="0"/>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2020/5/24</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25204598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2020/5/24</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1279505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2020/5/24</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3300490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2020/5/24</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7473520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p>
        </p:txBody>
      </p:sp>
      <p:sp>
        <p:nvSpPr>
          <p:cNvPr id="4" name="Date Placeholder 3"/>
          <p:cNvSpPr>
            <a:spLocks noGrp="1"/>
          </p:cNvSpPr>
          <p:nvPr>
            <p:ph type="dt" sz="half" idx="10"/>
          </p:nvPr>
        </p:nvSpPr>
        <p:spPr/>
        <p:txBody>
          <a:bodyPr/>
          <a:lstStyle/>
          <a:p>
            <a:fld id="{7D48BE71-93B8-4E6C-B256-1FF6E6ECD4B6}" type="datetimeFigureOut">
              <a:rPr lang="zh-CN" altLang="en-US" smtClean="0"/>
              <a:t>2020/5/24</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3582396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Date Placeholder 4"/>
          <p:cNvSpPr>
            <a:spLocks noGrp="1"/>
          </p:cNvSpPr>
          <p:nvPr>
            <p:ph type="dt" sz="half" idx="10"/>
          </p:nvPr>
        </p:nvSpPr>
        <p:spPr/>
        <p:txBody>
          <a:bodyPr/>
          <a:lstStyle/>
          <a:p>
            <a:fld id="{7D48BE71-93B8-4E6C-B256-1FF6E6ECD4B6}" type="datetimeFigureOut">
              <a:rPr lang="zh-CN" altLang="en-US" smtClean="0"/>
              <a:t>2020/5/24</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8751895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7" name="Date Placeholder 6"/>
          <p:cNvSpPr>
            <a:spLocks noGrp="1"/>
          </p:cNvSpPr>
          <p:nvPr>
            <p:ph type="dt" sz="half" idx="10"/>
          </p:nvPr>
        </p:nvSpPr>
        <p:spPr/>
        <p:txBody>
          <a:bodyPr/>
          <a:lstStyle/>
          <a:p>
            <a:fld id="{7D48BE71-93B8-4E6C-B256-1FF6E6ECD4B6}" type="datetimeFigureOut">
              <a:rPr lang="zh-CN" altLang="en-US" smtClean="0"/>
              <a:t>2020/5/24</a:t>
            </a:fld>
            <a:endParaRPr lang="zh-CN" altLang="en-US"/>
          </a:p>
        </p:txBody>
      </p:sp>
      <p:sp>
        <p:nvSpPr>
          <p:cNvPr id="8" name="Footer Placeholder 7"/>
          <p:cNvSpPr>
            <a:spLocks noGrp="1"/>
          </p:cNvSpPr>
          <p:nvPr>
            <p:ph type="ftr" sz="quarter" idx="11"/>
          </p:nvPr>
        </p:nvSpPr>
        <p:spPr/>
        <p:txBody>
          <a:bodyPr/>
          <a:lstStyle/>
          <a:p>
            <a:endParaRPr lang="zh-CN" altLang="en-US"/>
          </a:p>
        </p:txBody>
      </p:sp>
      <p:sp>
        <p:nvSpPr>
          <p:cNvPr id="9" name="Slide Number Placeholder 8"/>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9537786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Date Placeholder 2"/>
          <p:cNvSpPr>
            <a:spLocks noGrp="1"/>
          </p:cNvSpPr>
          <p:nvPr>
            <p:ph type="dt" sz="half" idx="10"/>
          </p:nvPr>
        </p:nvSpPr>
        <p:spPr/>
        <p:txBody>
          <a:bodyPr/>
          <a:lstStyle/>
          <a:p>
            <a:fld id="{7D48BE71-93B8-4E6C-B256-1FF6E6ECD4B6}" type="datetimeFigureOut">
              <a:rPr lang="zh-CN" altLang="en-US" smtClean="0"/>
              <a:t>2020/5/24</a:t>
            </a:fld>
            <a:endParaRPr lang="zh-CN" altLang="en-US"/>
          </a:p>
        </p:txBody>
      </p:sp>
      <p:sp>
        <p:nvSpPr>
          <p:cNvPr id="4" name="Footer Placeholder 3"/>
          <p:cNvSpPr>
            <a:spLocks noGrp="1"/>
          </p:cNvSpPr>
          <p:nvPr>
            <p:ph type="ftr" sz="quarter" idx="11"/>
          </p:nvPr>
        </p:nvSpPr>
        <p:spPr/>
        <p:txBody>
          <a:bodyPr/>
          <a:lstStyle/>
          <a:p>
            <a:endParaRPr lang="zh-CN" altLang="en-US"/>
          </a:p>
        </p:txBody>
      </p:sp>
      <p:sp>
        <p:nvSpPr>
          <p:cNvPr id="5" name="Slide Number Placeholder 4"/>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3783610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D48BE71-93B8-4E6C-B256-1FF6E6ECD4B6}" type="datetimeFigureOut">
              <a:rPr lang="zh-CN" altLang="en-US" smtClean="0"/>
              <a:t>2020/5/24</a:t>
            </a:fld>
            <a:endParaRPr lang="zh-CN" altLang="en-US"/>
          </a:p>
        </p:txBody>
      </p:sp>
      <p:sp>
        <p:nvSpPr>
          <p:cNvPr id="3" name="Footer Placeholder 2"/>
          <p:cNvSpPr>
            <a:spLocks noGrp="1"/>
          </p:cNvSpPr>
          <p:nvPr>
            <p:ph type="ftr" sz="quarter" idx="11"/>
          </p:nvPr>
        </p:nvSpPr>
        <p:spPr/>
        <p:txBody>
          <a:bodyPr/>
          <a:lstStyle/>
          <a:p>
            <a:endParaRPr lang="zh-CN" altLang="en-US"/>
          </a:p>
        </p:txBody>
      </p:sp>
      <p:sp>
        <p:nvSpPr>
          <p:cNvPr id="4" name="Slide Number Placeholder 3"/>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3359669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fld id="{7D48BE71-93B8-4E6C-B256-1FF6E6ECD4B6}" type="datetimeFigureOut">
              <a:rPr lang="zh-CN" altLang="en-US" smtClean="0"/>
              <a:t>2020/5/24</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9744283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smtClean="0"/>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fld id="{7D48BE71-93B8-4E6C-B256-1FF6E6ECD4B6}" type="datetimeFigureOut">
              <a:rPr lang="zh-CN" altLang="en-US" smtClean="0"/>
              <a:t>2020/5/24</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3654060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D48BE71-93B8-4E6C-B256-1FF6E6ECD4B6}" type="datetimeFigureOut">
              <a:rPr lang="zh-CN" altLang="en-US" smtClean="0"/>
              <a:t>2020/5/24</a:t>
            </a:fld>
            <a:endParaRPr lang="zh-CN"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68374442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6.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4.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6.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1">
            <a:lumMod val="75000"/>
          </a:schemeClr>
        </a:solidFill>
        <a:effectLst/>
      </p:bgPr>
    </p:bg>
    <p:spTree>
      <p:nvGrpSpPr>
        <p:cNvPr id="1" name=""/>
        <p:cNvGrpSpPr/>
        <p:nvPr/>
      </p:nvGrpSpPr>
      <p:grpSpPr>
        <a:xfrm>
          <a:off x="0" y="0"/>
          <a:ext cx="0" cy="0"/>
          <a:chOff x="0" y="0"/>
          <a:chExt cx="0" cy="0"/>
        </a:xfrm>
      </p:grpSpPr>
      <p:sp>
        <p:nvSpPr>
          <p:cNvPr id="2" name="标题 1"/>
          <p:cNvSpPr>
            <a:spLocks noGrp="1"/>
          </p:cNvSpPr>
          <p:nvPr>
            <p:ph type="ctrTitle"/>
          </p:nvPr>
        </p:nvSpPr>
        <p:spPr/>
        <p:txBody>
          <a:bodyPr/>
          <a:lstStyle/>
          <a:p>
            <a:r>
              <a:rPr lang="zh-CN" altLang="en-US" b="1" dirty="0">
                <a:solidFill>
                  <a:schemeClr val="bg1"/>
                </a:solidFill>
              </a:rPr>
              <a:t>希伯来书</a:t>
            </a:r>
            <a:r>
              <a:rPr lang="zh-CN" altLang="en-US" b="1" dirty="0" smtClean="0">
                <a:solidFill>
                  <a:schemeClr val="bg1"/>
                </a:solidFill>
              </a:rPr>
              <a:t> </a:t>
            </a:r>
            <a:r>
              <a:rPr lang="en-US" altLang="zh-CN" b="1" dirty="0" smtClean="0">
                <a:solidFill>
                  <a:schemeClr val="bg1"/>
                </a:solidFill>
              </a:rPr>
              <a:t>Hebrews_5</a:t>
            </a:r>
            <a:endParaRPr lang="zh-CN" altLang="en-US" b="1" dirty="0">
              <a:solidFill>
                <a:schemeClr val="bg1"/>
              </a:solidFill>
            </a:endParaRPr>
          </a:p>
        </p:txBody>
      </p:sp>
      <p:sp>
        <p:nvSpPr>
          <p:cNvPr id="3" name="副标题 2"/>
          <p:cNvSpPr>
            <a:spLocks noGrp="1"/>
          </p:cNvSpPr>
          <p:nvPr>
            <p:ph type="subTitle" idx="1"/>
          </p:nvPr>
        </p:nvSpPr>
        <p:spPr/>
        <p:txBody>
          <a:bodyPr/>
          <a:lstStyle/>
          <a:p>
            <a:r>
              <a:rPr lang="en-US" altLang="zh-CN" b="1" dirty="0" smtClean="0">
                <a:solidFill>
                  <a:schemeClr val="bg1"/>
                </a:solidFill>
              </a:rPr>
              <a:t>Boise Chinese Christian Church </a:t>
            </a:r>
          </a:p>
          <a:p>
            <a:r>
              <a:rPr lang="en-US" altLang="zh-CN" b="1" dirty="0" smtClean="0">
                <a:solidFill>
                  <a:schemeClr val="bg1"/>
                </a:solidFill>
              </a:rPr>
              <a:t>5/24/2020</a:t>
            </a:r>
            <a:endParaRPr lang="zh-CN" altLang="en-US" b="1" dirty="0">
              <a:solidFill>
                <a:schemeClr val="bg1"/>
              </a:solidFill>
            </a:endParaRPr>
          </a:p>
        </p:txBody>
      </p:sp>
    </p:spTree>
    <p:extLst>
      <p:ext uri="{BB962C8B-B14F-4D97-AF65-F5344CB8AC3E}">
        <p14:creationId xmlns:p14="http://schemas.microsoft.com/office/powerpoint/2010/main" val="311688430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smtClean="0">
                <a:solidFill>
                  <a:schemeClr val="bg1"/>
                </a:solidFill>
                <a:ea typeface="微软雅黑" panose="020B0503020204020204" pitchFamily="34" charset="-122"/>
              </a:rPr>
              <a:t>【</a:t>
            </a:r>
            <a:r>
              <a:rPr lang="zh-CN" altLang="en-US" sz="3600" b="1" u="sng" dirty="0" smtClean="0">
                <a:solidFill>
                  <a:schemeClr val="bg1"/>
                </a:solidFill>
                <a:ea typeface="微软雅黑" panose="020B0503020204020204" pitchFamily="34" charset="-122"/>
              </a:rPr>
              <a:t>约翰福音 </a:t>
            </a:r>
            <a:r>
              <a:rPr lang="en-US" altLang="zh-CN" sz="3600" b="1" u="sng" dirty="0" smtClean="0">
                <a:solidFill>
                  <a:schemeClr val="bg1"/>
                </a:solidFill>
                <a:ea typeface="微软雅黑" panose="020B0503020204020204" pitchFamily="34" charset="-122"/>
              </a:rPr>
              <a:t>John 20:30-31】</a:t>
            </a:r>
          </a:p>
          <a:p>
            <a:pPr algn="l">
              <a:lnSpc>
                <a:spcPct val="114000"/>
              </a:lnSpc>
            </a:pPr>
            <a:r>
              <a:rPr lang="en-US" altLang="zh-CN" sz="3400" b="1" dirty="0" smtClean="0">
                <a:solidFill>
                  <a:schemeClr val="bg1"/>
                </a:solidFill>
                <a:ea typeface="微软雅黑" panose="020B0503020204020204" pitchFamily="34" charset="-122"/>
              </a:rPr>
              <a:t>30 </a:t>
            </a:r>
            <a:r>
              <a:rPr lang="zh-CN" altLang="en-US" sz="3400" b="1" dirty="0" smtClean="0">
                <a:solidFill>
                  <a:schemeClr val="bg1"/>
                </a:solidFill>
                <a:ea typeface="微软雅黑" panose="020B0503020204020204" pitchFamily="34" charset="-122"/>
              </a:rPr>
              <a:t>耶稣</a:t>
            </a:r>
            <a:r>
              <a:rPr lang="zh-CN" altLang="en-US" sz="3400" b="1" dirty="0">
                <a:solidFill>
                  <a:schemeClr val="bg1"/>
                </a:solidFill>
                <a:ea typeface="微软雅黑" panose="020B0503020204020204" pitchFamily="34" charset="-122"/>
              </a:rPr>
              <a:t>在门徒面前另外行了许多神迹，没有记在这书上。</a:t>
            </a:r>
          </a:p>
          <a:p>
            <a:pPr algn="l">
              <a:lnSpc>
                <a:spcPct val="100000"/>
              </a:lnSpc>
            </a:pPr>
            <a:r>
              <a:rPr lang="en-US" altLang="zh-CN" sz="3300" b="1" dirty="0" smtClean="0">
                <a:solidFill>
                  <a:schemeClr val="bg1"/>
                </a:solidFill>
                <a:ea typeface="微软雅黑" panose="020B0503020204020204" pitchFamily="34" charset="-122"/>
              </a:rPr>
              <a:t>Jesus </a:t>
            </a:r>
            <a:r>
              <a:rPr lang="en-US" altLang="zh-CN" sz="3300" b="1" dirty="0">
                <a:solidFill>
                  <a:schemeClr val="bg1"/>
                </a:solidFill>
                <a:ea typeface="微软雅黑" panose="020B0503020204020204" pitchFamily="34" charset="-122"/>
              </a:rPr>
              <a:t>performed many other signs in the presence of his disciples, which are not recorded in this book.</a:t>
            </a:r>
          </a:p>
          <a:p>
            <a:pPr algn="l">
              <a:lnSpc>
                <a:spcPct val="114000"/>
              </a:lnSpc>
            </a:pPr>
            <a:r>
              <a:rPr lang="en-US" altLang="zh-CN" sz="3400" b="1" dirty="0" smtClean="0">
                <a:solidFill>
                  <a:schemeClr val="bg1"/>
                </a:solidFill>
                <a:ea typeface="微软雅黑" panose="020B0503020204020204" pitchFamily="34" charset="-122"/>
              </a:rPr>
              <a:t>31 </a:t>
            </a:r>
            <a:r>
              <a:rPr lang="zh-CN" altLang="en-US" sz="3400" b="1" dirty="0" smtClean="0">
                <a:solidFill>
                  <a:schemeClr val="bg1"/>
                </a:solidFill>
                <a:ea typeface="微软雅黑" panose="020B0503020204020204" pitchFamily="34" charset="-122"/>
              </a:rPr>
              <a:t>但</a:t>
            </a:r>
            <a:r>
              <a:rPr lang="zh-CN" altLang="en-US" sz="3400" b="1" dirty="0">
                <a:solidFill>
                  <a:schemeClr val="bg1"/>
                </a:solidFill>
                <a:ea typeface="微软雅黑" panose="020B0503020204020204" pitchFamily="34" charset="-122"/>
              </a:rPr>
              <a:t>记这些事，要叫你们信耶稣是基督，是　神的儿子，并且叫你们信了他，就可以因他的名得生命。</a:t>
            </a:r>
          </a:p>
          <a:p>
            <a:pPr algn="l">
              <a:lnSpc>
                <a:spcPct val="100000"/>
              </a:lnSpc>
            </a:pPr>
            <a:r>
              <a:rPr lang="en-US" altLang="zh-CN" sz="3400" b="1" dirty="0" smtClean="0">
                <a:solidFill>
                  <a:schemeClr val="bg1"/>
                </a:solidFill>
                <a:ea typeface="微软雅黑" panose="020B0503020204020204" pitchFamily="34" charset="-122"/>
              </a:rPr>
              <a:t>But </a:t>
            </a:r>
            <a:r>
              <a:rPr lang="en-US" altLang="zh-CN" sz="3400" b="1" dirty="0">
                <a:solidFill>
                  <a:schemeClr val="bg1"/>
                </a:solidFill>
                <a:ea typeface="微软雅黑" panose="020B0503020204020204" pitchFamily="34" charset="-122"/>
              </a:rPr>
              <a:t>these are written that you may believe that Jesus is the Messiah, the Son of God, and that by believing you may have life in his name.</a:t>
            </a:r>
          </a:p>
        </p:txBody>
      </p:sp>
    </p:spTree>
    <p:extLst>
      <p:ext uri="{BB962C8B-B14F-4D97-AF65-F5344CB8AC3E}">
        <p14:creationId xmlns:p14="http://schemas.microsoft.com/office/powerpoint/2010/main" val="135309544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002060"/>
        </a:solidFill>
        <a:effectLst/>
      </p:bgPr>
    </p:bg>
    <p:spTree>
      <p:nvGrpSpPr>
        <p:cNvPr id="1" name=""/>
        <p:cNvGrpSpPr/>
        <p:nvPr/>
      </p:nvGrpSpPr>
      <p:grpSpPr>
        <a:xfrm>
          <a:off x="0" y="0"/>
          <a:ext cx="0" cy="0"/>
          <a:chOff x="0" y="0"/>
          <a:chExt cx="0" cy="0"/>
        </a:xfrm>
      </p:grpSpPr>
      <p:sp>
        <p:nvSpPr>
          <p:cNvPr id="4098" name="Title 1"/>
          <p:cNvSpPr>
            <a:spLocks noGrp="1"/>
          </p:cNvSpPr>
          <p:nvPr>
            <p:ph type="ctrTitle"/>
          </p:nvPr>
        </p:nvSpPr>
        <p:spPr>
          <a:xfrm>
            <a:off x="1703388" y="4459288"/>
            <a:ext cx="5737225" cy="1085850"/>
          </a:xfrm>
        </p:spPr>
        <p:txBody>
          <a:bodyPr/>
          <a:lstStyle/>
          <a:p>
            <a:pPr algn="ctr" defTabSz="506313">
              <a:defRPr/>
            </a:pPr>
            <a:r>
              <a:rPr lang="en-US" altLang="en-US" sz="2658" b="1" dirty="0">
                <a:solidFill>
                  <a:schemeClr val="bg1"/>
                </a:solidFill>
              </a:rPr>
              <a:t>Please turn off your phone or</a:t>
            </a:r>
            <a:br>
              <a:rPr lang="en-US" altLang="en-US" sz="2658" b="1" dirty="0">
                <a:solidFill>
                  <a:schemeClr val="bg1"/>
                </a:solidFill>
              </a:rPr>
            </a:br>
            <a:r>
              <a:rPr lang="en-US" altLang="en-US" sz="2658" b="1" dirty="0" smtClean="0">
                <a:solidFill>
                  <a:schemeClr val="bg1"/>
                </a:solidFill>
              </a:rPr>
              <a:t>adjust to </a:t>
            </a:r>
            <a:r>
              <a:rPr lang="en-US" altLang="en-US" sz="2658" b="1" dirty="0">
                <a:solidFill>
                  <a:schemeClr val="bg1"/>
                </a:solidFill>
              </a:rPr>
              <a:t>vibrate mode</a:t>
            </a:r>
          </a:p>
        </p:txBody>
      </p:sp>
      <p:sp>
        <p:nvSpPr>
          <p:cNvPr id="3075" name="Subtitle 2"/>
          <p:cNvSpPr>
            <a:spLocks noGrp="1"/>
          </p:cNvSpPr>
          <p:nvPr>
            <p:ph type="subTitle" idx="1"/>
          </p:nvPr>
        </p:nvSpPr>
        <p:spPr>
          <a:xfrm>
            <a:off x="1533525" y="1366838"/>
            <a:ext cx="6076950" cy="1243012"/>
          </a:xfrm>
        </p:spPr>
        <p:txBody>
          <a:bodyPr/>
          <a:lstStyle/>
          <a:p>
            <a:pPr>
              <a:defRPr/>
            </a:pPr>
            <a:r>
              <a:rPr lang="zh-CN" altLang="en-US" sz="3094" b="1" dirty="0">
                <a:solidFill>
                  <a:schemeClr val="bg1"/>
                </a:solidFill>
              </a:rPr>
              <a:t>请将电话关闭 或静音</a:t>
            </a:r>
            <a:endParaRPr lang="en-US" altLang="en-US" sz="3094" b="1" dirty="0">
              <a:solidFill>
                <a:schemeClr val="bg1"/>
              </a:solidFill>
            </a:endParaRPr>
          </a:p>
        </p:txBody>
      </p:sp>
      <p:pic>
        <p:nvPicPr>
          <p:cNvPr id="3076" name="Picture 2" descr="C:\Users\u854071\AppData\Local\Microsoft\Windows\Temporary Internet Files\Content.IE5\9HTB2GIQ\cell-phone-ban[1].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373438" y="2181225"/>
            <a:ext cx="2117725" cy="2205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13570086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002060"/>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7"/>
            <a:ext cx="7886700" cy="732154"/>
          </a:xfrm>
        </p:spPr>
        <p:txBody>
          <a:bodyPr>
            <a:normAutofit fontScale="90000"/>
          </a:bodyPr>
          <a:lstStyle/>
          <a:p>
            <a:pPr algn="ctr"/>
            <a:r>
              <a:rPr lang="zh-TW" altLang="en-US" sz="2800" b="1" dirty="0">
                <a:solidFill>
                  <a:schemeClr val="bg1"/>
                </a:solidFill>
              </a:rPr>
              <a:t>詩篇 </a:t>
            </a:r>
            <a:r>
              <a:rPr lang="en-US" altLang="zh-TW" sz="2800" b="1" dirty="0" smtClean="0">
                <a:solidFill>
                  <a:schemeClr val="bg1"/>
                </a:solidFill>
              </a:rPr>
              <a:t>Psalm 136:1-3</a:t>
            </a:r>
            <a:br>
              <a:rPr lang="en-US" altLang="zh-TW" sz="2800" b="1" dirty="0" smtClean="0">
                <a:solidFill>
                  <a:schemeClr val="bg1"/>
                </a:solidFill>
              </a:rPr>
            </a:br>
            <a:endParaRPr lang="en-US" sz="2400" dirty="0">
              <a:solidFill>
                <a:schemeClr val="bg1"/>
              </a:solidFill>
            </a:endParaRPr>
          </a:p>
        </p:txBody>
      </p:sp>
      <p:sp>
        <p:nvSpPr>
          <p:cNvPr id="3" name="Content Placeholder 2"/>
          <p:cNvSpPr>
            <a:spLocks noGrp="1"/>
          </p:cNvSpPr>
          <p:nvPr>
            <p:ph idx="1"/>
          </p:nvPr>
        </p:nvSpPr>
        <p:spPr>
          <a:xfrm>
            <a:off x="211015" y="1097282"/>
            <a:ext cx="8623496" cy="5584872"/>
          </a:xfrm>
        </p:spPr>
        <p:txBody>
          <a:bodyPr>
            <a:normAutofit/>
          </a:bodyPr>
          <a:lstStyle/>
          <a:p>
            <a:pPr marL="0" indent="0" algn="ctr">
              <a:buNone/>
            </a:pPr>
            <a:r>
              <a:rPr lang="en-US" sz="3200" baseline="30000" dirty="0">
                <a:solidFill>
                  <a:schemeClr val="bg1"/>
                </a:solidFill>
                <a:latin typeface="Microsoft YaHei" panose="020B0503020204020204" pitchFamily="34" charset="-122"/>
                <a:ea typeface="Microsoft YaHei" panose="020B0503020204020204" pitchFamily="34" charset="-122"/>
              </a:rPr>
              <a:t>1</a:t>
            </a:r>
            <a:r>
              <a:rPr lang="zh-TW" altLang="en-US" sz="3200" dirty="0" smtClean="0">
                <a:solidFill>
                  <a:schemeClr val="bg1"/>
                </a:solidFill>
                <a:latin typeface="Microsoft YaHei" panose="020B0503020204020204" pitchFamily="34" charset="-122"/>
                <a:ea typeface="Microsoft YaHei" panose="020B0503020204020204" pitchFamily="34" charset="-122"/>
              </a:rPr>
              <a:t>你</a:t>
            </a:r>
            <a:r>
              <a:rPr lang="zh-TW" altLang="en-US" sz="3200" dirty="0">
                <a:solidFill>
                  <a:schemeClr val="bg1"/>
                </a:solidFill>
                <a:latin typeface="Microsoft YaHei" panose="020B0503020204020204" pitchFamily="34" charset="-122"/>
                <a:ea typeface="Microsoft YaHei" panose="020B0503020204020204" pitchFamily="34" charset="-122"/>
              </a:rPr>
              <a:t>們要稱謝耶和</a:t>
            </a:r>
            <a:r>
              <a:rPr lang="zh-TW" altLang="en-US" sz="3200" dirty="0" smtClean="0">
                <a:solidFill>
                  <a:schemeClr val="bg1"/>
                </a:solidFill>
                <a:latin typeface="Microsoft YaHei" panose="020B0503020204020204" pitchFamily="34" charset="-122"/>
                <a:ea typeface="Microsoft YaHei" panose="020B0503020204020204" pitchFamily="34" charset="-122"/>
              </a:rPr>
              <a:t>華，因</a:t>
            </a:r>
            <a:r>
              <a:rPr lang="zh-TW" altLang="en-US" sz="3200" dirty="0">
                <a:solidFill>
                  <a:schemeClr val="bg1"/>
                </a:solidFill>
                <a:latin typeface="Microsoft YaHei" panose="020B0503020204020204" pitchFamily="34" charset="-122"/>
                <a:ea typeface="Microsoft YaHei" panose="020B0503020204020204" pitchFamily="34" charset="-122"/>
              </a:rPr>
              <a:t>他本為善</a:t>
            </a:r>
            <a:r>
              <a:rPr lang="zh-TW" altLang="en-US" sz="3200" dirty="0" smtClean="0">
                <a:solidFill>
                  <a:schemeClr val="bg1"/>
                </a:solidFill>
                <a:latin typeface="Microsoft YaHei" panose="020B0503020204020204" pitchFamily="34" charset="-122"/>
                <a:ea typeface="Microsoft YaHei" panose="020B0503020204020204" pitchFamily="34" charset="-122"/>
              </a:rPr>
              <a:t>，</a:t>
            </a:r>
            <a:endParaRPr lang="en-US" altLang="zh-TW" sz="3200" dirty="0" smtClean="0">
              <a:solidFill>
                <a:schemeClr val="bg1"/>
              </a:solidFill>
              <a:latin typeface="Microsoft YaHei" panose="020B0503020204020204" pitchFamily="34" charset="-122"/>
              <a:ea typeface="Microsoft YaHei" panose="020B0503020204020204" pitchFamily="34" charset="-122"/>
            </a:endParaRPr>
          </a:p>
          <a:p>
            <a:pPr marL="0" indent="0" algn="ctr">
              <a:buNone/>
            </a:pPr>
            <a:r>
              <a:rPr lang="zh-TW" altLang="en-US" sz="3200" dirty="0" smtClean="0">
                <a:solidFill>
                  <a:schemeClr val="bg1"/>
                </a:solidFill>
                <a:latin typeface="Microsoft YaHei" panose="020B0503020204020204" pitchFamily="34" charset="-122"/>
                <a:ea typeface="Microsoft YaHei" panose="020B0503020204020204" pitchFamily="34" charset="-122"/>
              </a:rPr>
              <a:t>他</a:t>
            </a:r>
            <a:r>
              <a:rPr lang="zh-TW" altLang="en-US" sz="3200" dirty="0">
                <a:solidFill>
                  <a:schemeClr val="bg1"/>
                </a:solidFill>
                <a:latin typeface="Microsoft YaHei" panose="020B0503020204020204" pitchFamily="34" charset="-122"/>
                <a:ea typeface="Microsoft YaHei" panose="020B0503020204020204" pitchFamily="34" charset="-122"/>
              </a:rPr>
              <a:t>的慈愛永遠長存！</a:t>
            </a:r>
            <a:br>
              <a:rPr lang="zh-TW" altLang="en-US" sz="3200" dirty="0">
                <a:solidFill>
                  <a:schemeClr val="bg1"/>
                </a:solidFill>
                <a:latin typeface="Microsoft YaHei" panose="020B0503020204020204" pitchFamily="34" charset="-122"/>
                <a:ea typeface="Microsoft YaHei" panose="020B0503020204020204" pitchFamily="34" charset="-122"/>
              </a:rPr>
            </a:br>
            <a:r>
              <a:rPr lang="en-US" altLang="zh-TW" sz="3200" baseline="30000" dirty="0">
                <a:solidFill>
                  <a:schemeClr val="bg1"/>
                </a:solidFill>
                <a:latin typeface="Microsoft YaHei" panose="020B0503020204020204" pitchFamily="34" charset="-122"/>
                <a:ea typeface="Microsoft YaHei" panose="020B0503020204020204" pitchFamily="34" charset="-122"/>
              </a:rPr>
              <a:t>2 </a:t>
            </a:r>
            <a:r>
              <a:rPr lang="zh-TW" altLang="en-US" sz="3200" dirty="0">
                <a:solidFill>
                  <a:schemeClr val="bg1"/>
                </a:solidFill>
                <a:latin typeface="Microsoft YaHei" panose="020B0503020204020204" pitchFamily="34" charset="-122"/>
                <a:ea typeface="Microsoft YaHei" panose="020B0503020204020204" pitchFamily="34" charset="-122"/>
              </a:rPr>
              <a:t>你們要稱謝萬神之神，因他的慈愛永遠長存！</a:t>
            </a:r>
            <a:br>
              <a:rPr lang="zh-TW" altLang="en-US" sz="3200" dirty="0">
                <a:solidFill>
                  <a:schemeClr val="bg1"/>
                </a:solidFill>
                <a:latin typeface="Microsoft YaHei" panose="020B0503020204020204" pitchFamily="34" charset="-122"/>
                <a:ea typeface="Microsoft YaHei" panose="020B0503020204020204" pitchFamily="34" charset="-122"/>
              </a:rPr>
            </a:br>
            <a:r>
              <a:rPr lang="en-US" altLang="zh-TW" sz="3200" baseline="30000" dirty="0">
                <a:solidFill>
                  <a:schemeClr val="bg1"/>
                </a:solidFill>
                <a:latin typeface="Microsoft YaHei" panose="020B0503020204020204" pitchFamily="34" charset="-122"/>
                <a:ea typeface="Microsoft YaHei" panose="020B0503020204020204" pitchFamily="34" charset="-122"/>
              </a:rPr>
              <a:t>3 </a:t>
            </a:r>
            <a:r>
              <a:rPr lang="zh-TW" altLang="en-US" sz="3200" dirty="0">
                <a:solidFill>
                  <a:schemeClr val="bg1"/>
                </a:solidFill>
                <a:latin typeface="Microsoft YaHei" panose="020B0503020204020204" pitchFamily="34" charset="-122"/>
                <a:ea typeface="Microsoft YaHei" panose="020B0503020204020204" pitchFamily="34" charset="-122"/>
              </a:rPr>
              <a:t>你們要稱謝萬主之主，因他的慈愛永遠長存</a:t>
            </a:r>
            <a:r>
              <a:rPr lang="zh-TW" altLang="en-US" sz="3200" dirty="0" smtClean="0">
                <a:solidFill>
                  <a:schemeClr val="bg1"/>
                </a:solidFill>
                <a:latin typeface="Microsoft YaHei" panose="020B0503020204020204" pitchFamily="34" charset="-122"/>
                <a:ea typeface="Microsoft YaHei" panose="020B0503020204020204" pitchFamily="34" charset="-122"/>
              </a:rPr>
              <a:t>！</a:t>
            </a:r>
            <a:endParaRPr lang="en-US" altLang="zh-TW" sz="3200" dirty="0" smtClean="0">
              <a:solidFill>
                <a:schemeClr val="bg1"/>
              </a:solidFill>
              <a:latin typeface="Microsoft YaHei" panose="020B0503020204020204" pitchFamily="34" charset="-122"/>
              <a:ea typeface="Microsoft YaHei" panose="020B0503020204020204" pitchFamily="34" charset="-122"/>
            </a:endParaRPr>
          </a:p>
          <a:p>
            <a:pPr marL="0" indent="0" algn="ctr">
              <a:buNone/>
            </a:pPr>
            <a:endParaRPr lang="en-US" sz="3200" dirty="0">
              <a:solidFill>
                <a:schemeClr val="bg1"/>
              </a:solidFill>
              <a:latin typeface="Microsoft YaHei" panose="020B0503020204020204" pitchFamily="34" charset="-122"/>
              <a:ea typeface="Microsoft YaHei" panose="020B0503020204020204" pitchFamily="34" charset="-122"/>
            </a:endParaRPr>
          </a:p>
          <a:p>
            <a:pPr marL="0" indent="0" algn="ctr">
              <a:buNone/>
            </a:pPr>
            <a:r>
              <a:rPr lang="en-US" sz="3200" b="1" baseline="30000" dirty="0">
                <a:solidFill>
                  <a:schemeClr val="bg1"/>
                </a:solidFill>
              </a:rPr>
              <a:t>1 </a:t>
            </a:r>
            <a:r>
              <a:rPr lang="en-US" sz="3200" i="1" dirty="0">
                <a:solidFill>
                  <a:schemeClr val="bg1"/>
                </a:solidFill>
              </a:rPr>
              <a:t>Give thanks to the </a:t>
            </a:r>
            <a:r>
              <a:rPr lang="en-US" sz="3200" i="1" cap="small" dirty="0">
                <a:solidFill>
                  <a:schemeClr val="bg1"/>
                </a:solidFill>
              </a:rPr>
              <a:t>Lord</a:t>
            </a:r>
            <a:r>
              <a:rPr lang="en-US" sz="3200" i="1" dirty="0">
                <a:solidFill>
                  <a:schemeClr val="bg1"/>
                </a:solidFill>
              </a:rPr>
              <a:t>, for he is good.</a:t>
            </a:r>
            <a:br>
              <a:rPr lang="en-US" sz="3200" i="1" dirty="0">
                <a:solidFill>
                  <a:schemeClr val="bg1"/>
                </a:solidFill>
              </a:rPr>
            </a:br>
            <a:r>
              <a:rPr lang="en-US" sz="3200" i="1" dirty="0">
                <a:solidFill>
                  <a:schemeClr val="bg1"/>
                </a:solidFill>
              </a:rPr>
              <a:t>His love endures forever.</a:t>
            </a:r>
            <a:br>
              <a:rPr lang="en-US" sz="3200" i="1" dirty="0">
                <a:solidFill>
                  <a:schemeClr val="bg1"/>
                </a:solidFill>
              </a:rPr>
            </a:br>
            <a:r>
              <a:rPr lang="en-US" sz="3200" b="1" i="1" baseline="30000" dirty="0">
                <a:solidFill>
                  <a:schemeClr val="bg1"/>
                </a:solidFill>
              </a:rPr>
              <a:t>2 </a:t>
            </a:r>
            <a:r>
              <a:rPr lang="en-US" sz="3200" i="1" dirty="0">
                <a:solidFill>
                  <a:schemeClr val="bg1"/>
                </a:solidFill>
              </a:rPr>
              <a:t>Give thanks to the God of gods.</a:t>
            </a:r>
            <a:br>
              <a:rPr lang="en-US" sz="3200" i="1" dirty="0">
                <a:solidFill>
                  <a:schemeClr val="bg1"/>
                </a:solidFill>
              </a:rPr>
            </a:br>
            <a:r>
              <a:rPr lang="en-US" sz="3200" i="1" dirty="0">
                <a:solidFill>
                  <a:schemeClr val="bg1"/>
                </a:solidFill>
              </a:rPr>
              <a:t>His love endures forever</a:t>
            </a:r>
            <a:r>
              <a:rPr lang="en-US" sz="3200" i="1" dirty="0" smtClean="0">
                <a:solidFill>
                  <a:schemeClr val="bg1"/>
                </a:solidFill>
              </a:rPr>
              <a:t>.</a:t>
            </a:r>
          </a:p>
          <a:p>
            <a:pPr marL="0" indent="0" algn="ctr">
              <a:buNone/>
            </a:pPr>
            <a:r>
              <a:rPr lang="en-US" sz="3200" b="1" baseline="30000" dirty="0">
                <a:solidFill>
                  <a:schemeClr val="bg1"/>
                </a:solidFill>
              </a:rPr>
              <a:t>3 </a:t>
            </a:r>
            <a:r>
              <a:rPr lang="en-US" sz="3200" dirty="0">
                <a:solidFill>
                  <a:schemeClr val="bg1"/>
                </a:solidFill>
              </a:rPr>
              <a:t>Give thanks to the Lord of lords:</a:t>
            </a:r>
            <a:br>
              <a:rPr lang="en-US" sz="3200" dirty="0">
                <a:solidFill>
                  <a:schemeClr val="bg1"/>
                </a:solidFill>
              </a:rPr>
            </a:br>
            <a:r>
              <a:rPr lang="en-US" sz="3200" i="1" dirty="0">
                <a:solidFill>
                  <a:schemeClr val="bg1"/>
                </a:solidFill>
              </a:rPr>
              <a:t>His love endures forever.</a:t>
            </a:r>
          </a:p>
        </p:txBody>
      </p:sp>
    </p:spTree>
    <p:extLst>
      <p:ext uri="{BB962C8B-B14F-4D97-AF65-F5344CB8AC3E}">
        <p14:creationId xmlns:p14="http://schemas.microsoft.com/office/powerpoint/2010/main" val="292472639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002060"/>
        </a:solidFill>
        <a:effectLst/>
      </p:bgPr>
    </p:bg>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a:xfrm>
            <a:off x="457200" y="274638"/>
            <a:ext cx="8229600" cy="639762"/>
          </a:xfrm>
        </p:spPr>
        <p:txBody>
          <a:bodyPr>
            <a:noAutofit/>
          </a:bodyPr>
          <a:lstStyle/>
          <a:p>
            <a:pPr algn="ctr"/>
            <a:r>
              <a:rPr lang="en-US" sz="3200" dirty="0" smtClean="0">
                <a:solidFill>
                  <a:schemeClr val="bg1"/>
                </a:solidFill>
              </a:rPr>
              <a:t> </a:t>
            </a:r>
            <a:r>
              <a:rPr lang="en-US" sz="3200" dirty="0">
                <a:solidFill>
                  <a:schemeClr val="bg1"/>
                </a:solidFill>
              </a:rPr>
              <a:t>聖 殿 充 滿 讚 美 </a:t>
            </a:r>
            <a:r>
              <a:rPr lang="en-US" sz="3200" dirty="0" smtClean="0">
                <a:solidFill>
                  <a:schemeClr val="bg1"/>
                </a:solidFill>
              </a:rPr>
              <a:t> </a:t>
            </a:r>
            <a:br>
              <a:rPr lang="en-US" sz="3200" dirty="0" smtClean="0">
                <a:solidFill>
                  <a:schemeClr val="bg1"/>
                </a:solidFill>
              </a:rPr>
            </a:br>
            <a:r>
              <a:rPr lang="en-US" sz="3200" dirty="0" smtClean="0">
                <a:solidFill>
                  <a:schemeClr val="bg1"/>
                </a:solidFill>
              </a:rPr>
              <a:t>His </a:t>
            </a:r>
            <a:r>
              <a:rPr lang="en-US" sz="3200" dirty="0">
                <a:solidFill>
                  <a:schemeClr val="bg1"/>
                </a:solidFill>
              </a:rPr>
              <a:t>praise fills the temple</a:t>
            </a:r>
            <a:endParaRPr lang="en-US" altLang="zh-TW" sz="3200" dirty="0" smtClean="0">
              <a:solidFill>
                <a:schemeClr val="bg1"/>
              </a:solidFill>
            </a:endParaRPr>
          </a:p>
        </p:txBody>
      </p:sp>
      <p:sp>
        <p:nvSpPr>
          <p:cNvPr id="5123" name="Rectangle 3"/>
          <p:cNvSpPr>
            <a:spLocks noGrp="1" noChangeArrowheads="1"/>
          </p:cNvSpPr>
          <p:nvPr>
            <p:ph type="body" idx="1"/>
          </p:nvPr>
        </p:nvSpPr>
        <p:spPr>
          <a:xfrm>
            <a:off x="0" y="1575582"/>
            <a:ext cx="9144000" cy="5130017"/>
          </a:xfrm>
        </p:spPr>
        <p:txBody>
          <a:bodyPr>
            <a:normAutofit/>
          </a:bodyPr>
          <a:lstStyle/>
          <a:p>
            <a:pPr marL="0" indent="0" algn="ctr">
              <a:buNone/>
            </a:pPr>
            <a:r>
              <a:rPr lang="en-US" sz="4400" dirty="0">
                <a:solidFill>
                  <a:schemeClr val="bg1"/>
                </a:solidFill>
              </a:rPr>
              <a:t>His praise fills the temple, </a:t>
            </a:r>
            <a:endParaRPr lang="en-US" sz="4400" dirty="0" smtClean="0">
              <a:solidFill>
                <a:schemeClr val="bg1"/>
              </a:solidFill>
            </a:endParaRPr>
          </a:p>
          <a:p>
            <a:pPr marL="0" indent="0" algn="ctr">
              <a:buNone/>
            </a:pPr>
            <a:r>
              <a:rPr lang="en-US" sz="4400" dirty="0" smtClean="0">
                <a:solidFill>
                  <a:schemeClr val="bg1"/>
                </a:solidFill>
              </a:rPr>
              <a:t>聖 </a:t>
            </a:r>
            <a:r>
              <a:rPr lang="en-US" sz="4400" dirty="0">
                <a:solidFill>
                  <a:schemeClr val="bg1"/>
                </a:solidFill>
              </a:rPr>
              <a:t>殿 充 滿 讚 美 </a:t>
            </a:r>
          </a:p>
          <a:p>
            <a:pPr marL="0" indent="0" algn="ctr">
              <a:buNone/>
            </a:pPr>
            <a:r>
              <a:rPr lang="en-US" sz="4400" dirty="0">
                <a:solidFill>
                  <a:schemeClr val="bg1"/>
                </a:solidFill>
              </a:rPr>
              <a:t>His peace fills my heart </a:t>
            </a:r>
            <a:endParaRPr lang="en-US" sz="4400" dirty="0" smtClean="0">
              <a:solidFill>
                <a:schemeClr val="bg1"/>
              </a:solidFill>
            </a:endParaRPr>
          </a:p>
          <a:p>
            <a:pPr marL="0" indent="0" algn="ctr">
              <a:buNone/>
            </a:pPr>
            <a:r>
              <a:rPr lang="en-US" sz="4400" dirty="0" smtClean="0">
                <a:solidFill>
                  <a:schemeClr val="bg1"/>
                </a:solidFill>
              </a:rPr>
              <a:t>我 </a:t>
            </a:r>
            <a:r>
              <a:rPr lang="en-US" sz="4400" dirty="0">
                <a:solidFill>
                  <a:schemeClr val="bg1"/>
                </a:solidFill>
              </a:rPr>
              <a:t>心 充 滿 平 安 </a:t>
            </a:r>
          </a:p>
          <a:p>
            <a:pPr marL="0" indent="0" algn="ctr">
              <a:buNone/>
            </a:pPr>
            <a:endParaRPr lang="en-US" altLang="zh-TW" sz="4400" dirty="0" smtClean="0">
              <a:solidFill>
                <a:schemeClr val="bg1"/>
              </a:solidFill>
              <a:latin typeface="Arial" panose="020B0604020202020204" pitchFamily="34" charset="0"/>
              <a:ea typeface="DFKaiXBold-B5"/>
              <a:cs typeface="Arial" panose="020B0604020202020204" pitchFamily="34" charset="0"/>
            </a:endParaRPr>
          </a:p>
        </p:txBody>
      </p:sp>
      <p:sp>
        <p:nvSpPr>
          <p:cNvPr id="2" name="TextBox 1"/>
          <p:cNvSpPr txBox="1"/>
          <p:nvPr/>
        </p:nvSpPr>
        <p:spPr>
          <a:xfrm>
            <a:off x="7848600" y="6096000"/>
            <a:ext cx="769763" cy="461665"/>
          </a:xfrm>
          <a:prstGeom prst="rect">
            <a:avLst/>
          </a:prstGeom>
          <a:noFill/>
        </p:spPr>
        <p:txBody>
          <a:bodyPr wrap="none" rtlCol="0">
            <a:spAutoFit/>
          </a:bodyPr>
          <a:lstStyle/>
          <a:p>
            <a:r>
              <a:rPr lang="en-US" sz="2400" u="none" dirty="0" smtClean="0">
                <a:solidFill>
                  <a:schemeClr val="bg1"/>
                </a:solidFill>
              </a:rPr>
              <a:t>1/12</a:t>
            </a:r>
            <a:endParaRPr lang="en-US" sz="2400" u="none" dirty="0">
              <a:solidFill>
                <a:schemeClr val="bg1"/>
              </a:solidFill>
            </a:endParaRPr>
          </a:p>
        </p:txBody>
      </p:sp>
    </p:spTree>
    <p:extLst>
      <p:ext uri="{BB962C8B-B14F-4D97-AF65-F5344CB8AC3E}">
        <p14:creationId xmlns:p14="http://schemas.microsoft.com/office/powerpoint/2010/main" val="52761773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002060"/>
        </a:solidFill>
        <a:effectLst/>
      </p:bgPr>
    </p:bg>
    <p:spTree>
      <p:nvGrpSpPr>
        <p:cNvPr id="1" name=""/>
        <p:cNvGrpSpPr/>
        <p:nvPr/>
      </p:nvGrpSpPr>
      <p:grpSpPr>
        <a:xfrm>
          <a:off x="0" y="0"/>
          <a:ext cx="0" cy="0"/>
          <a:chOff x="0" y="0"/>
          <a:chExt cx="0" cy="0"/>
        </a:xfrm>
      </p:grpSpPr>
      <p:sp>
        <p:nvSpPr>
          <p:cNvPr id="5123" name="Rectangle 3"/>
          <p:cNvSpPr>
            <a:spLocks noGrp="1" noChangeArrowheads="1"/>
          </p:cNvSpPr>
          <p:nvPr>
            <p:ph type="body" idx="1"/>
          </p:nvPr>
        </p:nvSpPr>
        <p:spPr>
          <a:xfrm>
            <a:off x="0" y="1575582"/>
            <a:ext cx="9144000" cy="5130017"/>
          </a:xfrm>
        </p:spPr>
        <p:txBody>
          <a:bodyPr>
            <a:normAutofit/>
          </a:bodyPr>
          <a:lstStyle/>
          <a:p>
            <a:pPr marL="0" indent="0" algn="ctr">
              <a:buNone/>
            </a:pPr>
            <a:r>
              <a:rPr lang="en-US" sz="4400" dirty="0" smtClean="0">
                <a:solidFill>
                  <a:schemeClr val="bg1"/>
                </a:solidFill>
              </a:rPr>
              <a:t>His </a:t>
            </a:r>
            <a:r>
              <a:rPr lang="en-US" sz="4400" dirty="0">
                <a:solidFill>
                  <a:schemeClr val="bg1"/>
                </a:solidFill>
              </a:rPr>
              <a:t>joy and glory </a:t>
            </a:r>
            <a:endParaRPr lang="en-US" sz="4400" dirty="0" smtClean="0">
              <a:solidFill>
                <a:schemeClr val="bg1"/>
              </a:solidFill>
            </a:endParaRPr>
          </a:p>
          <a:p>
            <a:pPr marL="0" indent="0" algn="ctr">
              <a:buNone/>
            </a:pPr>
            <a:r>
              <a:rPr lang="en-US" sz="4400" dirty="0" smtClean="0">
                <a:solidFill>
                  <a:schemeClr val="bg1"/>
                </a:solidFill>
              </a:rPr>
              <a:t>喜 </a:t>
            </a:r>
            <a:r>
              <a:rPr lang="en-US" sz="4400" dirty="0">
                <a:solidFill>
                  <a:schemeClr val="bg1"/>
                </a:solidFill>
              </a:rPr>
              <a:t>樂 與 榮 光 </a:t>
            </a:r>
            <a:endParaRPr lang="en-US" sz="4400" dirty="0" smtClean="0">
              <a:solidFill>
                <a:schemeClr val="bg1"/>
              </a:solidFill>
            </a:endParaRPr>
          </a:p>
          <a:p>
            <a:pPr marL="0" indent="0" algn="ctr">
              <a:buNone/>
            </a:pPr>
            <a:r>
              <a:rPr lang="en-US" sz="4400" dirty="0">
                <a:solidFill>
                  <a:schemeClr val="bg1"/>
                </a:solidFill>
              </a:rPr>
              <a:t>He did wondrously impart </a:t>
            </a:r>
          </a:p>
          <a:p>
            <a:pPr marL="0" indent="0" algn="ctr">
              <a:buNone/>
            </a:pPr>
            <a:r>
              <a:rPr lang="en-US" sz="4400" dirty="0">
                <a:solidFill>
                  <a:schemeClr val="bg1"/>
                </a:solidFill>
              </a:rPr>
              <a:t>祂 奇 妙 的 賜 給 我. </a:t>
            </a:r>
          </a:p>
          <a:p>
            <a:pPr marL="0" indent="0" algn="ctr">
              <a:buNone/>
            </a:pPr>
            <a:endParaRPr lang="en-US" sz="4400" dirty="0">
              <a:solidFill>
                <a:schemeClr val="bg1"/>
              </a:solidFill>
            </a:endParaRPr>
          </a:p>
          <a:p>
            <a:pPr marL="0" indent="0" algn="ctr">
              <a:buNone/>
            </a:pPr>
            <a:endParaRPr lang="en-US" altLang="zh-TW" sz="4400" dirty="0" smtClean="0">
              <a:solidFill>
                <a:schemeClr val="bg1"/>
              </a:solidFill>
              <a:latin typeface="Arial" panose="020B0604020202020204" pitchFamily="34" charset="0"/>
              <a:ea typeface="DFKaiXBold-B5"/>
              <a:cs typeface="Arial" panose="020B0604020202020204" pitchFamily="34" charset="0"/>
            </a:endParaRPr>
          </a:p>
        </p:txBody>
      </p:sp>
      <p:sp>
        <p:nvSpPr>
          <p:cNvPr id="2" name="TextBox 1"/>
          <p:cNvSpPr txBox="1"/>
          <p:nvPr/>
        </p:nvSpPr>
        <p:spPr>
          <a:xfrm>
            <a:off x="7848600" y="6096000"/>
            <a:ext cx="769763" cy="461665"/>
          </a:xfrm>
          <a:prstGeom prst="rect">
            <a:avLst/>
          </a:prstGeom>
          <a:noFill/>
        </p:spPr>
        <p:txBody>
          <a:bodyPr wrap="none" rtlCol="0">
            <a:spAutoFit/>
          </a:bodyPr>
          <a:lstStyle/>
          <a:p>
            <a:r>
              <a:rPr lang="en-US" sz="2400" dirty="0" smtClean="0">
                <a:solidFill>
                  <a:schemeClr val="bg1"/>
                </a:solidFill>
              </a:rPr>
              <a:t>2</a:t>
            </a:r>
            <a:r>
              <a:rPr lang="en-US" sz="2400" u="none" dirty="0" smtClean="0">
                <a:solidFill>
                  <a:schemeClr val="bg1"/>
                </a:solidFill>
              </a:rPr>
              <a:t>/12</a:t>
            </a:r>
            <a:endParaRPr lang="en-US" sz="2400" u="none" dirty="0">
              <a:solidFill>
                <a:schemeClr val="bg1"/>
              </a:solidFill>
            </a:endParaRPr>
          </a:p>
        </p:txBody>
      </p:sp>
    </p:spTree>
    <p:extLst>
      <p:ext uri="{BB962C8B-B14F-4D97-AF65-F5344CB8AC3E}">
        <p14:creationId xmlns:p14="http://schemas.microsoft.com/office/powerpoint/2010/main" val="197474509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002060"/>
        </a:solidFill>
        <a:effectLst/>
      </p:bgPr>
    </p:bg>
    <p:spTree>
      <p:nvGrpSpPr>
        <p:cNvPr id="1" name=""/>
        <p:cNvGrpSpPr/>
        <p:nvPr/>
      </p:nvGrpSpPr>
      <p:grpSpPr>
        <a:xfrm>
          <a:off x="0" y="0"/>
          <a:ext cx="0" cy="0"/>
          <a:chOff x="0" y="0"/>
          <a:chExt cx="0" cy="0"/>
        </a:xfrm>
      </p:grpSpPr>
      <p:sp>
        <p:nvSpPr>
          <p:cNvPr id="6146" name="Rectangle 3"/>
          <p:cNvSpPr>
            <a:spLocks noGrp="1" noChangeArrowheads="1"/>
          </p:cNvSpPr>
          <p:nvPr>
            <p:ph type="body" idx="1"/>
          </p:nvPr>
        </p:nvSpPr>
        <p:spPr>
          <a:xfrm>
            <a:off x="0" y="1570382"/>
            <a:ext cx="9144000" cy="5135217"/>
          </a:xfrm>
        </p:spPr>
        <p:txBody>
          <a:bodyPr/>
          <a:lstStyle/>
          <a:p>
            <a:pPr marL="0" indent="0" algn="ctr">
              <a:buNone/>
            </a:pPr>
            <a:r>
              <a:rPr lang="en-US" sz="4400" dirty="0" smtClean="0">
                <a:solidFill>
                  <a:schemeClr val="bg1"/>
                </a:solidFill>
              </a:rPr>
              <a:t>The </a:t>
            </a:r>
            <a:r>
              <a:rPr lang="en-US" sz="4400" dirty="0" err="1">
                <a:solidFill>
                  <a:schemeClr val="bg1"/>
                </a:solidFill>
              </a:rPr>
              <a:t>bless’d</a:t>
            </a:r>
            <a:r>
              <a:rPr lang="en-US" sz="4400" dirty="0">
                <a:solidFill>
                  <a:schemeClr val="bg1"/>
                </a:solidFill>
              </a:rPr>
              <a:t> name of Jesus </a:t>
            </a:r>
            <a:endParaRPr lang="en-US" sz="4400" dirty="0" smtClean="0">
              <a:solidFill>
                <a:schemeClr val="bg1"/>
              </a:solidFill>
            </a:endParaRPr>
          </a:p>
          <a:p>
            <a:pPr marL="0" indent="0" algn="ctr">
              <a:buNone/>
            </a:pPr>
            <a:r>
              <a:rPr lang="en-US" sz="4400" dirty="0" smtClean="0">
                <a:solidFill>
                  <a:schemeClr val="bg1"/>
                </a:solidFill>
              </a:rPr>
              <a:t>頌 </a:t>
            </a:r>
            <a:r>
              <a:rPr lang="en-US" sz="4400" dirty="0">
                <a:solidFill>
                  <a:schemeClr val="bg1"/>
                </a:solidFill>
              </a:rPr>
              <a:t>讚 耶 穌 聖 名 </a:t>
            </a:r>
          </a:p>
          <a:p>
            <a:pPr marL="0" indent="0" algn="ctr">
              <a:buNone/>
            </a:pPr>
            <a:r>
              <a:rPr lang="en-US" sz="4400" dirty="0">
                <a:solidFill>
                  <a:schemeClr val="bg1"/>
                </a:solidFill>
              </a:rPr>
              <a:t>Brought me freedom from sin </a:t>
            </a:r>
            <a:endParaRPr lang="en-US" sz="4400" dirty="0" smtClean="0">
              <a:solidFill>
                <a:schemeClr val="bg1"/>
              </a:solidFill>
            </a:endParaRPr>
          </a:p>
          <a:p>
            <a:pPr marL="0" indent="0" algn="ctr">
              <a:buNone/>
            </a:pPr>
            <a:r>
              <a:rPr lang="en-US" sz="4400" dirty="0" smtClean="0">
                <a:solidFill>
                  <a:schemeClr val="bg1"/>
                </a:solidFill>
              </a:rPr>
              <a:t>赦 </a:t>
            </a:r>
            <a:r>
              <a:rPr lang="en-US" sz="4400" dirty="0">
                <a:solidFill>
                  <a:schemeClr val="bg1"/>
                </a:solidFill>
              </a:rPr>
              <a:t>我 罪 賜 自 由 </a:t>
            </a:r>
          </a:p>
          <a:p>
            <a:pPr marL="0" indent="0" algn="ctr">
              <a:buNone/>
            </a:pPr>
            <a:endParaRPr lang="en-US" dirty="0">
              <a:solidFill>
                <a:schemeClr val="bg1"/>
              </a:solidFill>
            </a:endParaRPr>
          </a:p>
          <a:p>
            <a:pPr marL="0" indent="0" algn="ctr">
              <a:buNone/>
            </a:pPr>
            <a:endParaRPr lang="zh-TW" altLang="en-US" dirty="0" smtClean="0">
              <a:solidFill>
                <a:schemeClr val="bg1"/>
              </a:solidFill>
              <a:latin typeface="Arial" panose="020B0604020202020204" pitchFamily="34" charset="0"/>
              <a:ea typeface="DFKaiXBold-B5"/>
              <a:cs typeface="Arial" panose="020B0604020202020204" pitchFamily="34" charset="0"/>
            </a:endParaRPr>
          </a:p>
        </p:txBody>
      </p:sp>
      <p:sp>
        <p:nvSpPr>
          <p:cNvPr id="4" name="TextBox 3"/>
          <p:cNvSpPr txBox="1"/>
          <p:nvPr/>
        </p:nvSpPr>
        <p:spPr>
          <a:xfrm>
            <a:off x="7848600" y="6096000"/>
            <a:ext cx="769763" cy="461665"/>
          </a:xfrm>
          <a:prstGeom prst="rect">
            <a:avLst/>
          </a:prstGeom>
          <a:noFill/>
        </p:spPr>
        <p:txBody>
          <a:bodyPr wrap="none" rtlCol="0">
            <a:spAutoFit/>
          </a:bodyPr>
          <a:lstStyle/>
          <a:p>
            <a:r>
              <a:rPr lang="en-US" sz="2400" dirty="0" smtClean="0">
                <a:solidFill>
                  <a:schemeClr val="bg1"/>
                </a:solidFill>
              </a:rPr>
              <a:t>3</a:t>
            </a:r>
            <a:r>
              <a:rPr lang="en-US" sz="2400" u="none" dirty="0" smtClean="0">
                <a:solidFill>
                  <a:schemeClr val="bg1"/>
                </a:solidFill>
              </a:rPr>
              <a:t>/12</a:t>
            </a:r>
            <a:endParaRPr lang="en-US" sz="2400" u="none" dirty="0">
              <a:solidFill>
                <a:schemeClr val="bg1"/>
              </a:solidFill>
            </a:endParaRPr>
          </a:p>
        </p:txBody>
      </p:sp>
    </p:spTree>
    <p:extLst>
      <p:ext uri="{BB962C8B-B14F-4D97-AF65-F5344CB8AC3E}">
        <p14:creationId xmlns:p14="http://schemas.microsoft.com/office/powerpoint/2010/main" val="421472729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002060"/>
        </a:solidFill>
        <a:effectLst/>
      </p:bgPr>
    </p:bg>
    <p:spTree>
      <p:nvGrpSpPr>
        <p:cNvPr id="1" name=""/>
        <p:cNvGrpSpPr/>
        <p:nvPr/>
      </p:nvGrpSpPr>
      <p:grpSpPr>
        <a:xfrm>
          <a:off x="0" y="0"/>
          <a:ext cx="0" cy="0"/>
          <a:chOff x="0" y="0"/>
          <a:chExt cx="0" cy="0"/>
        </a:xfrm>
      </p:grpSpPr>
      <p:sp>
        <p:nvSpPr>
          <p:cNvPr id="7170" name="Rectangle 3"/>
          <p:cNvSpPr>
            <a:spLocks noGrp="1" noChangeArrowheads="1"/>
          </p:cNvSpPr>
          <p:nvPr>
            <p:ph type="body" idx="1"/>
          </p:nvPr>
        </p:nvSpPr>
        <p:spPr>
          <a:xfrm>
            <a:off x="152400" y="1570382"/>
            <a:ext cx="8991600" cy="5135217"/>
          </a:xfrm>
        </p:spPr>
        <p:txBody>
          <a:bodyPr>
            <a:normAutofit/>
          </a:bodyPr>
          <a:lstStyle/>
          <a:p>
            <a:pPr marL="0" indent="0" algn="ctr">
              <a:buNone/>
            </a:pPr>
            <a:r>
              <a:rPr lang="en-US" sz="4400" dirty="0">
                <a:solidFill>
                  <a:schemeClr val="bg1"/>
                </a:solidFill>
              </a:rPr>
              <a:t>Now His praise fills the temple </a:t>
            </a:r>
            <a:endParaRPr lang="en-US" sz="4400" dirty="0" smtClean="0">
              <a:solidFill>
                <a:schemeClr val="bg1"/>
              </a:solidFill>
            </a:endParaRPr>
          </a:p>
          <a:p>
            <a:pPr marL="0" indent="0" algn="ctr">
              <a:buNone/>
            </a:pPr>
            <a:r>
              <a:rPr lang="en-US" sz="4400" dirty="0" smtClean="0">
                <a:solidFill>
                  <a:schemeClr val="bg1"/>
                </a:solidFill>
              </a:rPr>
              <a:t>讓 </a:t>
            </a:r>
            <a:r>
              <a:rPr lang="en-US" sz="4400" dirty="0">
                <a:solidFill>
                  <a:schemeClr val="bg1"/>
                </a:solidFill>
              </a:rPr>
              <a:t>聖 殿 充 滿 讚 美</a:t>
            </a:r>
          </a:p>
          <a:p>
            <a:pPr marL="0" indent="0" algn="ctr">
              <a:buNone/>
            </a:pPr>
            <a:r>
              <a:rPr lang="en-US" sz="4400" dirty="0">
                <a:solidFill>
                  <a:schemeClr val="bg1"/>
                </a:solidFill>
              </a:rPr>
              <a:t>And His Spirit dwells within </a:t>
            </a:r>
            <a:endParaRPr lang="en-US" sz="4400" dirty="0" smtClean="0">
              <a:solidFill>
                <a:schemeClr val="bg1"/>
              </a:solidFill>
            </a:endParaRPr>
          </a:p>
          <a:p>
            <a:pPr marL="0" indent="0" algn="ctr">
              <a:buNone/>
            </a:pPr>
            <a:r>
              <a:rPr lang="en-US" sz="4400" dirty="0" err="1" smtClean="0">
                <a:solidFill>
                  <a:schemeClr val="bg1"/>
                </a:solidFill>
              </a:rPr>
              <a:t>使聖靈充滿我心</a:t>
            </a:r>
            <a:endParaRPr lang="en-US" altLang="zh-TW" sz="4400" dirty="0" smtClean="0">
              <a:solidFill>
                <a:schemeClr val="bg1"/>
              </a:solidFill>
              <a:latin typeface="Arial" panose="020B0604020202020204" pitchFamily="34" charset="0"/>
              <a:ea typeface="DFKaiXBold-B5"/>
              <a:cs typeface="Arial" panose="020B0604020202020204" pitchFamily="34" charset="0"/>
            </a:endParaRPr>
          </a:p>
        </p:txBody>
      </p:sp>
      <p:sp>
        <p:nvSpPr>
          <p:cNvPr id="4" name="TextBox 3"/>
          <p:cNvSpPr txBox="1"/>
          <p:nvPr/>
        </p:nvSpPr>
        <p:spPr>
          <a:xfrm>
            <a:off x="7848600" y="6096000"/>
            <a:ext cx="769763" cy="461665"/>
          </a:xfrm>
          <a:prstGeom prst="rect">
            <a:avLst/>
          </a:prstGeom>
          <a:noFill/>
        </p:spPr>
        <p:txBody>
          <a:bodyPr wrap="none" rtlCol="0">
            <a:spAutoFit/>
          </a:bodyPr>
          <a:lstStyle/>
          <a:p>
            <a:r>
              <a:rPr lang="en-US" sz="2400" u="none" dirty="0" smtClean="0">
                <a:solidFill>
                  <a:schemeClr val="bg1"/>
                </a:solidFill>
              </a:rPr>
              <a:t>4/12</a:t>
            </a:r>
            <a:endParaRPr lang="en-US" sz="2400" u="none" dirty="0">
              <a:solidFill>
                <a:schemeClr val="bg1"/>
              </a:solidFill>
            </a:endParaRPr>
          </a:p>
        </p:txBody>
      </p:sp>
    </p:spTree>
    <p:extLst>
      <p:ext uri="{BB962C8B-B14F-4D97-AF65-F5344CB8AC3E}">
        <p14:creationId xmlns:p14="http://schemas.microsoft.com/office/powerpoint/2010/main" val="872331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002060"/>
        </a:solidFill>
        <a:effectLst/>
      </p:bgPr>
    </p:bg>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a:xfrm>
            <a:off x="457200" y="274638"/>
            <a:ext cx="8229600" cy="639762"/>
          </a:xfrm>
        </p:spPr>
        <p:txBody>
          <a:bodyPr>
            <a:noAutofit/>
          </a:bodyPr>
          <a:lstStyle/>
          <a:p>
            <a:pPr algn="ctr"/>
            <a:r>
              <a:rPr lang="en-US" sz="3200" dirty="0" smtClean="0">
                <a:solidFill>
                  <a:schemeClr val="bg1"/>
                </a:solidFill>
              </a:rPr>
              <a:t> </a:t>
            </a:r>
            <a:r>
              <a:rPr lang="en-US" sz="3200" dirty="0">
                <a:solidFill>
                  <a:schemeClr val="bg1"/>
                </a:solidFill>
              </a:rPr>
              <a:t>聖 殿 充 滿 讚 美 </a:t>
            </a:r>
            <a:r>
              <a:rPr lang="en-US" sz="3200" dirty="0" smtClean="0">
                <a:solidFill>
                  <a:schemeClr val="bg1"/>
                </a:solidFill>
              </a:rPr>
              <a:t> </a:t>
            </a:r>
            <a:br>
              <a:rPr lang="en-US" sz="3200" dirty="0" smtClean="0">
                <a:solidFill>
                  <a:schemeClr val="bg1"/>
                </a:solidFill>
              </a:rPr>
            </a:br>
            <a:r>
              <a:rPr lang="en-US" sz="3200" dirty="0" smtClean="0">
                <a:solidFill>
                  <a:schemeClr val="bg1"/>
                </a:solidFill>
              </a:rPr>
              <a:t>His </a:t>
            </a:r>
            <a:r>
              <a:rPr lang="en-US" sz="3200" dirty="0">
                <a:solidFill>
                  <a:schemeClr val="bg1"/>
                </a:solidFill>
              </a:rPr>
              <a:t>praise fills the temple</a:t>
            </a:r>
            <a:endParaRPr lang="en-US" altLang="zh-TW" sz="3200" dirty="0" smtClean="0">
              <a:solidFill>
                <a:schemeClr val="bg1"/>
              </a:solidFill>
            </a:endParaRPr>
          </a:p>
        </p:txBody>
      </p:sp>
      <p:sp>
        <p:nvSpPr>
          <p:cNvPr id="5123" name="Rectangle 3"/>
          <p:cNvSpPr>
            <a:spLocks noGrp="1" noChangeArrowheads="1"/>
          </p:cNvSpPr>
          <p:nvPr>
            <p:ph type="body" idx="1"/>
          </p:nvPr>
        </p:nvSpPr>
        <p:spPr>
          <a:xfrm>
            <a:off x="0" y="1575582"/>
            <a:ext cx="9144000" cy="5130017"/>
          </a:xfrm>
        </p:spPr>
        <p:txBody>
          <a:bodyPr>
            <a:normAutofit/>
          </a:bodyPr>
          <a:lstStyle/>
          <a:p>
            <a:pPr marL="0" indent="0" algn="ctr">
              <a:buNone/>
            </a:pPr>
            <a:r>
              <a:rPr lang="en-US" sz="4400" dirty="0">
                <a:solidFill>
                  <a:schemeClr val="bg1"/>
                </a:solidFill>
              </a:rPr>
              <a:t>His praise fills the temple, </a:t>
            </a:r>
            <a:endParaRPr lang="en-US" sz="4400" dirty="0" smtClean="0">
              <a:solidFill>
                <a:schemeClr val="bg1"/>
              </a:solidFill>
            </a:endParaRPr>
          </a:p>
          <a:p>
            <a:pPr marL="0" indent="0" algn="ctr">
              <a:buNone/>
            </a:pPr>
            <a:r>
              <a:rPr lang="en-US" sz="4400" dirty="0" smtClean="0">
                <a:solidFill>
                  <a:schemeClr val="bg1"/>
                </a:solidFill>
              </a:rPr>
              <a:t>聖 </a:t>
            </a:r>
            <a:r>
              <a:rPr lang="en-US" sz="4400" dirty="0">
                <a:solidFill>
                  <a:schemeClr val="bg1"/>
                </a:solidFill>
              </a:rPr>
              <a:t>殿 充 滿 讚 美 </a:t>
            </a:r>
          </a:p>
          <a:p>
            <a:pPr marL="0" indent="0" algn="ctr">
              <a:buNone/>
            </a:pPr>
            <a:r>
              <a:rPr lang="en-US" sz="4400" dirty="0">
                <a:solidFill>
                  <a:schemeClr val="bg1"/>
                </a:solidFill>
              </a:rPr>
              <a:t>His peace fills my heart </a:t>
            </a:r>
            <a:endParaRPr lang="en-US" sz="4400" dirty="0" smtClean="0">
              <a:solidFill>
                <a:schemeClr val="bg1"/>
              </a:solidFill>
            </a:endParaRPr>
          </a:p>
          <a:p>
            <a:pPr marL="0" indent="0" algn="ctr">
              <a:buNone/>
            </a:pPr>
            <a:r>
              <a:rPr lang="en-US" sz="4400" dirty="0" smtClean="0">
                <a:solidFill>
                  <a:schemeClr val="bg1"/>
                </a:solidFill>
              </a:rPr>
              <a:t>我 </a:t>
            </a:r>
            <a:r>
              <a:rPr lang="en-US" sz="4400" dirty="0">
                <a:solidFill>
                  <a:schemeClr val="bg1"/>
                </a:solidFill>
              </a:rPr>
              <a:t>心 充 滿 平 </a:t>
            </a:r>
            <a:r>
              <a:rPr lang="en-US" sz="4400">
                <a:solidFill>
                  <a:schemeClr val="bg1"/>
                </a:solidFill>
              </a:rPr>
              <a:t>安 </a:t>
            </a:r>
            <a:endParaRPr lang="en-US" sz="4400" smtClean="0">
              <a:solidFill>
                <a:schemeClr val="bg1"/>
              </a:solidFill>
            </a:endParaRPr>
          </a:p>
          <a:p>
            <a:pPr marL="0" indent="0" algn="ctr">
              <a:buNone/>
            </a:pPr>
            <a:endParaRPr lang="en-US" sz="4400">
              <a:solidFill>
                <a:schemeClr val="bg1"/>
              </a:solidFill>
            </a:endParaRPr>
          </a:p>
          <a:p>
            <a:pPr marL="0" indent="0" algn="ctr">
              <a:buNone/>
            </a:pPr>
            <a:r>
              <a:rPr lang="en-US" sz="4400" smtClean="0">
                <a:solidFill>
                  <a:schemeClr val="bg1"/>
                </a:solidFill>
              </a:rPr>
              <a:t>(English)</a:t>
            </a:r>
            <a:endParaRPr lang="en-US" sz="4400" dirty="0">
              <a:solidFill>
                <a:schemeClr val="bg1"/>
              </a:solidFill>
            </a:endParaRPr>
          </a:p>
          <a:p>
            <a:pPr marL="0" indent="0" algn="ctr">
              <a:buNone/>
            </a:pPr>
            <a:endParaRPr lang="en-US" altLang="zh-TW" sz="4400" dirty="0" smtClean="0">
              <a:solidFill>
                <a:schemeClr val="bg1"/>
              </a:solidFill>
              <a:latin typeface="Arial" panose="020B0604020202020204" pitchFamily="34" charset="0"/>
              <a:ea typeface="DFKaiXBold-B5"/>
              <a:cs typeface="Arial" panose="020B0604020202020204" pitchFamily="34" charset="0"/>
            </a:endParaRPr>
          </a:p>
        </p:txBody>
      </p:sp>
      <p:sp>
        <p:nvSpPr>
          <p:cNvPr id="2" name="TextBox 1"/>
          <p:cNvSpPr txBox="1"/>
          <p:nvPr/>
        </p:nvSpPr>
        <p:spPr>
          <a:xfrm>
            <a:off x="7848600" y="6096000"/>
            <a:ext cx="769763" cy="461665"/>
          </a:xfrm>
          <a:prstGeom prst="rect">
            <a:avLst/>
          </a:prstGeom>
          <a:noFill/>
        </p:spPr>
        <p:txBody>
          <a:bodyPr wrap="none" rtlCol="0">
            <a:spAutoFit/>
          </a:bodyPr>
          <a:lstStyle/>
          <a:p>
            <a:r>
              <a:rPr lang="en-US" sz="2400" u="none" dirty="0" smtClean="0">
                <a:solidFill>
                  <a:schemeClr val="bg1"/>
                </a:solidFill>
              </a:rPr>
              <a:t>5/12</a:t>
            </a:r>
            <a:endParaRPr lang="en-US" sz="2400" u="none" dirty="0">
              <a:solidFill>
                <a:schemeClr val="bg1"/>
              </a:solidFill>
            </a:endParaRPr>
          </a:p>
        </p:txBody>
      </p:sp>
    </p:spTree>
    <p:extLst>
      <p:ext uri="{BB962C8B-B14F-4D97-AF65-F5344CB8AC3E}">
        <p14:creationId xmlns:p14="http://schemas.microsoft.com/office/powerpoint/2010/main" val="2741693413"/>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002060"/>
        </a:solidFill>
        <a:effectLst/>
      </p:bgPr>
    </p:bg>
    <p:spTree>
      <p:nvGrpSpPr>
        <p:cNvPr id="1" name=""/>
        <p:cNvGrpSpPr/>
        <p:nvPr/>
      </p:nvGrpSpPr>
      <p:grpSpPr>
        <a:xfrm>
          <a:off x="0" y="0"/>
          <a:ext cx="0" cy="0"/>
          <a:chOff x="0" y="0"/>
          <a:chExt cx="0" cy="0"/>
        </a:xfrm>
      </p:grpSpPr>
      <p:sp>
        <p:nvSpPr>
          <p:cNvPr id="5123" name="Rectangle 3"/>
          <p:cNvSpPr>
            <a:spLocks noGrp="1" noChangeArrowheads="1"/>
          </p:cNvSpPr>
          <p:nvPr>
            <p:ph type="body" idx="1"/>
          </p:nvPr>
        </p:nvSpPr>
        <p:spPr>
          <a:xfrm>
            <a:off x="0" y="1575582"/>
            <a:ext cx="9144000" cy="5130017"/>
          </a:xfrm>
        </p:spPr>
        <p:txBody>
          <a:bodyPr>
            <a:normAutofit/>
          </a:bodyPr>
          <a:lstStyle/>
          <a:p>
            <a:pPr marL="0" indent="0" algn="ctr">
              <a:buNone/>
            </a:pPr>
            <a:r>
              <a:rPr lang="en-US" sz="4400" dirty="0" smtClean="0">
                <a:solidFill>
                  <a:schemeClr val="bg1"/>
                </a:solidFill>
              </a:rPr>
              <a:t>His </a:t>
            </a:r>
            <a:r>
              <a:rPr lang="en-US" sz="4400" dirty="0">
                <a:solidFill>
                  <a:schemeClr val="bg1"/>
                </a:solidFill>
              </a:rPr>
              <a:t>joy and glory </a:t>
            </a:r>
            <a:endParaRPr lang="en-US" sz="4400" dirty="0" smtClean="0">
              <a:solidFill>
                <a:schemeClr val="bg1"/>
              </a:solidFill>
            </a:endParaRPr>
          </a:p>
          <a:p>
            <a:pPr marL="0" indent="0" algn="ctr">
              <a:buNone/>
            </a:pPr>
            <a:r>
              <a:rPr lang="en-US" sz="4400" dirty="0" smtClean="0">
                <a:solidFill>
                  <a:schemeClr val="bg1"/>
                </a:solidFill>
              </a:rPr>
              <a:t>喜 </a:t>
            </a:r>
            <a:r>
              <a:rPr lang="en-US" sz="4400" dirty="0">
                <a:solidFill>
                  <a:schemeClr val="bg1"/>
                </a:solidFill>
              </a:rPr>
              <a:t>樂 與 榮 光 </a:t>
            </a:r>
            <a:endParaRPr lang="en-US" sz="4400" dirty="0" smtClean="0">
              <a:solidFill>
                <a:schemeClr val="bg1"/>
              </a:solidFill>
            </a:endParaRPr>
          </a:p>
          <a:p>
            <a:pPr marL="0" indent="0" algn="ctr">
              <a:buNone/>
            </a:pPr>
            <a:r>
              <a:rPr lang="en-US" sz="4400" dirty="0">
                <a:solidFill>
                  <a:schemeClr val="bg1"/>
                </a:solidFill>
              </a:rPr>
              <a:t>He did wondrously impart </a:t>
            </a:r>
          </a:p>
          <a:p>
            <a:pPr marL="0" indent="0" algn="ctr">
              <a:buNone/>
            </a:pPr>
            <a:r>
              <a:rPr lang="en-US" sz="4400" dirty="0">
                <a:solidFill>
                  <a:schemeClr val="bg1"/>
                </a:solidFill>
              </a:rPr>
              <a:t>祂 奇 妙 的 賜 給 我. </a:t>
            </a:r>
          </a:p>
          <a:p>
            <a:pPr marL="0" indent="0" algn="ctr">
              <a:buNone/>
            </a:pPr>
            <a:endParaRPr lang="en-US" sz="4400" dirty="0">
              <a:solidFill>
                <a:schemeClr val="bg1"/>
              </a:solidFill>
            </a:endParaRPr>
          </a:p>
          <a:p>
            <a:pPr marL="0" indent="0" algn="ctr">
              <a:buNone/>
            </a:pPr>
            <a:endParaRPr lang="en-US" altLang="zh-TW" sz="4400" dirty="0" smtClean="0">
              <a:solidFill>
                <a:schemeClr val="bg1"/>
              </a:solidFill>
              <a:latin typeface="Arial" panose="020B0604020202020204" pitchFamily="34" charset="0"/>
              <a:ea typeface="DFKaiXBold-B5"/>
              <a:cs typeface="Arial" panose="020B0604020202020204" pitchFamily="34" charset="0"/>
            </a:endParaRPr>
          </a:p>
        </p:txBody>
      </p:sp>
      <p:sp>
        <p:nvSpPr>
          <p:cNvPr id="2" name="TextBox 1"/>
          <p:cNvSpPr txBox="1"/>
          <p:nvPr/>
        </p:nvSpPr>
        <p:spPr>
          <a:xfrm>
            <a:off x="7848600" y="6096000"/>
            <a:ext cx="769763" cy="461665"/>
          </a:xfrm>
          <a:prstGeom prst="rect">
            <a:avLst/>
          </a:prstGeom>
          <a:noFill/>
        </p:spPr>
        <p:txBody>
          <a:bodyPr wrap="none" rtlCol="0">
            <a:spAutoFit/>
          </a:bodyPr>
          <a:lstStyle/>
          <a:p>
            <a:r>
              <a:rPr lang="en-US" sz="2400" u="none" dirty="0" smtClean="0">
                <a:solidFill>
                  <a:schemeClr val="bg1"/>
                </a:solidFill>
              </a:rPr>
              <a:t>6/12</a:t>
            </a:r>
            <a:endParaRPr lang="en-US" sz="2400" u="none" dirty="0">
              <a:solidFill>
                <a:schemeClr val="bg1"/>
              </a:solidFill>
            </a:endParaRPr>
          </a:p>
        </p:txBody>
      </p:sp>
    </p:spTree>
    <p:extLst>
      <p:ext uri="{BB962C8B-B14F-4D97-AF65-F5344CB8AC3E}">
        <p14:creationId xmlns:p14="http://schemas.microsoft.com/office/powerpoint/2010/main" val="137651484"/>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002060"/>
        </a:solidFill>
        <a:effectLst/>
      </p:bgPr>
    </p:bg>
    <p:spTree>
      <p:nvGrpSpPr>
        <p:cNvPr id="1" name=""/>
        <p:cNvGrpSpPr/>
        <p:nvPr/>
      </p:nvGrpSpPr>
      <p:grpSpPr>
        <a:xfrm>
          <a:off x="0" y="0"/>
          <a:ext cx="0" cy="0"/>
          <a:chOff x="0" y="0"/>
          <a:chExt cx="0" cy="0"/>
        </a:xfrm>
      </p:grpSpPr>
      <p:sp>
        <p:nvSpPr>
          <p:cNvPr id="6146" name="Rectangle 3"/>
          <p:cNvSpPr>
            <a:spLocks noGrp="1" noChangeArrowheads="1"/>
          </p:cNvSpPr>
          <p:nvPr>
            <p:ph type="body" idx="1"/>
          </p:nvPr>
        </p:nvSpPr>
        <p:spPr>
          <a:xfrm>
            <a:off x="0" y="1490870"/>
            <a:ext cx="9144000" cy="5214730"/>
          </a:xfrm>
        </p:spPr>
        <p:txBody>
          <a:bodyPr/>
          <a:lstStyle/>
          <a:p>
            <a:pPr marL="0" indent="0" algn="ctr">
              <a:buNone/>
            </a:pPr>
            <a:r>
              <a:rPr lang="en-US" sz="4400" dirty="0" smtClean="0">
                <a:solidFill>
                  <a:schemeClr val="bg1"/>
                </a:solidFill>
              </a:rPr>
              <a:t>The </a:t>
            </a:r>
            <a:r>
              <a:rPr lang="en-US" sz="4400" dirty="0" err="1">
                <a:solidFill>
                  <a:schemeClr val="bg1"/>
                </a:solidFill>
              </a:rPr>
              <a:t>bless’d</a:t>
            </a:r>
            <a:r>
              <a:rPr lang="en-US" sz="4400" dirty="0">
                <a:solidFill>
                  <a:schemeClr val="bg1"/>
                </a:solidFill>
              </a:rPr>
              <a:t> name of Jesus </a:t>
            </a:r>
            <a:endParaRPr lang="en-US" sz="4400" dirty="0" smtClean="0">
              <a:solidFill>
                <a:schemeClr val="bg1"/>
              </a:solidFill>
            </a:endParaRPr>
          </a:p>
          <a:p>
            <a:pPr marL="0" indent="0" algn="ctr">
              <a:buNone/>
            </a:pPr>
            <a:r>
              <a:rPr lang="en-US" sz="4400" dirty="0" smtClean="0">
                <a:solidFill>
                  <a:schemeClr val="bg1"/>
                </a:solidFill>
              </a:rPr>
              <a:t>頌 </a:t>
            </a:r>
            <a:r>
              <a:rPr lang="en-US" sz="4400" dirty="0">
                <a:solidFill>
                  <a:schemeClr val="bg1"/>
                </a:solidFill>
              </a:rPr>
              <a:t>讚 耶 穌 聖 名 </a:t>
            </a:r>
          </a:p>
          <a:p>
            <a:pPr marL="0" indent="0" algn="ctr">
              <a:buNone/>
            </a:pPr>
            <a:r>
              <a:rPr lang="en-US" sz="4400" dirty="0">
                <a:solidFill>
                  <a:schemeClr val="bg1"/>
                </a:solidFill>
              </a:rPr>
              <a:t>Brought me freedom from sin </a:t>
            </a:r>
            <a:endParaRPr lang="en-US" sz="4400" dirty="0" smtClean="0">
              <a:solidFill>
                <a:schemeClr val="bg1"/>
              </a:solidFill>
            </a:endParaRPr>
          </a:p>
          <a:p>
            <a:pPr marL="0" indent="0" algn="ctr">
              <a:buNone/>
            </a:pPr>
            <a:r>
              <a:rPr lang="en-US" sz="4400" dirty="0" smtClean="0">
                <a:solidFill>
                  <a:schemeClr val="bg1"/>
                </a:solidFill>
              </a:rPr>
              <a:t>赦 </a:t>
            </a:r>
            <a:r>
              <a:rPr lang="en-US" sz="4400" dirty="0">
                <a:solidFill>
                  <a:schemeClr val="bg1"/>
                </a:solidFill>
              </a:rPr>
              <a:t>我 罪 賜 自 由 </a:t>
            </a:r>
          </a:p>
          <a:p>
            <a:pPr marL="0" indent="0" algn="ctr">
              <a:buNone/>
            </a:pPr>
            <a:endParaRPr lang="en-US" dirty="0">
              <a:solidFill>
                <a:schemeClr val="bg1"/>
              </a:solidFill>
            </a:endParaRPr>
          </a:p>
          <a:p>
            <a:pPr marL="0" indent="0" algn="ctr">
              <a:buNone/>
            </a:pPr>
            <a:endParaRPr lang="zh-TW" altLang="en-US" dirty="0" smtClean="0">
              <a:solidFill>
                <a:schemeClr val="bg1"/>
              </a:solidFill>
              <a:latin typeface="Arial" panose="020B0604020202020204" pitchFamily="34" charset="0"/>
              <a:ea typeface="DFKaiXBold-B5"/>
              <a:cs typeface="Arial" panose="020B0604020202020204" pitchFamily="34" charset="0"/>
            </a:endParaRPr>
          </a:p>
        </p:txBody>
      </p:sp>
      <p:sp>
        <p:nvSpPr>
          <p:cNvPr id="4" name="TextBox 3"/>
          <p:cNvSpPr txBox="1"/>
          <p:nvPr/>
        </p:nvSpPr>
        <p:spPr>
          <a:xfrm>
            <a:off x="7848600" y="6096000"/>
            <a:ext cx="769763" cy="461665"/>
          </a:xfrm>
          <a:prstGeom prst="rect">
            <a:avLst/>
          </a:prstGeom>
          <a:noFill/>
        </p:spPr>
        <p:txBody>
          <a:bodyPr wrap="none" rtlCol="0">
            <a:spAutoFit/>
          </a:bodyPr>
          <a:lstStyle/>
          <a:p>
            <a:r>
              <a:rPr lang="en-US" sz="2400" u="none" dirty="0" smtClean="0">
                <a:solidFill>
                  <a:schemeClr val="bg1"/>
                </a:solidFill>
              </a:rPr>
              <a:t>7/12</a:t>
            </a:r>
            <a:endParaRPr lang="en-US" sz="2400" u="none" dirty="0">
              <a:solidFill>
                <a:schemeClr val="bg1"/>
              </a:solidFill>
            </a:endParaRPr>
          </a:p>
        </p:txBody>
      </p:sp>
    </p:spTree>
    <p:extLst>
      <p:ext uri="{BB962C8B-B14F-4D97-AF65-F5344CB8AC3E}">
        <p14:creationId xmlns:p14="http://schemas.microsoft.com/office/powerpoint/2010/main" val="168981754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希伯来书 </a:t>
            </a:r>
            <a:r>
              <a:rPr lang="en-US" altLang="zh-CN" sz="3600" b="1" u="sng" dirty="0">
                <a:solidFill>
                  <a:schemeClr val="bg1"/>
                </a:solidFill>
                <a:ea typeface="微软雅黑" panose="020B0503020204020204" pitchFamily="34" charset="-122"/>
              </a:rPr>
              <a:t>Hebrews 2:1-4】</a:t>
            </a:r>
          </a:p>
          <a:p>
            <a:pPr algn="l">
              <a:lnSpc>
                <a:spcPct val="114000"/>
              </a:lnSpc>
            </a:pPr>
            <a:r>
              <a:rPr lang="en-US" altLang="zh-CN" sz="3600" b="1" dirty="0">
                <a:solidFill>
                  <a:schemeClr val="bg1"/>
                </a:solidFill>
                <a:ea typeface="微软雅黑" panose="020B0503020204020204" pitchFamily="34" charset="-122"/>
              </a:rPr>
              <a:t>1 </a:t>
            </a:r>
            <a:r>
              <a:rPr lang="zh-CN" altLang="en-US" sz="3600" b="1" dirty="0">
                <a:solidFill>
                  <a:schemeClr val="bg1"/>
                </a:solidFill>
                <a:ea typeface="微软雅黑" panose="020B0503020204020204" pitchFamily="34" charset="-122"/>
              </a:rPr>
              <a:t>所以，我们当越发郑重所听见的道理，恐怕我们随流失去。</a:t>
            </a:r>
          </a:p>
          <a:p>
            <a:pPr algn="l">
              <a:lnSpc>
                <a:spcPct val="114000"/>
              </a:lnSpc>
            </a:pPr>
            <a:r>
              <a:rPr lang="en-US" altLang="zh-CN" sz="3600" b="1" dirty="0">
                <a:solidFill>
                  <a:schemeClr val="bg1"/>
                </a:solidFill>
                <a:ea typeface="微软雅黑" panose="020B0503020204020204" pitchFamily="34" charset="-122"/>
              </a:rPr>
              <a:t>Therefore we must give the more earnest heed to the things we have heard, lest we drift away.</a:t>
            </a:r>
          </a:p>
          <a:p>
            <a:pPr algn="l">
              <a:lnSpc>
                <a:spcPct val="114000"/>
              </a:lnSpc>
            </a:pPr>
            <a:r>
              <a:rPr lang="en-US" altLang="zh-CN" sz="3600" b="1" dirty="0">
                <a:solidFill>
                  <a:schemeClr val="bg1"/>
                </a:solidFill>
                <a:ea typeface="微软雅黑" panose="020B0503020204020204" pitchFamily="34" charset="-122"/>
              </a:rPr>
              <a:t>2 </a:t>
            </a:r>
            <a:r>
              <a:rPr lang="zh-CN" altLang="en-US" sz="3600" b="1" dirty="0">
                <a:solidFill>
                  <a:schemeClr val="bg1"/>
                </a:solidFill>
                <a:ea typeface="微软雅黑" panose="020B0503020204020204" pitchFamily="34" charset="-122"/>
              </a:rPr>
              <a:t>那藉着天使所传的话既是确定的，凡干犯悖逆的，都受了该受的报应。</a:t>
            </a:r>
          </a:p>
          <a:p>
            <a:pPr algn="l">
              <a:lnSpc>
                <a:spcPct val="114000"/>
              </a:lnSpc>
            </a:pPr>
            <a:r>
              <a:rPr lang="en-US" altLang="zh-CN" sz="3600" b="1" dirty="0">
                <a:solidFill>
                  <a:schemeClr val="bg1"/>
                </a:solidFill>
                <a:ea typeface="微软雅黑" panose="020B0503020204020204" pitchFamily="34" charset="-122"/>
              </a:rPr>
              <a:t>For if the word spoken through angels proved steadfast, and every transgression and disobedience received a just reward,</a:t>
            </a:r>
          </a:p>
        </p:txBody>
      </p:sp>
    </p:spTree>
    <p:extLst>
      <p:ext uri="{BB962C8B-B14F-4D97-AF65-F5344CB8AC3E}">
        <p14:creationId xmlns:p14="http://schemas.microsoft.com/office/powerpoint/2010/main" val="1500547389"/>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02060"/>
        </a:solidFill>
        <a:effectLst/>
      </p:bgPr>
    </p:bg>
    <p:spTree>
      <p:nvGrpSpPr>
        <p:cNvPr id="1" name=""/>
        <p:cNvGrpSpPr/>
        <p:nvPr/>
      </p:nvGrpSpPr>
      <p:grpSpPr>
        <a:xfrm>
          <a:off x="0" y="0"/>
          <a:ext cx="0" cy="0"/>
          <a:chOff x="0" y="0"/>
          <a:chExt cx="0" cy="0"/>
        </a:xfrm>
      </p:grpSpPr>
      <p:sp>
        <p:nvSpPr>
          <p:cNvPr id="7170" name="Rectangle 3"/>
          <p:cNvSpPr>
            <a:spLocks noGrp="1" noChangeArrowheads="1"/>
          </p:cNvSpPr>
          <p:nvPr>
            <p:ph type="body" idx="1"/>
          </p:nvPr>
        </p:nvSpPr>
        <p:spPr>
          <a:xfrm>
            <a:off x="0" y="1530626"/>
            <a:ext cx="9144000" cy="5174974"/>
          </a:xfrm>
        </p:spPr>
        <p:txBody>
          <a:bodyPr>
            <a:normAutofit/>
          </a:bodyPr>
          <a:lstStyle/>
          <a:p>
            <a:pPr marL="0" indent="0" algn="ctr">
              <a:buNone/>
            </a:pPr>
            <a:r>
              <a:rPr lang="en-US" sz="4400" dirty="0">
                <a:solidFill>
                  <a:schemeClr val="bg1"/>
                </a:solidFill>
              </a:rPr>
              <a:t>Now His praise fills the temple </a:t>
            </a:r>
            <a:endParaRPr lang="en-US" sz="4400" dirty="0" smtClean="0">
              <a:solidFill>
                <a:schemeClr val="bg1"/>
              </a:solidFill>
            </a:endParaRPr>
          </a:p>
          <a:p>
            <a:pPr marL="0" indent="0" algn="ctr">
              <a:buNone/>
            </a:pPr>
            <a:r>
              <a:rPr lang="en-US" sz="4400" dirty="0" smtClean="0">
                <a:solidFill>
                  <a:schemeClr val="bg1"/>
                </a:solidFill>
              </a:rPr>
              <a:t>讓 </a:t>
            </a:r>
            <a:r>
              <a:rPr lang="en-US" sz="4400" dirty="0">
                <a:solidFill>
                  <a:schemeClr val="bg1"/>
                </a:solidFill>
              </a:rPr>
              <a:t>聖 殿 充 滿 讚 美</a:t>
            </a:r>
          </a:p>
          <a:p>
            <a:pPr marL="0" indent="0" algn="ctr">
              <a:buNone/>
            </a:pPr>
            <a:r>
              <a:rPr lang="en-US" sz="4400" dirty="0">
                <a:solidFill>
                  <a:schemeClr val="bg1"/>
                </a:solidFill>
              </a:rPr>
              <a:t>And His Spirit dwells within </a:t>
            </a:r>
            <a:endParaRPr lang="en-US" sz="4400" dirty="0" smtClean="0">
              <a:solidFill>
                <a:schemeClr val="bg1"/>
              </a:solidFill>
            </a:endParaRPr>
          </a:p>
          <a:p>
            <a:pPr marL="0" indent="0" algn="ctr">
              <a:buNone/>
            </a:pPr>
            <a:r>
              <a:rPr lang="en-US" sz="4400" dirty="0" err="1" smtClean="0">
                <a:solidFill>
                  <a:schemeClr val="bg1"/>
                </a:solidFill>
              </a:rPr>
              <a:t>使聖靈充滿我心</a:t>
            </a:r>
            <a:endParaRPr lang="en-US" altLang="zh-TW" sz="4400" dirty="0" smtClean="0">
              <a:solidFill>
                <a:schemeClr val="bg1"/>
              </a:solidFill>
              <a:latin typeface="Arial" panose="020B0604020202020204" pitchFamily="34" charset="0"/>
              <a:ea typeface="DFKaiXBold-B5"/>
              <a:cs typeface="Arial" panose="020B0604020202020204" pitchFamily="34" charset="0"/>
            </a:endParaRPr>
          </a:p>
        </p:txBody>
      </p:sp>
      <p:sp>
        <p:nvSpPr>
          <p:cNvPr id="4" name="TextBox 3"/>
          <p:cNvSpPr txBox="1"/>
          <p:nvPr/>
        </p:nvSpPr>
        <p:spPr>
          <a:xfrm>
            <a:off x="7848600" y="6096000"/>
            <a:ext cx="769763" cy="461665"/>
          </a:xfrm>
          <a:prstGeom prst="rect">
            <a:avLst/>
          </a:prstGeom>
          <a:noFill/>
        </p:spPr>
        <p:txBody>
          <a:bodyPr wrap="none" rtlCol="0">
            <a:spAutoFit/>
          </a:bodyPr>
          <a:lstStyle/>
          <a:p>
            <a:r>
              <a:rPr lang="en-US" sz="2400" u="none" dirty="0" smtClean="0">
                <a:solidFill>
                  <a:schemeClr val="bg1"/>
                </a:solidFill>
              </a:rPr>
              <a:t>8/12</a:t>
            </a:r>
            <a:endParaRPr lang="en-US" sz="2400" u="none" dirty="0">
              <a:solidFill>
                <a:schemeClr val="bg1"/>
              </a:solidFill>
            </a:endParaRPr>
          </a:p>
        </p:txBody>
      </p:sp>
    </p:spTree>
    <p:extLst>
      <p:ext uri="{BB962C8B-B14F-4D97-AF65-F5344CB8AC3E}">
        <p14:creationId xmlns:p14="http://schemas.microsoft.com/office/powerpoint/2010/main" val="3287756479"/>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bg>
      <p:bgPr>
        <a:solidFill>
          <a:srgbClr val="002060"/>
        </a:solidFill>
        <a:effectLst/>
      </p:bgPr>
    </p:bg>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a:xfrm>
            <a:off x="457200" y="274638"/>
            <a:ext cx="8229600" cy="639762"/>
          </a:xfrm>
        </p:spPr>
        <p:txBody>
          <a:bodyPr>
            <a:noAutofit/>
          </a:bodyPr>
          <a:lstStyle/>
          <a:p>
            <a:pPr algn="ctr"/>
            <a:r>
              <a:rPr lang="en-US" sz="3200" dirty="0" smtClean="0">
                <a:solidFill>
                  <a:schemeClr val="bg1"/>
                </a:solidFill>
              </a:rPr>
              <a:t> </a:t>
            </a:r>
            <a:r>
              <a:rPr lang="en-US" sz="3200" dirty="0">
                <a:solidFill>
                  <a:schemeClr val="bg1"/>
                </a:solidFill>
              </a:rPr>
              <a:t>聖 殿 充 滿 讚 美 </a:t>
            </a:r>
            <a:r>
              <a:rPr lang="en-US" sz="3200" dirty="0" smtClean="0">
                <a:solidFill>
                  <a:schemeClr val="bg1"/>
                </a:solidFill>
              </a:rPr>
              <a:t> </a:t>
            </a:r>
            <a:br>
              <a:rPr lang="en-US" sz="3200" dirty="0" smtClean="0">
                <a:solidFill>
                  <a:schemeClr val="bg1"/>
                </a:solidFill>
              </a:rPr>
            </a:br>
            <a:r>
              <a:rPr lang="en-US" sz="3200" dirty="0" smtClean="0">
                <a:solidFill>
                  <a:schemeClr val="bg1"/>
                </a:solidFill>
              </a:rPr>
              <a:t>His </a:t>
            </a:r>
            <a:r>
              <a:rPr lang="en-US" sz="3200" dirty="0">
                <a:solidFill>
                  <a:schemeClr val="bg1"/>
                </a:solidFill>
              </a:rPr>
              <a:t>praise fills the temple</a:t>
            </a:r>
            <a:endParaRPr lang="en-US" altLang="zh-TW" sz="3200" dirty="0" smtClean="0">
              <a:solidFill>
                <a:schemeClr val="bg1"/>
              </a:solidFill>
            </a:endParaRPr>
          </a:p>
        </p:txBody>
      </p:sp>
      <p:sp>
        <p:nvSpPr>
          <p:cNvPr id="5123" name="Rectangle 3"/>
          <p:cNvSpPr>
            <a:spLocks noGrp="1" noChangeArrowheads="1"/>
          </p:cNvSpPr>
          <p:nvPr>
            <p:ph type="body" idx="1"/>
          </p:nvPr>
        </p:nvSpPr>
        <p:spPr>
          <a:xfrm>
            <a:off x="0" y="1575582"/>
            <a:ext cx="9144000" cy="5130017"/>
          </a:xfrm>
        </p:spPr>
        <p:txBody>
          <a:bodyPr>
            <a:normAutofit/>
          </a:bodyPr>
          <a:lstStyle/>
          <a:p>
            <a:pPr marL="0" indent="0" algn="ctr">
              <a:buNone/>
            </a:pPr>
            <a:r>
              <a:rPr lang="en-US" sz="4400" dirty="0">
                <a:solidFill>
                  <a:schemeClr val="bg1"/>
                </a:solidFill>
              </a:rPr>
              <a:t>His praise fills the temple, </a:t>
            </a:r>
            <a:endParaRPr lang="en-US" sz="4400" dirty="0" smtClean="0">
              <a:solidFill>
                <a:schemeClr val="bg1"/>
              </a:solidFill>
            </a:endParaRPr>
          </a:p>
          <a:p>
            <a:pPr marL="0" indent="0" algn="ctr">
              <a:buNone/>
            </a:pPr>
            <a:r>
              <a:rPr lang="en-US" sz="4400" dirty="0" smtClean="0">
                <a:solidFill>
                  <a:schemeClr val="bg1"/>
                </a:solidFill>
              </a:rPr>
              <a:t>聖 </a:t>
            </a:r>
            <a:r>
              <a:rPr lang="en-US" sz="4400" dirty="0">
                <a:solidFill>
                  <a:schemeClr val="bg1"/>
                </a:solidFill>
              </a:rPr>
              <a:t>殿 充 滿 讚 美 </a:t>
            </a:r>
          </a:p>
          <a:p>
            <a:pPr marL="0" indent="0" algn="ctr">
              <a:buNone/>
            </a:pPr>
            <a:r>
              <a:rPr lang="en-US" sz="4400" dirty="0">
                <a:solidFill>
                  <a:schemeClr val="bg1"/>
                </a:solidFill>
              </a:rPr>
              <a:t>His peace fills my heart </a:t>
            </a:r>
            <a:endParaRPr lang="en-US" sz="4400" dirty="0" smtClean="0">
              <a:solidFill>
                <a:schemeClr val="bg1"/>
              </a:solidFill>
            </a:endParaRPr>
          </a:p>
          <a:p>
            <a:pPr marL="0" indent="0" algn="ctr">
              <a:buNone/>
            </a:pPr>
            <a:r>
              <a:rPr lang="en-US" sz="4400" dirty="0" smtClean="0">
                <a:solidFill>
                  <a:schemeClr val="bg1"/>
                </a:solidFill>
              </a:rPr>
              <a:t>我 </a:t>
            </a:r>
            <a:r>
              <a:rPr lang="en-US" sz="4400" dirty="0">
                <a:solidFill>
                  <a:schemeClr val="bg1"/>
                </a:solidFill>
              </a:rPr>
              <a:t>心 充 滿 平 安 </a:t>
            </a:r>
          </a:p>
          <a:p>
            <a:pPr marL="0" indent="0" algn="ctr">
              <a:buNone/>
            </a:pPr>
            <a:endParaRPr lang="en-US" altLang="zh-TW" sz="4400" dirty="0" smtClean="0">
              <a:solidFill>
                <a:schemeClr val="bg1"/>
              </a:solidFill>
              <a:latin typeface="Arial" panose="020B0604020202020204" pitchFamily="34" charset="0"/>
              <a:ea typeface="DFKaiXBold-B5"/>
              <a:cs typeface="Arial" panose="020B0604020202020204" pitchFamily="34" charset="0"/>
            </a:endParaRPr>
          </a:p>
        </p:txBody>
      </p:sp>
      <p:sp>
        <p:nvSpPr>
          <p:cNvPr id="2" name="TextBox 1"/>
          <p:cNvSpPr txBox="1"/>
          <p:nvPr/>
        </p:nvSpPr>
        <p:spPr>
          <a:xfrm>
            <a:off x="7848600" y="6096000"/>
            <a:ext cx="769763" cy="461665"/>
          </a:xfrm>
          <a:prstGeom prst="rect">
            <a:avLst/>
          </a:prstGeom>
          <a:noFill/>
        </p:spPr>
        <p:txBody>
          <a:bodyPr wrap="none" rtlCol="0">
            <a:spAutoFit/>
          </a:bodyPr>
          <a:lstStyle/>
          <a:p>
            <a:r>
              <a:rPr lang="en-US" sz="2400" u="none" dirty="0" smtClean="0">
                <a:solidFill>
                  <a:schemeClr val="bg1"/>
                </a:solidFill>
              </a:rPr>
              <a:t>9/12</a:t>
            </a:r>
            <a:endParaRPr lang="en-US" sz="2400" u="none" dirty="0">
              <a:solidFill>
                <a:schemeClr val="bg1"/>
              </a:solidFill>
            </a:endParaRPr>
          </a:p>
        </p:txBody>
      </p:sp>
    </p:spTree>
    <p:extLst>
      <p:ext uri="{BB962C8B-B14F-4D97-AF65-F5344CB8AC3E}">
        <p14:creationId xmlns:p14="http://schemas.microsoft.com/office/powerpoint/2010/main" val="239562722"/>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bg>
      <p:bgPr>
        <a:solidFill>
          <a:srgbClr val="002060"/>
        </a:solidFill>
        <a:effectLst/>
      </p:bgPr>
    </p:bg>
    <p:spTree>
      <p:nvGrpSpPr>
        <p:cNvPr id="1" name=""/>
        <p:cNvGrpSpPr/>
        <p:nvPr/>
      </p:nvGrpSpPr>
      <p:grpSpPr>
        <a:xfrm>
          <a:off x="0" y="0"/>
          <a:ext cx="0" cy="0"/>
          <a:chOff x="0" y="0"/>
          <a:chExt cx="0" cy="0"/>
        </a:xfrm>
      </p:grpSpPr>
      <p:sp>
        <p:nvSpPr>
          <p:cNvPr id="5123" name="Rectangle 3"/>
          <p:cNvSpPr>
            <a:spLocks noGrp="1" noChangeArrowheads="1"/>
          </p:cNvSpPr>
          <p:nvPr>
            <p:ph type="body" idx="1"/>
          </p:nvPr>
        </p:nvSpPr>
        <p:spPr>
          <a:xfrm>
            <a:off x="0" y="1575582"/>
            <a:ext cx="9144000" cy="5130017"/>
          </a:xfrm>
        </p:spPr>
        <p:txBody>
          <a:bodyPr>
            <a:normAutofit/>
          </a:bodyPr>
          <a:lstStyle/>
          <a:p>
            <a:pPr marL="0" indent="0" algn="ctr">
              <a:buNone/>
            </a:pPr>
            <a:r>
              <a:rPr lang="en-US" sz="4400" dirty="0" smtClean="0">
                <a:solidFill>
                  <a:schemeClr val="bg1"/>
                </a:solidFill>
              </a:rPr>
              <a:t>His </a:t>
            </a:r>
            <a:r>
              <a:rPr lang="en-US" sz="4400" dirty="0">
                <a:solidFill>
                  <a:schemeClr val="bg1"/>
                </a:solidFill>
              </a:rPr>
              <a:t>joy and glory </a:t>
            </a:r>
            <a:endParaRPr lang="en-US" sz="4400" dirty="0" smtClean="0">
              <a:solidFill>
                <a:schemeClr val="bg1"/>
              </a:solidFill>
            </a:endParaRPr>
          </a:p>
          <a:p>
            <a:pPr marL="0" indent="0" algn="ctr">
              <a:buNone/>
            </a:pPr>
            <a:r>
              <a:rPr lang="en-US" sz="4400" dirty="0" smtClean="0">
                <a:solidFill>
                  <a:schemeClr val="bg1"/>
                </a:solidFill>
              </a:rPr>
              <a:t>喜 </a:t>
            </a:r>
            <a:r>
              <a:rPr lang="en-US" sz="4400" dirty="0">
                <a:solidFill>
                  <a:schemeClr val="bg1"/>
                </a:solidFill>
              </a:rPr>
              <a:t>樂 與 榮 光 </a:t>
            </a:r>
            <a:endParaRPr lang="en-US" sz="4400" dirty="0" smtClean="0">
              <a:solidFill>
                <a:schemeClr val="bg1"/>
              </a:solidFill>
            </a:endParaRPr>
          </a:p>
          <a:p>
            <a:pPr marL="0" indent="0" algn="ctr">
              <a:buNone/>
            </a:pPr>
            <a:r>
              <a:rPr lang="en-US" sz="4400" dirty="0">
                <a:solidFill>
                  <a:schemeClr val="bg1"/>
                </a:solidFill>
              </a:rPr>
              <a:t>He did wondrously impart </a:t>
            </a:r>
          </a:p>
          <a:p>
            <a:pPr marL="0" indent="0" algn="ctr">
              <a:buNone/>
            </a:pPr>
            <a:r>
              <a:rPr lang="en-US" sz="4400" dirty="0">
                <a:solidFill>
                  <a:schemeClr val="bg1"/>
                </a:solidFill>
              </a:rPr>
              <a:t>祂 奇 妙 的 賜 給 我. </a:t>
            </a:r>
          </a:p>
          <a:p>
            <a:pPr marL="0" indent="0" algn="ctr">
              <a:buNone/>
            </a:pPr>
            <a:endParaRPr lang="en-US" sz="4400" dirty="0">
              <a:solidFill>
                <a:schemeClr val="bg1"/>
              </a:solidFill>
            </a:endParaRPr>
          </a:p>
          <a:p>
            <a:pPr marL="0" indent="0" algn="ctr">
              <a:buNone/>
            </a:pPr>
            <a:endParaRPr lang="en-US" altLang="zh-TW" sz="4400" dirty="0" smtClean="0">
              <a:solidFill>
                <a:schemeClr val="bg1"/>
              </a:solidFill>
              <a:latin typeface="Arial" panose="020B0604020202020204" pitchFamily="34" charset="0"/>
              <a:ea typeface="DFKaiXBold-B5"/>
              <a:cs typeface="Arial" panose="020B0604020202020204" pitchFamily="34" charset="0"/>
            </a:endParaRPr>
          </a:p>
        </p:txBody>
      </p:sp>
      <p:sp>
        <p:nvSpPr>
          <p:cNvPr id="2" name="TextBox 1"/>
          <p:cNvSpPr txBox="1"/>
          <p:nvPr/>
        </p:nvSpPr>
        <p:spPr>
          <a:xfrm>
            <a:off x="7848600" y="6096000"/>
            <a:ext cx="925253" cy="461665"/>
          </a:xfrm>
          <a:prstGeom prst="rect">
            <a:avLst/>
          </a:prstGeom>
          <a:noFill/>
        </p:spPr>
        <p:txBody>
          <a:bodyPr wrap="none" rtlCol="0">
            <a:spAutoFit/>
          </a:bodyPr>
          <a:lstStyle/>
          <a:p>
            <a:r>
              <a:rPr lang="en-US" sz="2400" u="none" dirty="0" smtClean="0">
                <a:solidFill>
                  <a:schemeClr val="bg1"/>
                </a:solidFill>
              </a:rPr>
              <a:t>10/12</a:t>
            </a:r>
            <a:endParaRPr lang="en-US" sz="2400" u="none" dirty="0">
              <a:solidFill>
                <a:schemeClr val="bg1"/>
              </a:solidFill>
            </a:endParaRPr>
          </a:p>
        </p:txBody>
      </p:sp>
    </p:spTree>
    <p:extLst>
      <p:ext uri="{BB962C8B-B14F-4D97-AF65-F5344CB8AC3E}">
        <p14:creationId xmlns:p14="http://schemas.microsoft.com/office/powerpoint/2010/main" val="472328977"/>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bg>
      <p:bgPr>
        <a:solidFill>
          <a:srgbClr val="002060"/>
        </a:solidFill>
        <a:effectLst/>
      </p:bgPr>
    </p:bg>
    <p:spTree>
      <p:nvGrpSpPr>
        <p:cNvPr id="1" name=""/>
        <p:cNvGrpSpPr/>
        <p:nvPr/>
      </p:nvGrpSpPr>
      <p:grpSpPr>
        <a:xfrm>
          <a:off x="0" y="0"/>
          <a:ext cx="0" cy="0"/>
          <a:chOff x="0" y="0"/>
          <a:chExt cx="0" cy="0"/>
        </a:xfrm>
      </p:grpSpPr>
      <p:sp>
        <p:nvSpPr>
          <p:cNvPr id="6146" name="Rectangle 3"/>
          <p:cNvSpPr>
            <a:spLocks noGrp="1" noChangeArrowheads="1"/>
          </p:cNvSpPr>
          <p:nvPr>
            <p:ph type="body" idx="1"/>
          </p:nvPr>
        </p:nvSpPr>
        <p:spPr>
          <a:xfrm>
            <a:off x="0" y="1530626"/>
            <a:ext cx="9144000" cy="5174974"/>
          </a:xfrm>
        </p:spPr>
        <p:txBody>
          <a:bodyPr/>
          <a:lstStyle/>
          <a:p>
            <a:pPr marL="0" indent="0" algn="ctr">
              <a:buNone/>
            </a:pPr>
            <a:r>
              <a:rPr lang="en-US" sz="4400" dirty="0" smtClean="0">
                <a:solidFill>
                  <a:schemeClr val="bg1"/>
                </a:solidFill>
              </a:rPr>
              <a:t>The </a:t>
            </a:r>
            <a:r>
              <a:rPr lang="en-US" sz="4400" dirty="0" err="1">
                <a:solidFill>
                  <a:schemeClr val="bg1"/>
                </a:solidFill>
              </a:rPr>
              <a:t>bless’d</a:t>
            </a:r>
            <a:r>
              <a:rPr lang="en-US" sz="4400" dirty="0">
                <a:solidFill>
                  <a:schemeClr val="bg1"/>
                </a:solidFill>
              </a:rPr>
              <a:t> name of Jesus </a:t>
            </a:r>
            <a:endParaRPr lang="en-US" sz="4400" dirty="0" smtClean="0">
              <a:solidFill>
                <a:schemeClr val="bg1"/>
              </a:solidFill>
            </a:endParaRPr>
          </a:p>
          <a:p>
            <a:pPr marL="0" indent="0" algn="ctr">
              <a:buNone/>
            </a:pPr>
            <a:r>
              <a:rPr lang="en-US" sz="4400" dirty="0" smtClean="0">
                <a:solidFill>
                  <a:schemeClr val="bg1"/>
                </a:solidFill>
              </a:rPr>
              <a:t>頌 </a:t>
            </a:r>
            <a:r>
              <a:rPr lang="en-US" sz="4400" dirty="0">
                <a:solidFill>
                  <a:schemeClr val="bg1"/>
                </a:solidFill>
              </a:rPr>
              <a:t>讚 耶 穌 聖 名 </a:t>
            </a:r>
          </a:p>
          <a:p>
            <a:pPr marL="0" indent="0" algn="ctr">
              <a:buNone/>
            </a:pPr>
            <a:r>
              <a:rPr lang="en-US" sz="4400" dirty="0">
                <a:solidFill>
                  <a:schemeClr val="bg1"/>
                </a:solidFill>
              </a:rPr>
              <a:t>Brought me freedom from sin </a:t>
            </a:r>
            <a:endParaRPr lang="en-US" sz="4400" dirty="0" smtClean="0">
              <a:solidFill>
                <a:schemeClr val="bg1"/>
              </a:solidFill>
            </a:endParaRPr>
          </a:p>
          <a:p>
            <a:pPr marL="0" indent="0" algn="ctr">
              <a:buNone/>
            </a:pPr>
            <a:r>
              <a:rPr lang="en-US" sz="4400" dirty="0" smtClean="0">
                <a:solidFill>
                  <a:schemeClr val="bg1"/>
                </a:solidFill>
              </a:rPr>
              <a:t>赦 </a:t>
            </a:r>
            <a:r>
              <a:rPr lang="en-US" sz="4400" dirty="0">
                <a:solidFill>
                  <a:schemeClr val="bg1"/>
                </a:solidFill>
              </a:rPr>
              <a:t>我 罪 賜 自 由 </a:t>
            </a:r>
          </a:p>
          <a:p>
            <a:pPr marL="0" indent="0" algn="ctr">
              <a:buNone/>
            </a:pPr>
            <a:endParaRPr lang="en-US" dirty="0">
              <a:solidFill>
                <a:schemeClr val="bg1"/>
              </a:solidFill>
            </a:endParaRPr>
          </a:p>
          <a:p>
            <a:pPr marL="0" indent="0" algn="ctr">
              <a:buNone/>
            </a:pPr>
            <a:endParaRPr lang="zh-TW" altLang="en-US" dirty="0" smtClean="0">
              <a:solidFill>
                <a:schemeClr val="bg1"/>
              </a:solidFill>
              <a:latin typeface="Arial" panose="020B0604020202020204" pitchFamily="34" charset="0"/>
              <a:ea typeface="DFKaiXBold-B5"/>
              <a:cs typeface="Arial" panose="020B0604020202020204" pitchFamily="34" charset="0"/>
            </a:endParaRPr>
          </a:p>
        </p:txBody>
      </p:sp>
      <p:sp>
        <p:nvSpPr>
          <p:cNvPr id="4" name="TextBox 3"/>
          <p:cNvSpPr txBox="1"/>
          <p:nvPr/>
        </p:nvSpPr>
        <p:spPr>
          <a:xfrm>
            <a:off x="7848600" y="6096000"/>
            <a:ext cx="925253" cy="461665"/>
          </a:xfrm>
          <a:prstGeom prst="rect">
            <a:avLst/>
          </a:prstGeom>
          <a:noFill/>
        </p:spPr>
        <p:txBody>
          <a:bodyPr wrap="none" rtlCol="0">
            <a:spAutoFit/>
          </a:bodyPr>
          <a:lstStyle/>
          <a:p>
            <a:r>
              <a:rPr lang="en-US" sz="2400" dirty="0" smtClean="0">
                <a:solidFill>
                  <a:schemeClr val="bg1"/>
                </a:solidFill>
              </a:rPr>
              <a:t>11</a:t>
            </a:r>
            <a:r>
              <a:rPr lang="en-US" sz="2400" u="none" dirty="0" smtClean="0">
                <a:solidFill>
                  <a:schemeClr val="bg1"/>
                </a:solidFill>
              </a:rPr>
              <a:t>/12</a:t>
            </a:r>
            <a:endParaRPr lang="en-US" sz="2400" u="none" dirty="0">
              <a:solidFill>
                <a:schemeClr val="bg1"/>
              </a:solidFill>
            </a:endParaRPr>
          </a:p>
        </p:txBody>
      </p:sp>
    </p:spTree>
    <p:extLst>
      <p:ext uri="{BB962C8B-B14F-4D97-AF65-F5344CB8AC3E}">
        <p14:creationId xmlns:p14="http://schemas.microsoft.com/office/powerpoint/2010/main" val="3153297805"/>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bg>
      <p:bgPr>
        <a:solidFill>
          <a:srgbClr val="002060"/>
        </a:solidFill>
        <a:effectLst/>
      </p:bgPr>
    </p:bg>
    <p:spTree>
      <p:nvGrpSpPr>
        <p:cNvPr id="1" name=""/>
        <p:cNvGrpSpPr/>
        <p:nvPr/>
      </p:nvGrpSpPr>
      <p:grpSpPr>
        <a:xfrm>
          <a:off x="0" y="0"/>
          <a:ext cx="0" cy="0"/>
          <a:chOff x="0" y="0"/>
          <a:chExt cx="0" cy="0"/>
        </a:xfrm>
      </p:grpSpPr>
      <p:sp>
        <p:nvSpPr>
          <p:cNvPr id="7170" name="Rectangle 3"/>
          <p:cNvSpPr>
            <a:spLocks noGrp="1" noChangeArrowheads="1"/>
          </p:cNvSpPr>
          <p:nvPr>
            <p:ph type="body" idx="1"/>
          </p:nvPr>
        </p:nvSpPr>
        <p:spPr>
          <a:xfrm>
            <a:off x="0" y="1490870"/>
            <a:ext cx="9144000" cy="5214729"/>
          </a:xfrm>
        </p:spPr>
        <p:txBody>
          <a:bodyPr>
            <a:normAutofit/>
          </a:bodyPr>
          <a:lstStyle/>
          <a:p>
            <a:pPr marL="0" indent="0" algn="ctr">
              <a:buNone/>
            </a:pPr>
            <a:r>
              <a:rPr lang="en-US" sz="4400" dirty="0">
                <a:solidFill>
                  <a:schemeClr val="bg1"/>
                </a:solidFill>
              </a:rPr>
              <a:t>Now His praise fills the temple </a:t>
            </a:r>
            <a:endParaRPr lang="en-US" sz="4400" dirty="0" smtClean="0">
              <a:solidFill>
                <a:schemeClr val="bg1"/>
              </a:solidFill>
            </a:endParaRPr>
          </a:p>
          <a:p>
            <a:pPr marL="0" indent="0" algn="ctr">
              <a:buNone/>
            </a:pPr>
            <a:r>
              <a:rPr lang="en-US" sz="4400" dirty="0" smtClean="0">
                <a:solidFill>
                  <a:schemeClr val="bg1"/>
                </a:solidFill>
              </a:rPr>
              <a:t>讓 </a:t>
            </a:r>
            <a:r>
              <a:rPr lang="en-US" sz="4400" dirty="0">
                <a:solidFill>
                  <a:schemeClr val="bg1"/>
                </a:solidFill>
              </a:rPr>
              <a:t>聖 殿 充 滿 讚 美</a:t>
            </a:r>
          </a:p>
          <a:p>
            <a:pPr marL="0" indent="0" algn="ctr">
              <a:buNone/>
            </a:pPr>
            <a:r>
              <a:rPr lang="en-US" sz="4400" dirty="0">
                <a:solidFill>
                  <a:schemeClr val="bg1"/>
                </a:solidFill>
              </a:rPr>
              <a:t>And His Spirit dwells within </a:t>
            </a:r>
            <a:endParaRPr lang="en-US" sz="4400" dirty="0" smtClean="0">
              <a:solidFill>
                <a:schemeClr val="bg1"/>
              </a:solidFill>
            </a:endParaRPr>
          </a:p>
          <a:p>
            <a:pPr marL="0" indent="0" algn="ctr">
              <a:buNone/>
            </a:pPr>
            <a:r>
              <a:rPr lang="en-US" sz="4400" dirty="0" err="1" smtClean="0">
                <a:solidFill>
                  <a:schemeClr val="bg1"/>
                </a:solidFill>
              </a:rPr>
              <a:t>使聖靈充滿我心</a:t>
            </a:r>
            <a:endParaRPr lang="en-US" altLang="zh-TW" sz="4400" dirty="0" smtClean="0">
              <a:solidFill>
                <a:schemeClr val="bg1"/>
              </a:solidFill>
              <a:latin typeface="Arial" panose="020B0604020202020204" pitchFamily="34" charset="0"/>
              <a:ea typeface="DFKaiXBold-B5"/>
              <a:cs typeface="Arial" panose="020B0604020202020204" pitchFamily="34" charset="0"/>
            </a:endParaRPr>
          </a:p>
        </p:txBody>
      </p:sp>
      <p:sp>
        <p:nvSpPr>
          <p:cNvPr id="4" name="TextBox 3"/>
          <p:cNvSpPr txBox="1"/>
          <p:nvPr/>
        </p:nvSpPr>
        <p:spPr>
          <a:xfrm>
            <a:off x="7848600" y="6096000"/>
            <a:ext cx="925253" cy="461665"/>
          </a:xfrm>
          <a:prstGeom prst="rect">
            <a:avLst/>
          </a:prstGeom>
          <a:noFill/>
        </p:spPr>
        <p:txBody>
          <a:bodyPr wrap="none" rtlCol="0">
            <a:spAutoFit/>
          </a:bodyPr>
          <a:lstStyle/>
          <a:p>
            <a:r>
              <a:rPr lang="en-US" sz="2400" u="none" dirty="0" smtClean="0">
                <a:solidFill>
                  <a:schemeClr val="bg1"/>
                </a:solidFill>
              </a:rPr>
              <a:t>12/12</a:t>
            </a:r>
            <a:endParaRPr lang="en-US" sz="2400" u="none" dirty="0">
              <a:solidFill>
                <a:schemeClr val="bg1"/>
              </a:solidFill>
            </a:endParaRPr>
          </a:p>
        </p:txBody>
      </p:sp>
    </p:spTree>
    <p:extLst>
      <p:ext uri="{BB962C8B-B14F-4D97-AF65-F5344CB8AC3E}">
        <p14:creationId xmlns:p14="http://schemas.microsoft.com/office/powerpoint/2010/main" val="3679989092"/>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bg>
      <p:bgPr>
        <a:solidFill>
          <a:srgbClr val="002060"/>
        </a:solidFill>
        <a:effectLst/>
      </p:bgPr>
    </p:bg>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365513" y="1278973"/>
            <a:ext cx="6750260" cy="5307496"/>
          </a:xfrm>
          <a:prstGeom prst="rect">
            <a:avLst/>
          </a:prstGeom>
        </p:spPr>
      </p:pic>
      <p:sp>
        <p:nvSpPr>
          <p:cNvPr id="2" name="Title 1"/>
          <p:cNvSpPr>
            <a:spLocks noGrp="1"/>
          </p:cNvSpPr>
          <p:nvPr>
            <p:ph type="title"/>
          </p:nvPr>
        </p:nvSpPr>
        <p:spPr>
          <a:xfrm>
            <a:off x="628650" y="732321"/>
            <a:ext cx="7886700" cy="1093304"/>
          </a:xfrm>
        </p:spPr>
        <p:txBody>
          <a:bodyPr>
            <a:normAutofit fontScale="90000"/>
          </a:bodyPr>
          <a:lstStyle/>
          <a:p>
            <a:pPr algn="ctr"/>
            <a:r>
              <a:rPr lang="en-US" dirty="0" smtClean="0">
                <a:solidFill>
                  <a:schemeClr val="bg1"/>
                </a:solidFill>
              </a:rPr>
              <a:t>Psalm 42:1-2  (</a:t>
            </a:r>
            <a:r>
              <a:rPr lang="zh-TW" altLang="en-US" dirty="0" smtClean="0">
                <a:solidFill>
                  <a:schemeClr val="bg1"/>
                </a:solidFill>
              </a:rPr>
              <a:t>詩篇</a:t>
            </a:r>
            <a:r>
              <a:rPr lang="en-US" altLang="zh-TW" dirty="0" smtClean="0">
                <a:solidFill>
                  <a:schemeClr val="bg1"/>
                </a:solidFill>
              </a:rPr>
              <a:t>)</a:t>
            </a:r>
            <a:r>
              <a:rPr lang="en-US" altLang="zh-TW" dirty="0">
                <a:solidFill>
                  <a:schemeClr val="bg1"/>
                </a:solidFill>
              </a:rPr>
              <a:t/>
            </a:r>
            <a:br>
              <a:rPr lang="en-US" altLang="zh-TW" dirty="0">
                <a:solidFill>
                  <a:schemeClr val="bg1"/>
                </a:solidFill>
              </a:rPr>
            </a:br>
            <a:r>
              <a:rPr lang="en-US" altLang="zh-TW" dirty="0">
                <a:solidFill>
                  <a:schemeClr val="bg1"/>
                </a:solidFill>
              </a:rPr>
              <a:t/>
            </a:r>
            <a:br>
              <a:rPr lang="en-US" altLang="zh-TW" dirty="0">
                <a:solidFill>
                  <a:schemeClr val="bg1"/>
                </a:solidFill>
              </a:rPr>
            </a:br>
            <a:endParaRPr lang="en-US" dirty="0">
              <a:solidFill>
                <a:schemeClr val="bg1"/>
              </a:solidFill>
            </a:endParaRPr>
          </a:p>
        </p:txBody>
      </p:sp>
      <p:sp>
        <p:nvSpPr>
          <p:cNvPr id="3" name="Content Placeholder 2"/>
          <p:cNvSpPr>
            <a:spLocks noGrp="1"/>
          </p:cNvSpPr>
          <p:nvPr>
            <p:ph idx="1"/>
          </p:nvPr>
        </p:nvSpPr>
        <p:spPr>
          <a:xfrm>
            <a:off x="139148" y="1391478"/>
            <a:ext cx="8825948" cy="4785485"/>
          </a:xfrm>
        </p:spPr>
        <p:txBody>
          <a:bodyPr>
            <a:normAutofit/>
          </a:bodyPr>
          <a:lstStyle/>
          <a:p>
            <a:pPr marL="0" indent="0">
              <a:buNone/>
            </a:pPr>
            <a:r>
              <a:rPr lang="en-US" altLang="zh-TW" sz="2000" b="1" baseline="30000" dirty="0">
                <a:solidFill>
                  <a:schemeClr val="bg1"/>
                </a:solidFill>
                <a:latin typeface="Microsoft YaHei" panose="020B0503020204020204" pitchFamily="34" charset="-122"/>
                <a:ea typeface="Microsoft YaHei" panose="020B0503020204020204" pitchFamily="34" charset="-122"/>
              </a:rPr>
              <a:t>1 </a:t>
            </a:r>
            <a:r>
              <a:rPr lang="zh-TW" altLang="en-US" sz="2000" dirty="0">
                <a:solidFill>
                  <a:schemeClr val="bg1"/>
                </a:solidFill>
                <a:latin typeface="Microsoft YaHei" panose="020B0503020204020204" pitchFamily="34" charset="-122"/>
                <a:ea typeface="Microsoft YaHei" panose="020B0503020204020204" pitchFamily="34" charset="-122"/>
              </a:rPr>
              <a:t>神啊，我的心切慕你，如鹿切慕溪水。</a:t>
            </a:r>
            <a:br>
              <a:rPr lang="zh-TW" altLang="en-US" sz="2000" dirty="0">
                <a:solidFill>
                  <a:schemeClr val="bg1"/>
                </a:solidFill>
                <a:latin typeface="Microsoft YaHei" panose="020B0503020204020204" pitchFamily="34" charset="-122"/>
                <a:ea typeface="Microsoft YaHei" panose="020B0503020204020204" pitchFamily="34" charset="-122"/>
              </a:rPr>
            </a:br>
            <a:r>
              <a:rPr lang="en-US" altLang="zh-TW" sz="2000" b="1" baseline="30000" dirty="0">
                <a:solidFill>
                  <a:schemeClr val="bg1"/>
                </a:solidFill>
                <a:latin typeface="Microsoft YaHei" panose="020B0503020204020204" pitchFamily="34" charset="-122"/>
                <a:ea typeface="Microsoft YaHei" panose="020B0503020204020204" pitchFamily="34" charset="-122"/>
              </a:rPr>
              <a:t>2 </a:t>
            </a:r>
            <a:r>
              <a:rPr lang="zh-TW" altLang="en-US" sz="2000" dirty="0">
                <a:solidFill>
                  <a:schemeClr val="bg1"/>
                </a:solidFill>
                <a:latin typeface="Microsoft YaHei" panose="020B0503020204020204" pitchFamily="34" charset="-122"/>
                <a:ea typeface="Microsoft YaHei" panose="020B0503020204020204" pitchFamily="34" charset="-122"/>
              </a:rPr>
              <a:t>我的心渴想神，就是永生神，我幾時得朝見神呢</a:t>
            </a:r>
            <a:r>
              <a:rPr lang="zh-TW" altLang="en-US" sz="2000" dirty="0" smtClean="0">
                <a:solidFill>
                  <a:schemeClr val="bg1"/>
                </a:solidFill>
                <a:latin typeface="Microsoft YaHei" panose="020B0503020204020204" pitchFamily="34" charset="-122"/>
                <a:ea typeface="Microsoft YaHei" panose="020B0503020204020204" pitchFamily="34" charset="-122"/>
              </a:rPr>
              <a:t>？</a:t>
            </a:r>
            <a:endParaRPr lang="en-US" altLang="zh-TW" sz="2000" dirty="0" smtClean="0">
              <a:solidFill>
                <a:schemeClr val="bg1"/>
              </a:solidFill>
              <a:latin typeface="Microsoft YaHei" panose="020B0503020204020204" pitchFamily="34" charset="-122"/>
              <a:ea typeface="Microsoft YaHei" panose="020B0503020204020204" pitchFamily="34" charset="-122"/>
            </a:endParaRPr>
          </a:p>
          <a:p>
            <a:pPr marL="0" indent="0">
              <a:buNone/>
            </a:pPr>
            <a:endParaRPr lang="en-US" sz="2000" dirty="0">
              <a:solidFill>
                <a:schemeClr val="bg1"/>
              </a:solidFill>
            </a:endParaRPr>
          </a:p>
          <a:p>
            <a:pPr marL="0" indent="0">
              <a:buNone/>
            </a:pPr>
            <a:r>
              <a:rPr lang="en-US" sz="2000" b="1" baseline="30000" dirty="0">
                <a:solidFill>
                  <a:schemeClr val="bg1"/>
                </a:solidFill>
              </a:rPr>
              <a:t>1 </a:t>
            </a:r>
            <a:r>
              <a:rPr lang="en-US" sz="2000" dirty="0">
                <a:solidFill>
                  <a:schemeClr val="bg1"/>
                </a:solidFill>
              </a:rPr>
              <a:t>As the deer pants for streams of water,</a:t>
            </a:r>
            <a:br>
              <a:rPr lang="en-US" sz="2000" dirty="0">
                <a:solidFill>
                  <a:schemeClr val="bg1"/>
                </a:solidFill>
              </a:rPr>
            </a:br>
            <a:r>
              <a:rPr lang="en-US" sz="2000" dirty="0">
                <a:solidFill>
                  <a:schemeClr val="bg1"/>
                </a:solidFill>
              </a:rPr>
              <a:t>    so my soul pants for you, my God.</a:t>
            </a:r>
            <a:br>
              <a:rPr lang="en-US" sz="2000" dirty="0">
                <a:solidFill>
                  <a:schemeClr val="bg1"/>
                </a:solidFill>
              </a:rPr>
            </a:br>
            <a:r>
              <a:rPr lang="en-US" sz="2000" b="1" baseline="30000" dirty="0">
                <a:solidFill>
                  <a:schemeClr val="bg1"/>
                </a:solidFill>
              </a:rPr>
              <a:t>2 </a:t>
            </a:r>
            <a:r>
              <a:rPr lang="en-US" sz="2000" dirty="0">
                <a:solidFill>
                  <a:schemeClr val="bg1"/>
                </a:solidFill>
              </a:rPr>
              <a:t>My soul thirsts for God, for the living God.</a:t>
            </a:r>
            <a:br>
              <a:rPr lang="en-US" sz="2000" dirty="0">
                <a:solidFill>
                  <a:schemeClr val="bg1"/>
                </a:solidFill>
              </a:rPr>
            </a:br>
            <a:r>
              <a:rPr lang="en-US" sz="2000" dirty="0">
                <a:solidFill>
                  <a:schemeClr val="bg1"/>
                </a:solidFill>
              </a:rPr>
              <a:t>    When can I go and meet with God?</a:t>
            </a:r>
          </a:p>
        </p:txBody>
      </p:sp>
    </p:spTree>
    <p:extLst>
      <p:ext uri="{BB962C8B-B14F-4D97-AF65-F5344CB8AC3E}">
        <p14:creationId xmlns:p14="http://schemas.microsoft.com/office/powerpoint/2010/main" val="2441308789"/>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bg>
      <p:bgPr>
        <a:solidFill>
          <a:srgbClr val="002060"/>
        </a:solidFill>
        <a:effectLst/>
      </p:bgPr>
    </p:bg>
    <p:spTree>
      <p:nvGrpSpPr>
        <p:cNvPr id="1" name=""/>
        <p:cNvGrpSpPr/>
        <p:nvPr/>
      </p:nvGrpSpPr>
      <p:grpSpPr>
        <a:xfrm>
          <a:off x="0" y="0"/>
          <a:ext cx="0" cy="0"/>
          <a:chOff x="0" y="0"/>
          <a:chExt cx="0" cy="0"/>
        </a:xfrm>
      </p:grpSpPr>
      <p:sp>
        <p:nvSpPr>
          <p:cNvPr id="4" name="TextBox 3"/>
          <p:cNvSpPr txBox="1"/>
          <p:nvPr/>
        </p:nvSpPr>
        <p:spPr>
          <a:xfrm>
            <a:off x="7848600" y="6096000"/>
            <a:ext cx="614271" cy="461665"/>
          </a:xfrm>
          <a:prstGeom prst="rect">
            <a:avLst/>
          </a:prstGeom>
          <a:noFill/>
        </p:spPr>
        <p:txBody>
          <a:bodyPr wrap="none" rtlCol="0">
            <a:spAutoFit/>
          </a:bodyPr>
          <a:lstStyle/>
          <a:p>
            <a:r>
              <a:rPr lang="en-US" sz="2400" dirty="0">
                <a:solidFill>
                  <a:schemeClr val="bg1"/>
                </a:solidFill>
              </a:rPr>
              <a:t>1</a:t>
            </a:r>
            <a:r>
              <a:rPr lang="en-US" sz="2400" u="none" dirty="0" smtClean="0">
                <a:solidFill>
                  <a:schemeClr val="bg1"/>
                </a:solidFill>
              </a:rPr>
              <a:t>/8</a:t>
            </a:r>
            <a:endParaRPr lang="en-US" sz="2400" u="none" dirty="0">
              <a:solidFill>
                <a:schemeClr val="bg1"/>
              </a:solidFill>
            </a:endParaRPr>
          </a:p>
        </p:txBody>
      </p:sp>
      <p:sp>
        <p:nvSpPr>
          <p:cNvPr id="2" name="Content Placeholder 1"/>
          <p:cNvSpPr>
            <a:spLocks noGrp="1"/>
          </p:cNvSpPr>
          <p:nvPr>
            <p:ph idx="1"/>
          </p:nvPr>
        </p:nvSpPr>
        <p:spPr>
          <a:xfrm>
            <a:off x="154745" y="1659989"/>
            <a:ext cx="8862646" cy="4436012"/>
          </a:xfrm>
        </p:spPr>
        <p:txBody>
          <a:bodyPr>
            <a:normAutofit/>
          </a:bodyPr>
          <a:lstStyle/>
          <a:p>
            <a:pPr marL="0" indent="0" algn="ctr">
              <a:buNone/>
            </a:pPr>
            <a:r>
              <a:rPr lang="en-US" sz="3600" dirty="0">
                <a:solidFill>
                  <a:schemeClr val="bg1"/>
                </a:solidFill>
              </a:rPr>
              <a:t>1.</a:t>
            </a:r>
            <a:r>
              <a:rPr lang="zh-CN" altLang="en-US" sz="3600" dirty="0">
                <a:solidFill>
                  <a:schemeClr val="bg1"/>
                </a:solidFill>
              </a:rPr>
              <a:t>神啊</a:t>
            </a:r>
            <a:r>
              <a:rPr lang="en-US" sz="3600" dirty="0">
                <a:solidFill>
                  <a:schemeClr val="bg1"/>
                </a:solidFill>
              </a:rPr>
              <a:t>,</a:t>
            </a:r>
            <a:r>
              <a:rPr lang="zh-CN" altLang="en-US" sz="3600" dirty="0">
                <a:solidFill>
                  <a:schemeClr val="bg1"/>
                </a:solidFill>
              </a:rPr>
              <a:t>我的心切慕祢</a:t>
            </a:r>
            <a:r>
              <a:rPr lang="en-US" sz="3600" dirty="0">
                <a:solidFill>
                  <a:schemeClr val="bg1"/>
                </a:solidFill>
              </a:rPr>
              <a:t>, </a:t>
            </a:r>
            <a:r>
              <a:rPr lang="zh-CN" altLang="en-US" sz="3600" dirty="0">
                <a:solidFill>
                  <a:schemeClr val="bg1"/>
                </a:solidFill>
              </a:rPr>
              <a:t>如鹿切慕溪水</a:t>
            </a:r>
            <a:r>
              <a:rPr lang="en-US" sz="3600" dirty="0">
                <a:solidFill>
                  <a:schemeClr val="bg1"/>
                </a:solidFill>
              </a:rPr>
              <a:t>,</a:t>
            </a:r>
          </a:p>
          <a:p>
            <a:pPr marL="0" indent="0" algn="ctr">
              <a:buNone/>
            </a:pPr>
            <a:r>
              <a:rPr lang="zh-CN" altLang="en-US" sz="3600" dirty="0" smtClean="0">
                <a:solidFill>
                  <a:schemeClr val="bg1"/>
                </a:solidFill>
              </a:rPr>
              <a:t>    惟</a:t>
            </a:r>
            <a:r>
              <a:rPr lang="zh-CN" altLang="en-US" sz="3600" dirty="0">
                <a:solidFill>
                  <a:schemeClr val="bg1"/>
                </a:solidFill>
              </a:rPr>
              <a:t>有祢是我心所爱</a:t>
            </a:r>
            <a:r>
              <a:rPr lang="en-US" sz="3600" dirty="0">
                <a:solidFill>
                  <a:schemeClr val="bg1"/>
                </a:solidFill>
              </a:rPr>
              <a:t>, </a:t>
            </a:r>
            <a:r>
              <a:rPr lang="zh-CN" altLang="en-US" sz="3600" dirty="0">
                <a:solidFill>
                  <a:schemeClr val="bg1"/>
                </a:solidFill>
              </a:rPr>
              <a:t>我渴慕来敬拜祢</a:t>
            </a:r>
            <a:r>
              <a:rPr lang="en-US" sz="3600" dirty="0" smtClean="0">
                <a:solidFill>
                  <a:schemeClr val="bg1"/>
                </a:solidFill>
              </a:rPr>
              <a:t>.</a:t>
            </a:r>
          </a:p>
          <a:p>
            <a:pPr marL="0" indent="0" algn="ctr">
              <a:buNone/>
            </a:pPr>
            <a:endParaRPr lang="en-US" sz="3600" dirty="0">
              <a:solidFill>
                <a:schemeClr val="bg1"/>
              </a:solidFill>
            </a:endParaRPr>
          </a:p>
          <a:p>
            <a:pPr marL="0" indent="0" algn="ctr">
              <a:buNone/>
            </a:pPr>
            <a:r>
              <a:rPr lang="en-US" sz="3600" dirty="0">
                <a:solidFill>
                  <a:schemeClr val="bg1"/>
                </a:solidFill>
              </a:rPr>
              <a:t>As the deer pants for the water </a:t>
            </a:r>
            <a:endParaRPr lang="en-US" sz="3600" dirty="0" smtClean="0">
              <a:solidFill>
                <a:schemeClr val="bg1"/>
              </a:solidFill>
            </a:endParaRPr>
          </a:p>
          <a:p>
            <a:pPr marL="0" indent="0" algn="ctr">
              <a:buNone/>
            </a:pPr>
            <a:r>
              <a:rPr lang="en-US" sz="3600" dirty="0" smtClean="0">
                <a:solidFill>
                  <a:schemeClr val="bg1"/>
                </a:solidFill>
              </a:rPr>
              <a:t>So </a:t>
            </a:r>
            <a:r>
              <a:rPr lang="en-US" sz="3600" dirty="0">
                <a:solidFill>
                  <a:schemeClr val="bg1"/>
                </a:solidFill>
              </a:rPr>
              <a:t>my soul </a:t>
            </a:r>
            <a:r>
              <a:rPr lang="en-US" sz="3600" dirty="0" err="1" smtClean="0">
                <a:solidFill>
                  <a:schemeClr val="bg1"/>
                </a:solidFill>
              </a:rPr>
              <a:t>longeth</a:t>
            </a:r>
            <a:r>
              <a:rPr lang="en-US" sz="3600" dirty="0" smtClean="0">
                <a:solidFill>
                  <a:schemeClr val="bg1"/>
                </a:solidFill>
              </a:rPr>
              <a:t> </a:t>
            </a:r>
            <a:r>
              <a:rPr lang="en-US" sz="3600" dirty="0">
                <a:solidFill>
                  <a:schemeClr val="bg1"/>
                </a:solidFill>
              </a:rPr>
              <a:t>after </a:t>
            </a:r>
            <a:r>
              <a:rPr lang="en-US" sz="3600" dirty="0" smtClean="0">
                <a:solidFill>
                  <a:schemeClr val="bg1"/>
                </a:solidFill>
              </a:rPr>
              <a:t>thee </a:t>
            </a:r>
          </a:p>
          <a:p>
            <a:pPr marL="0" indent="0" algn="ctr">
              <a:buNone/>
            </a:pPr>
            <a:r>
              <a:rPr lang="en-US" sz="3600" dirty="0">
                <a:solidFill>
                  <a:schemeClr val="bg1"/>
                </a:solidFill>
              </a:rPr>
              <a:t>You alone are my heart's desire </a:t>
            </a:r>
            <a:endParaRPr lang="en-US" sz="3600" dirty="0" smtClean="0">
              <a:solidFill>
                <a:schemeClr val="bg1"/>
              </a:solidFill>
            </a:endParaRPr>
          </a:p>
          <a:p>
            <a:pPr marL="0" indent="0" algn="ctr">
              <a:buNone/>
            </a:pPr>
            <a:r>
              <a:rPr lang="en-US" sz="3600" dirty="0" smtClean="0">
                <a:solidFill>
                  <a:schemeClr val="bg1"/>
                </a:solidFill>
              </a:rPr>
              <a:t>And </a:t>
            </a:r>
            <a:r>
              <a:rPr lang="en-US" sz="3600" dirty="0">
                <a:solidFill>
                  <a:schemeClr val="bg1"/>
                </a:solidFill>
              </a:rPr>
              <a:t>I long to worship </a:t>
            </a:r>
            <a:r>
              <a:rPr lang="en-US" sz="3600" dirty="0" smtClean="0">
                <a:solidFill>
                  <a:schemeClr val="bg1"/>
                </a:solidFill>
              </a:rPr>
              <a:t>Thee </a:t>
            </a:r>
            <a:endParaRPr lang="en-US" sz="3600" dirty="0">
              <a:solidFill>
                <a:schemeClr val="bg1"/>
              </a:solidFill>
            </a:endParaRPr>
          </a:p>
          <a:p>
            <a:pPr marL="0" indent="0" algn="ctr">
              <a:buNone/>
            </a:pPr>
            <a:endParaRPr lang="en-US" sz="3600" dirty="0">
              <a:solidFill>
                <a:schemeClr val="bg1"/>
              </a:solidFill>
            </a:endParaRPr>
          </a:p>
          <a:p>
            <a:pPr marL="0" indent="0" algn="ctr">
              <a:buNone/>
            </a:pPr>
            <a:endParaRPr lang="en-US" sz="3600" dirty="0">
              <a:solidFill>
                <a:schemeClr val="bg1"/>
              </a:solidFill>
            </a:endParaRPr>
          </a:p>
        </p:txBody>
      </p:sp>
      <p:sp>
        <p:nvSpPr>
          <p:cNvPr id="3" name="TextBox 2"/>
          <p:cNvSpPr txBox="1"/>
          <p:nvPr/>
        </p:nvSpPr>
        <p:spPr>
          <a:xfrm>
            <a:off x="1322362" y="295416"/>
            <a:ext cx="6794695" cy="1200329"/>
          </a:xfrm>
          <a:prstGeom prst="rect">
            <a:avLst/>
          </a:prstGeom>
          <a:noFill/>
        </p:spPr>
        <p:txBody>
          <a:bodyPr wrap="square" rtlCol="0">
            <a:spAutoFit/>
          </a:bodyPr>
          <a:lstStyle/>
          <a:p>
            <a:pPr algn="ctr"/>
            <a:r>
              <a:rPr lang="en-US" sz="3600" dirty="0" smtClean="0">
                <a:solidFill>
                  <a:schemeClr val="bg1"/>
                </a:solidFill>
              </a:rPr>
              <a:t>   </a:t>
            </a:r>
            <a:r>
              <a:rPr lang="en-US" sz="3600" dirty="0" err="1" smtClean="0">
                <a:solidFill>
                  <a:schemeClr val="bg1"/>
                </a:solidFill>
              </a:rPr>
              <a:t>如鹿切慕溪水</a:t>
            </a:r>
            <a:r>
              <a:rPr lang="en-US" sz="3600" dirty="0">
                <a:solidFill>
                  <a:schemeClr val="bg1"/>
                </a:solidFill>
              </a:rPr>
              <a:t>	 </a:t>
            </a:r>
            <a:endParaRPr lang="en-US" sz="3600" dirty="0" smtClean="0">
              <a:solidFill>
                <a:schemeClr val="bg1"/>
              </a:solidFill>
            </a:endParaRPr>
          </a:p>
          <a:p>
            <a:pPr algn="ctr"/>
            <a:r>
              <a:rPr lang="en-US" sz="3600" dirty="0" smtClean="0">
                <a:solidFill>
                  <a:schemeClr val="bg1"/>
                </a:solidFill>
              </a:rPr>
              <a:t>As </a:t>
            </a:r>
            <a:r>
              <a:rPr lang="en-US" sz="3600" dirty="0">
                <a:solidFill>
                  <a:schemeClr val="bg1"/>
                </a:solidFill>
              </a:rPr>
              <a:t>the Deer</a:t>
            </a:r>
          </a:p>
        </p:txBody>
      </p:sp>
    </p:spTree>
    <p:extLst>
      <p:ext uri="{BB962C8B-B14F-4D97-AF65-F5344CB8AC3E}">
        <p14:creationId xmlns:p14="http://schemas.microsoft.com/office/powerpoint/2010/main" val="2333815451"/>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bg>
      <p:bgPr>
        <a:solidFill>
          <a:srgbClr val="002060"/>
        </a:solidFill>
        <a:effectLst/>
      </p:bgPr>
    </p:bg>
    <p:spTree>
      <p:nvGrpSpPr>
        <p:cNvPr id="1" name=""/>
        <p:cNvGrpSpPr/>
        <p:nvPr/>
      </p:nvGrpSpPr>
      <p:grpSpPr>
        <a:xfrm>
          <a:off x="0" y="0"/>
          <a:ext cx="0" cy="0"/>
          <a:chOff x="0" y="0"/>
          <a:chExt cx="0" cy="0"/>
        </a:xfrm>
      </p:grpSpPr>
      <p:sp>
        <p:nvSpPr>
          <p:cNvPr id="4" name="TextBox 3"/>
          <p:cNvSpPr txBox="1"/>
          <p:nvPr/>
        </p:nvSpPr>
        <p:spPr>
          <a:xfrm>
            <a:off x="7848600" y="6096000"/>
            <a:ext cx="614271" cy="461665"/>
          </a:xfrm>
          <a:prstGeom prst="rect">
            <a:avLst/>
          </a:prstGeom>
          <a:noFill/>
        </p:spPr>
        <p:txBody>
          <a:bodyPr wrap="none" rtlCol="0">
            <a:spAutoFit/>
          </a:bodyPr>
          <a:lstStyle/>
          <a:p>
            <a:r>
              <a:rPr lang="en-US" sz="2400" dirty="0">
                <a:solidFill>
                  <a:schemeClr val="bg1"/>
                </a:solidFill>
              </a:rPr>
              <a:t>2</a:t>
            </a:r>
            <a:r>
              <a:rPr lang="en-US" sz="2400" u="none" dirty="0" smtClean="0">
                <a:solidFill>
                  <a:schemeClr val="bg1"/>
                </a:solidFill>
              </a:rPr>
              <a:t>/8</a:t>
            </a:r>
            <a:endParaRPr lang="en-US" sz="2400" u="none" dirty="0">
              <a:solidFill>
                <a:schemeClr val="bg1"/>
              </a:solidFill>
            </a:endParaRPr>
          </a:p>
        </p:txBody>
      </p:sp>
      <p:sp>
        <p:nvSpPr>
          <p:cNvPr id="2" name="Content Placeholder 1"/>
          <p:cNvSpPr>
            <a:spLocks noGrp="1"/>
          </p:cNvSpPr>
          <p:nvPr>
            <p:ph idx="1"/>
          </p:nvPr>
        </p:nvSpPr>
        <p:spPr>
          <a:xfrm>
            <a:off x="154745" y="1659989"/>
            <a:ext cx="8862646" cy="4436012"/>
          </a:xfrm>
        </p:spPr>
        <p:txBody>
          <a:bodyPr>
            <a:normAutofit/>
          </a:bodyPr>
          <a:lstStyle/>
          <a:p>
            <a:pPr marL="0" indent="0" algn="ctr">
              <a:buNone/>
            </a:pPr>
            <a:r>
              <a:rPr lang="en-US" sz="3600" dirty="0" err="1">
                <a:solidFill>
                  <a:schemeClr val="bg1"/>
                </a:solidFill>
              </a:rPr>
              <a:t>祢是我的力量盾牌</a:t>
            </a:r>
            <a:r>
              <a:rPr lang="en-US" sz="3600" dirty="0">
                <a:solidFill>
                  <a:schemeClr val="bg1"/>
                </a:solidFill>
              </a:rPr>
              <a:t>, </a:t>
            </a:r>
            <a:r>
              <a:rPr lang="en-US" sz="3600" dirty="0" err="1">
                <a:solidFill>
                  <a:schemeClr val="bg1"/>
                </a:solidFill>
              </a:rPr>
              <a:t>我灵单单降服于祢</a:t>
            </a:r>
            <a:r>
              <a:rPr lang="en-US" sz="3600" dirty="0">
                <a:solidFill>
                  <a:schemeClr val="bg1"/>
                </a:solidFill>
              </a:rPr>
              <a:t>.</a:t>
            </a:r>
          </a:p>
          <a:p>
            <a:pPr marL="0" indent="0" algn="ctr">
              <a:buNone/>
            </a:pPr>
            <a:r>
              <a:rPr lang="en-US" sz="3600" dirty="0" err="1">
                <a:solidFill>
                  <a:schemeClr val="bg1"/>
                </a:solidFill>
              </a:rPr>
              <a:t>惟有祢是我心所爱</a:t>
            </a:r>
            <a:r>
              <a:rPr lang="en-US" sz="3600" dirty="0">
                <a:solidFill>
                  <a:schemeClr val="bg1"/>
                </a:solidFill>
              </a:rPr>
              <a:t>, </a:t>
            </a:r>
            <a:r>
              <a:rPr lang="en-US" sz="3600" dirty="0" err="1">
                <a:solidFill>
                  <a:schemeClr val="bg1"/>
                </a:solidFill>
              </a:rPr>
              <a:t>我渴慕来敬拜祢</a:t>
            </a:r>
            <a:r>
              <a:rPr lang="en-US" sz="3600" dirty="0">
                <a:solidFill>
                  <a:schemeClr val="bg1"/>
                </a:solidFill>
              </a:rPr>
              <a:t>. </a:t>
            </a:r>
          </a:p>
          <a:p>
            <a:pPr marL="0" indent="0" algn="ctr">
              <a:buNone/>
            </a:pPr>
            <a:endParaRPr lang="en-US" sz="3600" dirty="0">
              <a:solidFill>
                <a:schemeClr val="bg1"/>
              </a:solidFill>
            </a:endParaRPr>
          </a:p>
          <a:p>
            <a:pPr marL="0" indent="0" algn="ctr">
              <a:buNone/>
            </a:pPr>
            <a:r>
              <a:rPr lang="en-US" sz="3600" dirty="0">
                <a:solidFill>
                  <a:schemeClr val="bg1"/>
                </a:solidFill>
              </a:rPr>
              <a:t>You alone are my strength, my shield </a:t>
            </a:r>
          </a:p>
          <a:p>
            <a:pPr marL="0" indent="0" algn="ctr">
              <a:buNone/>
            </a:pPr>
            <a:r>
              <a:rPr lang="en-US" sz="3600" dirty="0">
                <a:solidFill>
                  <a:schemeClr val="bg1"/>
                </a:solidFill>
              </a:rPr>
              <a:t>To you alone may my spirit yield </a:t>
            </a:r>
          </a:p>
          <a:p>
            <a:pPr marL="0" indent="0" algn="ctr">
              <a:buNone/>
            </a:pPr>
            <a:r>
              <a:rPr lang="en-US" sz="3600" dirty="0">
                <a:solidFill>
                  <a:schemeClr val="bg1"/>
                </a:solidFill>
              </a:rPr>
              <a:t>You alone are my </a:t>
            </a:r>
            <a:r>
              <a:rPr lang="en-US" sz="3600" dirty="0" smtClean="0">
                <a:solidFill>
                  <a:schemeClr val="bg1"/>
                </a:solidFill>
              </a:rPr>
              <a:t>heart’s </a:t>
            </a:r>
            <a:r>
              <a:rPr lang="en-US" sz="3600" dirty="0">
                <a:solidFill>
                  <a:schemeClr val="bg1"/>
                </a:solidFill>
              </a:rPr>
              <a:t>desire </a:t>
            </a:r>
          </a:p>
          <a:p>
            <a:pPr marL="0" indent="0" algn="ctr">
              <a:buNone/>
            </a:pPr>
            <a:r>
              <a:rPr lang="en-US" sz="3600" dirty="0">
                <a:solidFill>
                  <a:schemeClr val="bg1"/>
                </a:solidFill>
              </a:rPr>
              <a:t>And I long to worship </a:t>
            </a:r>
            <a:r>
              <a:rPr lang="en-US" sz="3600" dirty="0" smtClean="0">
                <a:solidFill>
                  <a:schemeClr val="bg1"/>
                </a:solidFill>
              </a:rPr>
              <a:t>Thee</a:t>
            </a:r>
            <a:endParaRPr lang="en-US" sz="3600" dirty="0">
              <a:solidFill>
                <a:schemeClr val="bg1"/>
              </a:solidFill>
            </a:endParaRPr>
          </a:p>
          <a:p>
            <a:pPr marL="0" indent="0" algn="ctr">
              <a:buNone/>
            </a:pPr>
            <a:endParaRPr lang="en-US" sz="3600" dirty="0">
              <a:solidFill>
                <a:schemeClr val="bg1"/>
              </a:solidFill>
            </a:endParaRPr>
          </a:p>
          <a:p>
            <a:pPr marL="0" indent="0" algn="ctr">
              <a:buNone/>
            </a:pPr>
            <a:endParaRPr lang="en-US" sz="3600" dirty="0">
              <a:solidFill>
                <a:schemeClr val="bg1"/>
              </a:solidFill>
            </a:endParaRPr>
          </a:p>
        </p:txBody>
      </p:sp>
    </p:spTree>
    <p:extLst>
      <p:ext uri="{BB962C8B-B14F-4D97-AF65-F5344CB8AC3E}">
        <p14:creationId xmlns:p14="http://schemas.microsoft.com/office/powerpoint/2010/main" val="1266739117"/>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bg>
      <p:bgPr>
        <a:solidFill>
          <a:srgbClr val="002060"/>
        </a:solidFill>
        <a:effectLst/>
      </p:bgPr>
    </p:bg>
    <p:spTree>
      <p:nvGrpSpPr>
        <p:cNvPr id="1" name=""/>
        <p:cNvGrpSpPr/>
        <p:nvPr/>
      </p:nvGrpSpPr>
      <p:grpSpPr>
        <a:xfrm>
          <a:off x="0" y="0"/>
          <a:ext cx="0" cy="0"/>
          <a:chOff x="0" y="0"/>
          <a:chExt cx="0" cy="0"/>
        </a:xfrm>
      </p:grpSpPr>
      <p:sp>
        <p:nvSpPr>
          <p:cNvPr id="4" name="TextBox 3"/>
          <p:cNvSpPr txBox="1"/>
          <p:nvPr/>
        </p:nvSpPr>
        <p:spPr>
          <a:xfrm>
            <a:off x="7848600" y="6096000"/>
            <a:ext cx="614271" cy="461665"/>
          </a:xfrm>
          <a:prstGeom prst="rect">
            <a:avLst/>
          </a:prstGeom>
          <a:noFill/>
        </p:spPr>
        <p:txBody>
          <a:bodyPr wrap="none" rtlCol="0">
            <a:spAutoFit/>
          </a:bodyPr>
          <a:lstStyle/>
          <a:p>
            <a:r>
              <a:rPr lang="en-US" sz="2400" dirty="0">
                <a:solidFill>
                  <a:schemeClr val="bg1"/>
                </a:solidFill>
              </a:rPr>
              <a:t>3</a:t>
            </a:r>
            <a:r>
              <a:rPr lang="en-US" sz="2400" u="none" dirty="0" smtClean="0">
                <a:solidFill>
                  <a:schemeClr val="bg1"/>
                </a:solidFill>
              </a:rPr>
              <a:t>/8</a:t>
            </a:r>
            <a:endParaRPr lang="en-US" sz="2400" u="none" dirty="0">
              <a:solidFill>
                <a:schemeClr val="bg1"/>
              </a:solidFill>
            </a:endParaRPr>
          </a:p>
        </p:txBody>
      </p:sp>
      <p:sp>
        <p:nvSpPr>
          <p:cNvPr id="2" name="Content Placeholder 1"/>
          <p:cNvSpPr>
            <a:spLocks noGrp="1"/>
          </p:cNvSpPr>
          <p:nvPr>
            <p:ph idx="1"/>
          </p:nvPr>
        </p:nvSpPr>
        <p:spPr>
          <a:xfrm>
            <a:off x="154745" y="1659989"/>
            <a:ext cx="8862646" cy="4436012"/>
          </a:xfrm>
        </p:spPr>
        <p:txBody>
          <a:bodyPr>
            <a:normAutofit/>
          </a:bodyPr>
          <a:lstStyle/>
          <a:p>
            <a:pPr marL="0" indent="0" algn="ctr">
              <a:buNone/>
            </a:pPr>
            <a:r>
              <a:rPr lang="en-US" sz="3600" dirty="0">
                <a:solidFill>
                  <a:schemeClr val="bg1"/>
                </a:solidFill>
              </a:rPr>
              <a:t>1.</a:t>
            </a:r>
            <a:r>
              <a:rPr lang="zh-CN" altLang="en-US" sz="3600" dirty="0">
                <a:solidFill>
                  <a:schemeClr val="bg1"/>
                </a:solidFill>
              </a:rPr>
              <a:t>神啊</a:t>
            </a:r>
            <a:r>
              <a:rPr lang="en-US" sz="3600" dirty="0">
                <a:solidFill>
                  <a:schemeClr val="bg1"/>
                </a:solidFill>
              </a:rPr>
              <a:t>,</a:t>
            </a:r>
            <a:r>
              <a:rPr lang="zh-CN" altLang="en-US" sz="3600" dirty="0">
                <a:solidFill>
                  <a:schemeClr val="bg1"/>
                </a:solidFill>
              </a:rPr>
              <a:t>我的心切慕祢</a:t>
            </a:r>
            <a:r>
              <a:rPr lang="en-US" sz="3600" dirty="0">
                <a:solidFill>
                  <a:schemeClr val="bg1"/>
                </a:solidFill>
              </a:rPr>
              <a:t>, </a:t>
            </a:r>
            <a:r>
              <a:rPr lang="zh-CN" altLang="en-US" sz="3600" dirty="0">
                <a:solidFill>
                  <a:schemeClr val="bg1"/>
                </a:solidFill>
              </a:rPr>
              <a:t>如鹿切慕溪水</a:t>
            </a:r>
            <a:r>
              <a:rPr lang="en-US" sz="3600" dirty="0">
                <a:solidFill>
                  <a:schemeClr val="bg1"/>
                </a:solidFill>
              </a:rPr>
              <a:t>,</a:t>
            </a:r>
          </a:p>
          <a:p>
            <a:pPr marL="0" indent="0" algn="ctr">
              <a:buNone/>
            </a:pPr>
            <a:r>
              <a:rPr lang="zh-CN" altLang="en-US" sz="3600" dirty="0" smtClean="0">
                <a:solidFill>
                  <a:schemeClr val="bg1"/>
                </a:solidFill>
              </a:rPr>
              <a:t>   惟</a:t>
            </a:r>
            <a:r>
              <a:rPr lang="zh-CN" altLang="en-US" sz="3600" dirty="0">
                <a:solidFill>
                  <a:schemeClr val="bg1"/>
                </a:solidFill>
              </a:rPr>
              <a:t>有祢是我心所爱</a:t>
            </a:r>
            <a:r>
              <a:rPr lang="en-US" sz="3600" dirty="0">
                <a:solidFill>
                  <a:schemeClr val="bg1"/>
                </a:solidFill>
              </a:rPr>
              <a:t>, </a:t>
            </a:r>
            <a:r>
              <a:rPr lang="zh-CN" altLang="en-US" sz="3600" dirty="0">
                <a:solidFill>
                  <a:schemeClr val="bg1"/>
                </a:solidFill>
              </a:rPr>
              <a:t>我渴慕来敬拜祢</a:t>
            </a:r>
            <a:r>
              <a:rPr lang="en-US" sz="3600" dirty="0" smtClean="0">
                <a:solidFill>
                  <a:schemeClr val="bg1"/>
                </a:solidFill>
              </a:rPr>
              <a:t>.</a:t>
            </a:r>
          </a:p>
          <a:p>
            <a:pPr marL="0" indent="0" algn="ctr">
              <a:buNone/>
            </a:pPr>
            <a:endParaRPr lang="en-US" sz="3600" dirty="0">
              <a:solidFill>
                <a:schemeClr val="bg1"/>
              </a:solidFill>
            </a:endParaRPr>
          </a:p>
          <a:p>
            <a:pPr marL="0" indent="0" algn="ctr">
              <a:buNone/>
            </a:pPr>
            <a:r>
              <a:rPr lang="en-US" sz="3600" dirty="0">
                <a:solidFill>
                  <a:schemeClr val="bg1"/>
                </a:solidFill>
              </a:rPr>
              <a:t>As the deer pants for the water </a:t>
            </a:r>
            <a:endParaRPr lang="en-US" sz="3600" dirty="0" smtClean="0">
              <a:solidFill>
                <a:schemeClr val="bg1"/>
              </a:solidFill>
            </a:endParaRPr>
          </a:p>
          <a:p>
            <a:pPr marL="0" indent="0" algn="ctr">
              <a:buNone/>
            </a:pPr>
            <a:r>
              <a:rPr lang="en-US" sz="3600" dirty="0" smtClean="0">
                <a:solidFill>
                  <a:schemeClr val="bg1"/>
                </a:solidFill>
              </a:rPr>
              <a:t>So </a:t>
            </a:r>
            <a:r>
              <a:rPr lang="en-US" sz="3600" dirty="0">
                <a:solidFill>
                  <a:schemeClr val="bg1"/>
                </a:solidFill>
              </a:rPr>
              <a:t>my soul </a:t>
            </a:r>
            <a:r>
              <a:rPr lang="en-US" sz="3600" dirty="0" err="1" smtClean="0">
                <a:solidFill>
                  <a:schemeClr val="bg1"/>
                </a:solidFill>
              </a:rPr>
              <a:t>longeth</a:t>
            </a:r>
            <a:r>
              <a:rPr lang="en-US" sz="3600" dirty="0" smtClean="0">
                <a:solidFill>
                  <a:schemeClr val="bg1"/>
                </a:solidFill>
              </a:rPr>
              <a:t> </a:t>
            </a:r>
            <a:r>
              <a:rPr lang="en-US" sz="3600" dirty="0">
                <a:solidFill>
                  <a:schemeClr val="bg1"/>
                </a:solidFill>
              </a:rPr>
              <a:t>after </a:t>
            </a:r>
            <a:r>
              <a:rPr lang="en-US" sz="3600" dirty="0" smtClean="0">
                <a:solidFill>
                  <a:schemeClr val="bg1"/>
                </a:solidFill>
              </a:rPr>
              <a:t>thee </a:t>
            </a:r>
          </a:p>
          <a:p>
            <a:pPr marL="0" indent="0" algn="ctr">
              <a:buNone/>
            </a:pPr>
            <a:r>
              <a:rPr lang="en-US" sz="3600" dirty="0">
                <a:solidFill>
                  <a:schemeClr val="bg1"/>
                </a:solidFill>
              </a:rPr>
              <a:t>You alone are my heart's desire </a:t>
            </a:r>
            <a:endParaRPr lang="en-US" sz="3600" dirty="0" smtClean="0">
              <a:solidFill>
                <a:schemeClr val="bg1"/>
              </a:solidFill>
            </a:endParaRPr>
          </a:p>
          <a:p>
            <a:pPr marL="0" indent="0" algn="ctr">
              <a:buNone/>
            </a:pPr>
            <a:r>
              <a:rPr lang="en-US" sz="3600" dirty="0" smtClean="0">
                <a:solidFill>
                  <a:schemeClr val="bg1"/>
                </a:solidFill>
              </a:rPr>
              <a:t>And </a:t>
            </a:r>
            <a:r>
              <a:rPr lang="en-US" sz="3600" dirty="0">
                <a:solidFill>
                  <a:schemeClr val="bg1"/>
                </a:solidFill>
              </a:rPr>
              <a:t>I long to worship </a:t>
            </a:r>
            <a:r>
              <a:rPr lang="en-US" sz="3600" dirty="0" smtClean="0">
                <a:solidFill>
                  <a:schemeClr val="bg1"/>
                </a:solidFill>
              </a:rPr>
              <a:t>Thee </a:t>
            </a:r>
            <a:endParaRPr lang="en-US" sz="3600" dirty="0">
              <a:solidFill>
                <a:schemeClr val="bg1"/>
              </a:solidFill>
            </a:endParaRPr>
          </a:p>
          <a:p>
            <a:pPr marL="0" indent="0" algn="ctr">
              <a:buNone/>
            </a:pPr>
            <a:endParaRPr lang="en-US" sz="3600" dirty="0">
              <a:solidFill>
                <a:schemeClr val="bg1"/>
              </a:solidFill>
            </a:endParaRPr>
          </a:p>
          <a:p>
            <a:pPr marL="0" indent="0" algn="ctr">
              <a:buNone/>
            </a:pPr>
            <a:endParaRPr lang="en-US" sz="3600" dirty="0">
              <a:solidFill>
                <a:schemeClr val="bg1"/>
              </a:solidFill>
            </a:endParaRPr>
          </a:p>
        </p:txBody>
      </p:sp>
      <p:sp>
        <p:nvSpPr>
          <p:cNvPr id="3" name="TextBox 2"/>
          <p:cNvSpPr txBox="1"/>
          <p:nvPr/>
        </p:nvSpPr>
        <p:spPr>
          <a:xfrm>
            <a:off x="1322362" y="295416"/>
            <a:ext cx="6794695" cy="1200329"/>
          </a:xfrm>
          <a:prstGeom prst="rect">
            <a:avLst/>
          </a:prstGeom>
          <a:noFill/>
        </p:spPr>
        <p:txBody>
          <a:bodyPr wrap="square" rtlCol="0">
            <a:spAutoFit/>
          </a:bodyPr>
          <a:lstStyle/>
          <a:p>
            <a:pPr algn="ctr"/>
            <a:r>
              <a:rPr lang="en-US" sz="3600" dirty="0" smtClean="0">
                <a:solidFill>
                  <a:schemeClr val="bg1"/>
                </a:solidFill>
              </a:rPr>
              <a:t>   </a:t>
            </a:r>
            <a:r>
              <a:rPr lang="en-US" sz="3600" dirty="0" err="1" smtClean="0">
                <a:solidFill>
                  <a:schemeClr val="bg1"/>
                </a:solidFill>
              </a:rPr>
              <a:t>如鹿切慕溪水</a:t>
            </a:r>
            <a:r>
              <a:rPr lang="en-US" sz="3600" dirty="0">
                <a:solidFill>
                  <a:schemeClr val="bg1"/>
                </a:solidFill>
              </a:rPr>
              <a:t>	 </a:t>
            </a:r>
            <a:endParaRPr lang="en-US" sz="3600" dirty="0" smtClean="0">
              <a:solidFill>
                <a:schemeClr val="bg1"/>
              </a:solidFill>
            </a:endParaRPr>
          </a:p>
          <a:p>
            <a:pPr algn="ctr"/>
            <a:r>
              <a:rPr lang="en-US" sz="3600" dirty="0" smtClean="0">
                <a:solidFill>
                  <a:schemeClr val="bg1"/>
                </a:solidFill>
              </a:rPr>
              <a:t>As </a:t>
            </a:r>
            <a:r>
              <a:rPr lang="en-US" sz="3600" dirty="0">
                <a:solidFill>
                  <a:schemeClr val="bg1"/>
                </a:solidFill>
              </a:rPr>
              <a:t>the Deer</a:t>
            </a:r>
          </a:p>
        </p:txBody>
      </p:sp>
      <p:sp>
        <p:nvSpPr>
          <p:cNvPr id="5" name="TextBox 4"/>
          <p:cNvSpPr txBox="1"/>
          <p:nvPr/>
        </p:nvSpPr>
        <p:spPr>
          <a:xfrm>
            <a:off x="3796748" y="6160098"/>
            <a:ext cx="1611339" cy="584775"/>
          </a:xfrm>
          <a:prstGeom prst="rect">
            <a:avLst/>
          </a:prstGeom>
          <a:noFill/>
        </p:spPr>
        <p:txBody>
          <a:bodyPr wrap="none" rtlCol="0">
            <a:spAutoFit/>
          </a:bodyPr>
          <a:lstStyle/>
          <a:p>
            <a:r>
              <a:rPr lang="en-US" sz="3200" dirty="0" smtClean="0">
                <a:solidFill>
                  <a:schemeClr val="bg1"/>
                </a:solidFill>
              </a:rPr>
              <a:t>(</a:t>
            </a:r>
            <a:r>
              <a:rPr lang="en-US" sz="3200" dirty="0" smtClean="0">
                <a:solidFill>
                  <a:srgbClr val="FFFF00"/>
                </a:solidFill>
              </a:rPr>
              <a:t>English</a:t>
            </a:r>
            <a:r>
              <a:rPr lang="en-US" sz="3200" dirty="0" smtClean="0">
                <a:solidFill>
                  <a:schemeClr val="bg1"/>
                </a:solidFill>
              </a:rPr>
              <a:t>)</a:t>
            </a:r>
            <a:endParaRPr lang="en-US" sz="3200" dirty="0">
              <a:solidFill>
                <a:schemeClr val="bg1"/>
              </a:solidFill>
            </a:endParaRPr>
          </a:p>
        </p:txBody>
      </p:sp>
    </p:spTree>
    <p:extLst>
      <p:ext uri="{BB962C8B-B14F-4D97-AF65-F5344CB8AC3E}">
        <p14:creationId xmlns:p14="http://schemas.microsoft.com/office/powerpoint/2010/main" val="2177176125"/>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bg>
      <p:bgPr>
        <a:solidFill>
          <a:srgbClr val="002060"/>
        </a:solidFill>
        <a:effectLst/>
      </p:bgPr>
    </p:bg>
    <p:spTree>
      <p:nvGrpSpPr>
        <p:cNvPr id="1" name=""/>
        <p:cNvGrpSpPr/>
        <p:nvPr/>
      </p:nvGrpSpPr>
      <p:grpSpPr>
        <a:xfrm>
          <a:off x="0" y="0"/>
          <a:ext cx="0" cy="0"/>
          <a:chOff x="0" y="0"/>
          <a:chExt cx="0" cy="0"/>
        </a:xfrm>
      </p:grpSpPr>
      <p:sp>
        <p:nvSpPr>
          <p:cNvPr id="4" name="TextBox 3"/>
          <p:cNvSpPr txBox="1"/>
          <p:nvPr/>
        </p:nvSpPr>
        <p:spPr>
          <a:xfrm>
            <a:off x="7848600" y="6096000"/>
            <a:ext cx="614271" cy="461665"/>
          </a:xfrm>
          <a:prstGeom prst="rect">
            <a:avLst/>
          </a:prstGeom>
          <a:noFill/>
        </p:spPr>
        <p:txBody>
          <a:bodyPr wrap="none" rtlCol="0">
            <a:spAutoFit/>
          </a:bodyPr>
          <a:lstStyle/>
          <a:p>
            <a:r>
              <a:rPr lang="en-US" sz="2400" u="none" dirty="0" smtClean="0">
                <a:solidFill>
                  <a:schemeClr val="bg1"/>
                </a:solidFill>
              </a:rPr>
              <a:t>4/8</a:t>
            </a:r>
            <a:endParaRPr lang="en-US" sz="2400" u="none" dirty="0">
              <a:solidFill>
                <a:schemeClr val="bg1"/>
              </a:solidFill>
            </a:endParaRPr>
          </a:p>
        </p:txBody>
      </p:sp>
      <p:sp>
        <p:nvSpPr>
          <p:cNvPr id="2" name="Content Placeholder 1"/>
          <p:cNvSpPr>
            <a:spLocks noGrp="1"/>
          </p:cNvSpPr>
          <p:nvPr>
            <p:ph idx="1"/>
          </p:nvPr>
        </p:nvSpPr>
        <p:spPr>
          <a:xfrm>
            <a:off x="154745" y="1659989"/>
            <a:ext cx="8862646" cy="4436012"/>
          </a:xfrm>
        </p:spPr>
        <p:txBody>
          <a:bodyPr>
            <a:normAutofit/>
          </a:bodyPr>
          <a:lstStyle/>
          <a:p>
            <a:pPr marL="0" indent="0" algn="ctr">
              <a:buNone/>
            </a:pPr>
            <a:r>
              <a:rPr lang="en-US" sz="3600" dirty="0" err="1">
                <a:solidFill>
                  <a:schemeClr val="bg1"/>
                </a:solidFill>
              </a:rPr>
              <a:t>祢是我的力量盾牌</a:t>
            </a:r>
            <a:r>
              <a:rPr lang="en-US" sz="3600" dirty="0">
                <a:solidFill>
                  <a:schemeClr val="bg1"/>
                </a:solidFill>
              </a:rPr>
              <a:t>, </a:t>
            </a:r>
            <a:r>
              <a:rPr lang="en-US" sz="3600" dirty="0" err="1">
                <a:solidFill>
                  <a:schemeClr val="bg1"/>
                </a:solidFill>
              </a:rPr>
              <a:t>我灵单单降服于祢</a:t>
            </a:r>
            <a:r>
              <a:rPr lang="en-US" sz="3600" dirty="0">
                <a:solidFill>
                  <a:schemeClr val="bg1"/>
                </a:solidFill>
              </a:rPr>
              <a:t>.</a:t>
            </a:r>
          </a:p>
          <a:p>
            <a:pPr marL="0" indent="0" algn="ctr">
              <a:buNone/>
            </a:pPr>
            <a:r>
              <a:rPr lang="en-US" sz="3600" dirty="0" err="1">
                <a:solidFill>
                  <a:schemeClr val="bg1"/>
                </a:solidFill>
              </a:rPr>
              <a:t>惟有祢是我心所爱</a:t>
            </a:r>
            <a:r>
              <a:rPr lang="en-US" sz="3600" dirty="0">
                <a:solidFill>
                  <a:schemeClr val="bg1"/>
                </a:solidFill>
              </a:rPr>
              <a:t>, </a:t>
            </a:r>
            <a:r>
              <a:rPr lang="en-US" sz="3600" dirty="0" err="1">
                <a:solidFill>
                  <a:schemeClr val="bg1"/>
                </a:solidFill>
              </a:rPr>
              <a:t>我渴慕来敬拜祢</a:t>
            </a:r>
            <a:r>
              <a:rPr lang="en-US" sz="3600" dirty="0">
                <a:solidFill>
                  <a:schemeClr val="bg1"/>
                </a:solidFill>
              </a:rPr>
              <a:t>. </a:t>
            </a:r>
          </a:p>
          <a:p>
            <a:pPr marL="0" indent="0" algn="ctr">
              <a:buNone/>
            </a:pPr>
            <a:endParaRPr lang="en-US" sz="3600" dirty="0">
              <a:solidFill>
                <a:schemeClr val="bg1"/>
              </a:solidFill>
            </a:endParaRPr>
          </a:p>
          <a:p>
            <a:pPr marL="0" indent="0" algn="ctr">
              <a:buNone/>
            </a:pPr>
            <a:r>
              <a:rPr lang="en-US" sz="3600" dirty="0">
                <a:solidFill>
                  <a:schemeClr val="bg1"/>
                </a:solidFill>
              </a:rPr>
              <a:t>You alone are my strength, my shield </a:t>
            </a:r>
          </a:p>
          <a:p>
            <a:pPr marL="0" indent="0" algn="ctr">
              <a:buNone/>
            </a:pPr>
            <a:r>
              <a:rPr lang="en-US" sz="3600" dirty="0">
                <a:solidFill>
                  <a:schemeClr val="bg1"/>
                </a:solidFill>
              </a:rPr>
              <a:t>To you alone may my spirit yield </a:t>
            </a:r>
          </a:p>
          <a:p>
            <a:pPr marL="0" indent="0" algn="ctr">
              <a:buNone/>
            </a:pPr>
            <a:r>
              <a:rPr lang="en-US" sz="3600" dirty="0">
                <a:solidFill>
                  <a:schemeClr val="bg1"/>
                </a:solidFill>
              </a:rPr>
              <a:t>You alone are my </a:t>
            </a:r>
            <a:r>
              <a:rPr lang="en-US" sz="3600" dirty="0" smtClean="0">
                <a:solidFill>
                  <a:schemeClr val="bg1"/>
                </a:solidFill>
              </a:rPr>
              <a:t>heart’s </a:t>
            </a:r>
            <a:r>
              <a:rPr lang="en-US" sz="3600" dirty="0">
                <a:solidFill>
                  <a:schemeClr val="bg1"/>
                </a:solidFill>
              </a:rPr>
              <a:t>desire </a:t>
            </a:r>
          </a:p>
          <a:p>
            <a:pPr marL="0" indent="0" algn="ctr">
              <a:buNone/>
            </a:pPr>
            <a:r>
              <a:rPr lang="en-US" sz="3600" dirty="0">
                <a:solidFill>
                  <a:schemeClr val="bg1"/>
                </a:solidFill>
              </a:rPr>
              <a:t>And I long to worship </a:t>
            </a:r>
            <a:r>
              <a:rPr lang="en-US" sz="3600" dirty="0" smtClean="0">
                <a:solidFill>
                  <a:schemeClr val="bg1"/>
                </a:solidFill>
              </a:rPr>
              <a:t>Thee</a:t>
            </a:r>
            <a:endParaRPr lang="en-US" sz="3600" dirty="0">
              <a:solidFill>
                <a:schemeClr val="bg1"/>
              </a:solidFill>
            </a:endParaRPr>
          </a:p>
          <a:p>
            <a:pPr marL="0" indent="0" algn="ctr">
              <a:buNone/>
            </a:pPr>
            <a:endParaRPr lang="en-US" sz="3600" dirty="0">
              <a:solidFill>
                <a:schemeClr val="bg1"/>
              </a:solidFill>
            </a:endParaRPr>
          </a:p>
          <a:p>
            <a:pPr marL="0" indent="0" algn="ctr">
              <a:buNone/>
            </a:pPr>
            <a:endParaRPr lang="en-US" sz="3600" dirty="0">
              <a:solidFill>
                <a:schemeClr val="bg1"/>
              </a:solidFill>
            </a:endParaRPr>
          </a:p>
        </p:txBody>
      </p:sp>
    </p:spTree>
    <p:extLst>
      <p:ext uri="{BB962C8B-B14F-4D97-AF65-F5344CB8AC3E}">
        <p14:creationId xmlns:p14="http://schemas.microsoft.com/office/powerpoint/2010/main" val="316348701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希伯来书 </a:t>
            </a:r>
            <a:r>
              <a:rPr lang="en-US" altLang="zh-CN" sz="3600" b="1" u="sng" dirty="0">
                <a:solidFill>
                  <a:schemeClr val="bg1"/>
                </a:solidFill>
                <a:ea typeface="微软雅黑" panose="020B0503020204020204" pitchFamily="34" charset="-122"/>
              </a:rPr>
              <a:t>Hebrews 2:1-4】</a:t>
            </a:r>
          </a:p>
          <a:p>
            <a:pPr algn="l">
              <a:lnSpc>
                <a:spcPct val="114000"/>
              </a:lnSpc>
            </a:pPr>
            <a:r>
              <a:rPr lang="en-US" altLang="zh-CN" sz="3600" b="1" dirty="0">
                <a:solidFill>
                  <a:schemeClr val="bg1"/>
                </a:solidFill>
                <a:ea typeface="微软雅黑" panose="020B0503020204020204" pitchFamily="34" charset="-122"/>
              </a:rPr>
              <a:t>3 </a:t>
            </a:r>
            <a:r>
              <a:rPr lang="zh-CN" altLang="en-US" sz="3600" b="1" dirty="0">
                <a:solidFill>
                  <a:schemeClr val="bg1"/>
                </a:solidFill>
                <a:ea typeface="微软雅黑" panose="020B0503020204020204" pitchFamily="34" charset="-122"/>
              </a:rPr>
              <a:t>我们若忽略这么大的救恩，怎能逃罪呢？这救恩起先是主亲自讲的，后来是听见的人给我们证实了。</a:t>
            </a:r>
          </a:p>
          <a:p>
            <a:pPr algn="l">
              <a:lnSpc>
                <a:spcPct val="114000"/>
              </a:lnSpc>
            </a:pPr>
            <a:r>
              <a:rPr lang="en-US" altLang="zh-CN" sz="3600" b="1" dirty="0">
                <a:solidFill>
                  <a:schemeClr val="bg1"/>
                </a:solidFill>
                <a:ea typeface="微软雅黑" panose="020B0503020204020204" pitchFamily="34" charset="-122"/>
              </a:rPr>
              <a:t>how shall we escape if we neglect so great a salvation, which at the first began to be spoken by the Lord, and was confirmed to us by those who heard Him</a:t>
            </a:r>
            <a:r>
              <a:rPr lang="en-US" altLang="zh-CN" sz="3600" b="1" dirty="0" smtClean="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1760180311"/>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bg>
      <p:bgPr>
        <a:solidFill>
          <a:srgbClr val="002060"/>
        </a:solidFill>
        <a:effectLst/>
      </p:bgPr>
    </p:bg>
    <p:spTree>
      <p:nvGrpSpPr>
        <p:cNvPr id="1" name=""/>
        <p:cNvGrpSpPr/>
        <p:nvPr/>
      </p:nvGrpSpPr>
      <p:grpSpPr>
        <a:xfrm>
          <a:off x="0" y="0"/>
          <a:ext cx="0" cy="0"/>
          <a:chOff x="0" y="0"/>
          <a:chExt cx="0" cy="0"/>
        </a:xfrm>
      </p:grpSpPr>
      <p:sp>
        <p:nvSpPr>
          <p:cNvPr id="4" name="TextBox 3"/>
          <p:cNvSpPr txBox="1"/>
          <p:nvPr/>
        </p:nvSpPr>
        <p:spPr>
          <a:xfrm>
            <a:off x="7848600" y="6096000"/>
            <a:ext cx="614271" cy="461665"/>
          </a:xfrm>
          <a:prstGeom prst="rect">
            <a:avLst/>
          </a:prstGeom>
          <a:noFill/>
        </p:spPr>
        <p:txBody>
          <a:bodyPr wrap="none" rtlCol="0">
            <a:spAutoFit/>
          </a:bodyPr>
          <a:lstStyle/>
          <a:p>
            <a:r>
              <a:rPr lang="en-US" sz="2400" dirty="0">
                <a:solidFill>
                  <a:schemeClr val="bg1"/>
                </a:solidFill>
              </a:rPr>
              <a:t>5</a:t>
            </a:r>
            <a:r>
              <a:rPr lang="en-US" sz="2400" u="none" dirty="0" smtClean="0">
                <a:solidFill>
                  <a:schemeClr val="bg1"/>
                </a:solidFill>
              </a:rPr>
              <a:t>/8</a:t>
            </a:r>
            <a:endParaRPr lang="en-US" sz="2400" u="none" dirty="0">
              <a:solidFill>
                <a:schemeClr val="bg1"/>
              </a:solidFill>
            </a:endParaRPr>
          </a:p>
        </p:txBody>
      </p:sp>
      <p:sp>
        <p:nvSpPr>
          <p:cNvPr id="2" name="Content Placeholder 1"/>
          <p:cNvSpPr>
            <a:spLocks noGrp="1"/>
          </p:cNvSpPr>
          <p:nvPr>
            <p:ph idx="1"/>
          </p:nvPr>
        </p:nvSpPr>
        <p:spPr>
          <a:xfrm>
            <a:off x="154745" y="1669775"/>
            <a:ext cx="8862646" cy="4426225"/>
          </a:xfrm>
        </p:spPr>
        <p:txBody>
          <a:bodyPr>
            <a:normAutofit lnSpcReduction="10000"/>
          </a:bodyPr>
          <a:lstStyle/>
          <a:p>
            <a:pPr marL="0" indent="0" algn="ctr">
              <a:buNone/>
            </a:pPr>
            <a:r>
              <a:rPr lang="en-US" sz="3600" baseline="30000" dirty="0" smtClean="0">
                <a:solidFill>
                  <a:schemeClr val="bg1"/>
                </a:solidFill>
              </a:rPr>
              <a:t>2.</a:t>
            </a:r>
            <a:r>
              <a:rPr lang="zh-TW" altLang="en-US" sz="3600" dirty="0">
                <a:solidFill>
                  <a:schemeClr val="bg1"/>
                </a:solidFill>
              </a:rPr>
              <a:t> 祢是我好朋友是兄弟，又是我的大君</a:t>
            </a:r>
            <a:r>
              <a:rPr lang="zh-TW" altLang="en-US" sz="3600" dirty="0" smtClean="0">
                <a:solidFill>
                  <a:schemeClr val="bg1"/>
                </a:solidFill>
              </a:rPr>
              <a:t>王</a:t>
            </a:r>
            <a:r>
              <a:rPr lang="en-US" altLang="zh-TW" sz="3600" dirty="0" smtClean="0">
                <a:solidFill>
                  <a:schemeClr val="bg1"/>
                </a:solidFill>
              </a:rPr>
              <a:t>.</a:t>
            </a:r>
          </a:p>
          <a:p>
            <a:pPr marL="0" indent="0" algn="ctr">
              <a:buNone/>
            </a:pPr>
            <a:r>
              <a:rPr lang="zh-TW" altLang="en-US" sz="3600" dirty="0" smtClean="0">
                <a:solidFill>
                  <a:schemeClr val="bg1"/>
                </a:solidFill>
              </a:rPr>
              <a:t>   我</a:t>
            </a:r>
            <a:r>
              <a:rPr lang="zh-TW" altLang="en-US" sz="3600" dirty="0">
                <a:solidFill>
                  <a:schemeClr val="bg1"/>
                </a:solidFill>
              </a:rPr>
              <a:t>愛你超過愛任何人，更超過世上萬</a:t>
            </a:r>
            <a:r>
              <a:rPr lang="zh-TW" altLang="en-US" sz="3600" dirty="0" smtClean="0">
                <a:solidFill>
                  <a:schemeClr val="bg1"/>
                </a:solidFill>
              </a:rPr>
              <a:t>物</a:t>
            </a:r>
            <a:r>
              <a:rPr lang="en-US" altLang="zh-TW" sz="3600" dirty="0" smtClean="0">
                <a:solidFill>
                  <a:schemeClr val="bg1"/>
                </a:solidFill>
              </a:rPr>
              <a:t>.</a:t>
            </a:r>
            <a:endParaRPr lang="zh-TW" altLang="en-US" sz="3600" dirty="0">
              <a:solidFill>
                <a:schemeClr val="bg1"/>
              </a:solidFill>
            </a:endParaRPr>
          </a:p>
          <a:p>
            <a:pPr marL="0" indent="0" algn="ctr">
              <a:buNone/>
            </a:pPr>
            <a:endParaRPr lang="en-US" sz="3600" dirty="0">
              <a:solidFill>
                <a:schemeClr val="bg1"/>
              </a:solidFill>
            </a:endParaRPr>
          </a:p>
          <a:p>
            <a:pPr marL="0" indent="0" algn="ctr">
              <a:buNone/>
            </a:pPr>
            <a:r>
              <a:rPr lang="en-US" sz="3600" dirty="0">
                <a:solidFill>
                  <a:schemeClr val="bg1"/>
                </a:solidFill>
              </a:rPr>
              <a:t>You're my friend</a:t>
            </a:r>
            <a:br>
              <a:rPr lang="en-US" sz="3600" dirty="0">
                <a:solidFill>
                  <a:schemeClr val="bg1"/>
                </a:solidFill>
              </a:rPr>
            </a:br>
            <a:r>
              <a:rPr lang="en-US" sz="3600" dirty="0">
                <a:solidFill>
                  <a:schemeClr val="bg1"/>
                </a:solidFill>
              </a:rPr>
              <a:t>And You are my brother</a:t>
            </a:r>
            <a:br>
              <a:rPr lang="en-US" sz="3600" dirty="0">
                <a:solidFill>
                  <a:schemeClr val="bg1"/>
                </a:solidFill>
              </a:rPr>
            </a:br>
            <a:r>
              <a:rPr lang="en-US" sz="3600" dirty="0">
                <a:solidFill>
                  <a:schemeClr val="bg1"/>
                </a:solidFill>
              </a:rPr>
              <a:t>Even though You are a King</a:t>
            </a:r>
            <a:br>
              <a:rPr lang="en-US" sz="3600" dirty="0">
                <a:solidFill>
                  <a:schemeClr val="bg1"/>
                </a:solidFill>
              </a:rPr>
            </a:br>
            <a:r>
              <a:rPr lang="en-US" sz="3600" dirty="0">
                <a:solidFill>
                  <a:schemeClr val="bg1"/>
                </a:solidFill>
              </a:rPr>
              <a:t>I love You more </a:t>
            </a:r>
            <a:r>
              <a:rPr lang="en-US" sz="3600" dirty="0" smtClean="0">
                <a:solidFill>
                  <a:schemeClr val="bg1"/>
                </a:solidFill>
              </a:rPr>
              <a:t>than any other</a:t>
            </a:r>
          </a:p>
          <a:p>
            <a:pPr marL="0" indent="0" algn="ctr">
              <a:buNone/>
            </a:pPr>
            <a:r>
              <a:rPr lang="en-US" sz="3600" dirty="0" smtClean="0">
                <a:solidFill>
                  <a:schemeClr val="bg1"/>
                </a:solidFill>
              </a:rPr>
              <a:t>So much more than anything</a:t>
            </a:r>
            <a:endParaRPr lang="en-US" sz="3600" dirty="0">
              <a:solidFill>
                <a:schemeClr val="bg1"/>
              </a:solidFill>
            </a:endParaRPr>
          </a:p>
          <a:p>
            <a:pPr marL="0" indent="0" algn="ctr">
              <a:buNone/>
            </a:pPr>
            <a:endParaRPr lang="en-US" sz="3600" dirty="0">
              <a:solidFill>
                <a:schemeClr val="bg1"/>
              </a:solidFill>
            </a:endParaRPr>
          </a:p>
        </p:txBody>
      </p:sp>
      <p:sp>
        <p:nvSpPr>
          <p:cNvPr id="3" name="TextBox 2"/>
          <p:cNvSpPr txBox="1"/>
          <p:nvPr/>
        </p:nvSpPr>
        <p:spPr>
          <a:xfrm>
            <a:off x="1322362" y="295416"/>
            <a:ext cx="6794695" cy="1200329"/>
          </a:xfrm>
          <a:prstGeom prst="rect">
            <a:avLst/>
          </a:prstGeom>
          <a:noFill/>
        </p:spPr>
        <p:txBody>
          <a:bodyPr wrap="square" rtlCol="0">
            <a:spAutoFit/>
          </a:bodyPr>
          <a:lstStyle/>
          <a:p>
            <a:pPr algn="ctr"/>
            <a:r>
              <a:rPr lang="en-US" sz="3600" dirty="0" smtClean="0">
                <a:solidFill>
                  <a:schemeClr val="bg1"/>
                </a:solidFill>
              </a:rPr>
              <a:t>   </a:t>
            </a:r>
            <a:r>
              <a:rPr lang="en-US" sz="3600" dirty="0" err="1" smtClean="0">
                <a:solidFill>
                  <a:schemeClr val="bg1"/>
                </a:solidFill>
              </a:rPr>
              <a:t>如鹿切慕溪水</a:t>
            </a:r>
            <a:r>
              <a:rPr lang="en-US" sz="3600" dirty="0">
                <a:solidFill>
                  <a:schemeClr val="bg1"/>
                </a:solidFill>
              </a:rPr>
              <a:t>	 </a:t>
            </a:r>
            <a:endParaRPr lang="en-US" sz="3600" dirty="0" smtClean="0">
              <a:solidFill>
                <a:schemeClr val="bg1"/>
              </a:solidFill>
            </a:endParaRPr>
          </a:p>
          <a:p>
            <a:pPr algn="ctr"/>
            <a:r>
              <a:rPr lang="en-US" sz="3600" dirty="0" smtClean="0">
                <a:solidFill>
                  <a:schemeClr val="bg1"/>
                </a:solidFill>
              </a:rPr>
              <a:t>As </a:t>
            </a:r>
            <a:r>
              <a:rPr lang="en-US" sz="3600" dirty="0">
                <a:solidFill>
                  <a:schemeClr val="bg1"/>
                </a:solidFill>
              </a:rPr>
              <a:t>the Deer</a:t>
            </a:r>
          </a:p>
        </p:txBody>
      </p:sp>
    </p:spTree>
    <p:extLst>
      <p:ext uri="{BB962C8B-B14F-4D97-AF65-F5344CB8AC3E}">
        <p14:creationId xmlns:p14="http://schemas.microsoft.com/office/powerpoint/2010/main" val="969146766"/>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bg>
      <p:bgPr>
        <a:solidFill>
          <a:srgbClr val="002060"/>
        </a:solidFill>
        <a:effectLst/>
      </p:bgPr>
    </p:bg>
    <p:spTree>
      <p:nvGrpSpPr>
        <p:cNvPr id="1" name=""/>
        <p:cNvGrpSpPr/>
        <p:nvPr/>
      </p:nvGrpSpPr>
      <p:grpSpPr>
        <a:xfrm>
          <a:off x="0" y="0"/>
          <a:ext cx="0" cy="0"/>
          <a:chOff x="0" y="0"/>
          <a:chExt cx="0" cy="0"/>
        </a:xfrm>
      </p:grpSpPr>
      <p:sp>
        <p:nvSpPr>
          <p:cNvPr id="4" name="TextBox 3"/>
          <p:cNvSpPr txBox="1"/>
          <p:nvPr/>
        </p:nvSpPr>
        <p:spPr>
          <a:xfrm>
            <a:off x="7848600" y="6096000"/>
            <a:ext cx="614271" cy="461665"/>
          </a:xfrm>
          <a:prstGeom prst="rect">
            <a:avLst/>
          </a:prstGeom>
          <a:noFill/>
        </p:spPr>
        <p:txBody>
          <a:bodyPr wrap="none" rtlCol="0">
            <a:spAutoFit/>
          </a:bodyPr>
          <a:lstStyle/>
          <a:p>
            <a:r>
              <a:rPr lang="en-US" sz="2400" dirty="0">
                <a:solidFill>
                  <a:schemeClr val="bg1"/>
                </a:solidFill>
              </a:rPr>
              <a:t>6</a:t>
            </a:r>
            <a:r>
              <a:rPr lang="en-US" sz="2400" u="none" dirty="0" smtClean="0">
                <a:solidFill>
                  <a:schemeClr val="bg1"/>
                </a:solidFill>
              </a:rPr>
              <a:t>/8</a:t>
            </a:r>
            <a:endParaRPr lang="en-US" sz="2400" u="none" dirty="0">
              <a:solidFill>
                <a:schemeClr val="bg1"/>
              </a:solidFill>
            </a:endParaRPr>
          </a:p>
        </p:txBody>
      </p:sp>
      <p:sp>
        <p:nvSpPr>
          <p:cNvPr id="2" name="Content Placeholder 1"/>
          <p:cNvSpPr>
            <a:spLocks noGrp="1"/>
          </p:cNvSpPr>
          <p:nvPr>
            <p:ph idx="1"/>
          </p:nvPr>
        </p:nvSpPr>
        <p:spPr>
          <a:xfrm>
            <a:off x="154745" y="1659989"/>
            <a:ext cx="8862646" cy="4263734"/>
          </a:xfrm>
        </p:spPr>
        <p:txBody>
          <a:bodyPr>
            <a:normAutofit lnSpcReduction="10000"/>
          </a:bodyPr>
          <a:lstStyle/>
          <a:p>
            <a:pPr marL="0" indent="0" algn="ctr">
              <a:buNone/>
            </a:pPr>
            <a:r>
              <a:rPr lang="en-US" sz="3600" dirty="0" err="1">
                <a:solidFill>
                  <a:schemeClr val="bg1"/>
                </a:solidFill>
              </a:rPr>
              <a:t>祢是我的力量盾牌</a:t>
            </a:r>
            <a:r>
              <a:rPr lang="en-US" sz="3600" dirty="0">
                <a:solidFill>
                  <a:schemeClr val="bg1"/>
                </a:solidFill>
              </a:rPr>
              <a:t>, </a:t>
            </a:r>
            <a:r>
              <a:rPr lang="en-US" sz="3600" dirty="0" err="1">
                <a:solidFill>
                  <a:schemeClr val="bg1"/>
                </a:solidFill>
              </a:rPr>
              <a:t>我灵单单降服于祢</a:t>
            </a:r>
            <a:r>
              <a:rPr lang="en-US" sz="3600" dirty="0">
                <a:solidFill>
                  <a:schemeClr val="bg1"/>
                </a:solidFill>
              </a:rPr>
              <a:t>.</a:t>
            </a:r>
          </a:p>
          <a:p>
            <a:pPr marL="0" indent="0" algn="ctr">
              <a:buNone/>
            </a:pPr>
            <a:r>
              <a:rPr lang="en-US" sz="3600" dirty="0" err="1">
                <a:solidFill>
                  <a:schemeClr val="bg1"/>
                </a:solidFill>
              </a:rPr>
              <a:t>惟有祢是我心所爱</a:t>
            </a:r>
            <a:r>
              <a:rPr lang="en-US" sz="3600" dirty="0">
                <a:solidFill>
                  <a:schemeClr val="bg1"/>
                </a:solidFill>
              </a:rPr>
              <a:t>, </a:t>
            </a:r>
            <a:r>
              <a:rPr lang="en-US" sz="3600" dirty="0" err="1">
                <a:solidFill>
                  <a:schemeClr val="bg1"/>
                </a:solidFill>
              </a:rPr>
              <a:t>我渴慕来敬拜祢</a:t>
            </a:r>
            <a:r>
              <a:rPr lang="en-US" sz="3600" dirty="0">
                <a:solidFill>
                  <a:schemeClr val="bg1"/>
                </a:solidFill>
              </a:rPr>
              <a:t>. </a:t>
            </a:r>
          </a:p>
          <a:p>
            <a:pPr marL="0" indent="0" algn="ctr">
              <a:buNone/>
            </a:pPr>
            <a:endParaRPr lang="en-US" sz="3600" dirty="0">
              <a:solidFill>
                <a:schemeClr val="bg1"/>
              </a:solidFill>
            </a:endParaRPr>
          </a:p>
          <a:p>
            <a:pPr marL="0" indent="0" algn="ctr">
              <a:buNone/>
            </a:pPr>
            <a:r>
              <a:rPr lang="en-US" sz="3600" dirty="0">
                <a:solidFill>
                  <a:schemeClr val="bg1"/>
                </a:solidFill>
              </a:rPr>
              <a:t>You alone are my strength, my shield </a:t>
            </a:r>
          </a:p>
          <a:p>
            <a:pPr marL="0" indent="0" algn="ctr">
              <a:buNone/>
            </a:pPr>
            <a:r>
              <a:rPr lang="en-US" sz="3600" dirty="0">
                <a:solidFill>
                  <a:schemeClr val="bg1"/>
                </a:solidFill>
              </a:rPr>
              <a:t>To you alone may my spirit yield </a:t>
            </a:r>
          </a:p>
          <a:p>
            <a:pPr marL="0" indent="0" algn="ctr">
              <a:buNone/>
            </a:pPr>
            <a:r>
              <a:rPr lang="en-US" sz="3600" dirty="0">
                <a:solidFill>
                  <a:schemeClr val="bg1"/>
                </a:solidFill>
              </a:rPr>
              <a:t>You alone are my </a:t>
            </a:r>
            <a:r>
              <a:rPr lang="en-US" sz="3600" dirty="0" smtClean="0">
                <a:solidFill>
                  <a:schemeClr val="bg1"/>
                </a:solidFill>
              </a:rPr>
              <a:t>heart’s </a:t>
            </a:r>
            <a:r>
              <a:rPr lang="en-US" sz="3600" dirty="0">
                <a:solidFill>
                  <a:schemeClr val="bg1"/>
                </a:solidFill>
              </a:rPr>
              <a:t>desire </a:t>
            </a:r>
          </a:p>
          <a:p>
            <a:pPr marL="0" indent="0" algn="ctr">
              <a:buNone/>
            </a:pPr>
            <a:r>
              <a:rPr lang="en-US" sz="3600" dirty="0">
                <a:solidFill>
                  <a:schemeClr val="bg1"/>
                </a:solidFill>
              </a:rPr>
              <a:t>And I long to worship </a:t>
            </a:r>
            <a:r>
              <a:rPr lang="en-US" sz="3600" dirty="0" smtClean="0">
                <a:solidFill>
                  <a:schemeClr val="bg1"/>
                </a:solidFill>
              </a:rPr>
              <a:t>Thee</a:t>
            </a:r>
            <a:endParaRPr lang="en-US" sz="3600" dirty="0">
              <a:solidFill>
                <a:schemeClr val="bg1"/>
              </a:solidFill>
            </a:endParaRPr>
          </a:p>
          <a:p>
            <a:pPr marL="0" indent="0" algn="ctr">
              <a:buNone/>
            </a:pPr>
            <a:endParaRPr lang="en-US" sz="3600" dirty="0">
              <a:solidFill>
                <a:schemeClr val="bg1"/>
              </a:solidFill>
            </a:endParaRPr>
          </a:p>
          <a:p>
            <a:pPr marL="0" indent="0" algn="ctr">
              <a:buNone/>
            </a:pPr>
            <a:endParaRPr lang="en-US" sz="3600" dirty="0">
              <a:solidFill>
                <a:schemeClr val="bg1"/>
              </a:solidFill>
            </a:endParaRPr>
          </a:p>
        </p:txBody>
      </p:sp>
    </p:spTree>
    <p:extLst>
      <p:ext uri="{BB962C8B-B14F-4D97-AF65-F5344CB8AC3E}">
        <p14:creationId xmlns:p14="http://schemas.microsoft.com/office/powerpoint/2010/main" val="2229768313"/>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bg>
      <p:bgPr>
        <a:solidFill>
          <a:srgbClr val="002060"/>
        </a:solidFill>
        <a:effectLst/>
      </p:bgPr>
    </p:bg>
    <p:spTree>
      <p:nvGrpSpPr>
        <p:cNvPr id="1" name=""/>
        <p:cNvGrpSpPr/>
        <p:nvPr/>
      </p:nvGrpSpPr>
      <p:grpSpPr>
        <a:xfrm>
          <a:off x="0" y="0"/>
          <a:ext cx="0" cy="0"/>
          <a:chOff x="0" y="0"/>
          <a:chExt cx="0" cy="0"/>
        </a:xfrm>
      </p:grpSpPr>
      <p:sp>
        <p:nvSpPr>
          <p:cNvPr id="4" name="TextBox 3"/>
          <p:cNvSpPr txBox="1"/>
          <p:nvPr/>
        </p:nvSpPr>
        <p:spPr>
          <a:xfrm>
            <a:off x="7848600" y="6096000"/>
            <a:ext cx="614271" cy="461665"/>
          </a:xfrm>
          <a:prstGeom prst="rect">
            <a:avLst/>
          </a:prstGeom>
          <a:noFill/>
        </p:spPr>
        <p:txBody>
          <a:bodyPr wrap="none" rtlCol="0">
            <a:spAutoFit/>
          </a:bodyPr>
          <a:lstStyle/>
          <a:p>
            <a:r>
              <a:rPr lang="en-US" sz="2400" dirty="0">
                <a:solidFill>
                  <a:schemeClr val="bg1"/>
                </a:solidFill>
              </a:rPr>
              <a:t>7</a:t>
            </a:r>
            <a:r>
              <a:rPr lang="en-US" sz="2400" u="none" dirty="0" smtClean="0">
                <a:solidFill>
                  <a:schemeClr val="bg1"/>
                </a:solidFill>
              </a:rPr>
              <a:t>/8</a:t>
            </a:r>
            <a:endParaRPr lang="en-US" sz="2400" u="none" dirty="0">
              <a:solidFill>
                <a:schemeClr val="bg1"/>
              </a:solidFill>
            </a:endParaRPr>
          </a:p>
        </p:txBody>
      </p:sp>
      <p:sp>
        <p:nvSpPr>
          <p:cNvPr id="2" name="Content Placeholder 1"/>
          <p:cNvSpPr>
            <a:spLocks noGrp="1"/>
          </p:cNvSpPr>
          <p:nvPr>
            <p:ph idx="1"/>
          </p:nvPr>
        </p:nvSpPr>
        <p:spPr>
          <a:xfrm>
            <a:off x="154745" y="1659989"/>
            <a:ext cx="8862646" cy="4436012"/>
          </a:xfrm>
        </p:spPr>
        <p:txBody>
          <a:bodyPr>
            <a:normAutofit/>
          </a:bodyPr>
          <a:lstStyle/>
          <a:p>
            <a:pPr marL="0" indent="0" algn="ctr">
              <a:buNone/>
            </a:pPr>
            <a:r>
              <a:rPr lang="en-US" sz="3600" dirty="0">
                <a:solidFill>
                  <a:schemeClr val="bg1"/>
                </a:solidFill>
              </a:rPr>
              <a:t> </a:t>
            </a:r>
            <a:r>
              <a:rPr lang="en-US" sz="3600" baseline="30000" dirty="0" smtClean="0">
                <a:solidFill>
                  <a:schemeClr val="bg1"/>
                </a:solidFill>
              </a:rPr>
              <a:t>3.</a:t>
            </a:r>
            <a:r>
              <a:rPr lang="zh-TW" altLang="en-US" sz="3600" dirty="0">
                <a:solidFill>
                  <a:schemeClr val="bg1"/>
                </a:solidFill>
              </a:rPr>
              <a:t> 我要你勝過世上金</a:t>
            </a:r>
            <a:r>
              <a:rPr lang="zh-TW" altLang="en-US" sz="3600" dirty="0" smtClean="0">
                <a:solidFill>
                  <a:schemeClr val="bg1"/>
                </a:solidFill>
              </a:rPr>
              <a:t>銀</a:t>
            </a:r>
            <a:r>
              <a:rPr lang="en-US" altLang="zh-TW" sz="3600" dirty="0" smtClean="0">
                <a:solidFill>
                  <a:schemeClr val="bg1"/>
                </a:solidFill>
              </a:rPr>
              <a:t>, </a:t>
            </a:r>
            <a:r>
              <a:rPr lang="zh-TW" altLang="en-US" sz="3600" dirty="0" smtClean="0">
                <a:solidFill>
                  <a:schemeClr val="bg1"/>
                </a:solidFill>
              </a:rPr>
              <a:t>只</a:t>
            </a:r>
            <a:r>
              <a:rPr lang="zh-TW" altLang="en-US" sz="3600" dirty="0">
                <a:solidFill>
                  <a:schemeClr val="bg1"/>
                </a:solidFill>
              </a:rPr>
              <a:t>有你能足我</a:t>
            </a:r>
            <a:r>
              <a:rPr lang="zh-TW" altLang="en-US" sz="3600" dirty="0" smtClean="0">
                <a:solidFill>
                  <a:schemeClr val="bg1"/>
                </a:solidFill>
              </a:rPr>
              <a:t>心</a:t>
            </a:r>
            <a:r>
              <a:rPr lang="en-US" altLang="zh-TW" sz="3600" dirty="0" smtClean="0">
                <a:solidFill>
                  <a:schemeClr val="bg1"/>
                </a:solidFill>
              </a:rPr>
              <a:t>.</a:t>
            </a:r>
          </a:p>
          <a:p>
            <a:pPr marL="0" indent="0" algn="ctr">
              <a:buNone/>
            </a:pPr>
            <a:r>
              <a:rPr lang="zh-TW" altLang="en-US" sz="3600" dirty="0" smtClean="0">
                <a:solidFill>
                  <a:schemeClr val="bg1"/>
                </a:solidFill>
              </a:rPr>
              <a:t>    唯</a:t>
            </a:r>
            <a:r>
              <a:rPr lang="zh-TW" altLang="en-US" sz="3600" dirty="0">
                <a:solidFill>
                  <a:schemeClr val="bg1"/>
                </a:solidFill>
              </a:rPr>
              <a:t>有你賜我真實喜</a:t>
            </a:r>
            <a:r>
              <a:rPr lang="zh-TW" altLang="en-US" sz="3600" dirty="0" smtClean="0">
                <a:solidFill>
                  <a:schemeClr val="bg1"/>
                </a:solidFill>
              </a:rPr>
              <a:t>樂</a:t>
            </a:r>
            <a:r>
              <a:rPr lang="en-US" altLang="zh-TW" sz="3600" dirty="0" smtClean="0">
                <a:solidFill>
                  <a:schemeClr val="bg1"/>
                </a:solidFill>
              </a:rPr>
              <a:t>, </a:t>
            </a:r>
            <a:r>
              <a:rPr lang="zh-TW" altLang="en-US" sz="3600" dirty="0" smtClean="0">
                <a:solidFill>
                  <a:schemeClr val="bg1"/>
                </a:solidFill>
              </a:rPr>
              <a:t>你</a:t>
            </a:r>
            <a:r>
              <a:rPr lang="zh-TW" altLang="en-US" sz="3600" dirty="0">
                <a:solidFill>
                  <a:schemeClr val="bg1"/>
                </a:solidFill>
              </a:rPr>
              <a:t>是我眼中瞳</a:t>
            </a:r>
            <a:r>
              <a:rPr lang="zh-TW" altLang="en-US" sz="3600" dirty="0" smtClean="0">
                <a:solidFill>
                  <a:schemeClr val="bg1"/>
                </a:solidFill>
              </a:rPr>
              <a:t>人</a:t>
            </a:r>
            <a:r>
              <a:rPr lang="en-US" altLang="zh-TW" sz="3600" dirty="0" smtClean="0">
                <a:solidFill>
                  <a:schemeClr val="bg1"/>
                </a:solidFill>
              </a:rPr>
              <a:t>.</a:t>
            </a:r>
            <a:endParaRPr lang="zh-TW" altLang="en-US" sz="3600" dirty="0">
              <a:solidFill>
                <a:schemeClr val="bg1"/>
              </a:solidFill>
            </a:endParaRPr>
          </a:p>
          <a:p>
            <a:pPr marL="0" indent="0" algn="ctr">
              <a:buNone/>
            </a:pPr>
            <a:endParaRPr lang="en-US" sz="3600" dirty="0">
              <a:solidFill>
                <a:schemeClr val="bg1"/>
              </a:solidFill>
            </a:endParaRPr>
          </a:p>
          <a:p>
            <a:pPr marL="0" indent="0" algn="ctr">
              <a:buNone/>
            </a:pPr>
            <a:r>
              <a:rPr lang="en-US" sz="3600" dirty="0">
                <a:solidFill>
                  <a:schemeClr val="bg1"/>
                </a:solidFill>
              </a:rPr>
              <a:t>I want you more than gold or silver </a:t>
            </a:r>
          </a:p>
          <a:p>
            <a:pPr marL="0" indent="0" algn="ctr">
              <a:buNone/>
            </a:pPr>
            <a:r>
              <a:rPr lang="en-US" sz="3600" dirty="0">
                <a:solidFill>
                  <a:schemeClr val="bg1"/>
                </a:solidFill>
              </a:rPr>
              <a:t>Only you can satisfy </a:t>
            </a:r>
          </a:p>
          <a:p>
            <a:pPr marL="0" indent="0" algn="ctr">
              <a:buNone/>
            </a:pPr>
            <a:r>
              <a:rPr lang="en-US" sz="3600" dirty="0">
                <a:solidFill>
                  <a:schemeClr val="bg1"/>
                </a:solidFill>
              </a:rPr>
              <a:t>You alone are the real joy giver </a:t>
            </a:r>
          </a:p>
          <a:p>
            <a:pPr marL="0" indent="0" algn="ctr">
              <a:buNone/>
            </a:pPr>
            <a:r>
              <a:rPr lang="en-US" sz="3600" dirty="0">
                <a:solidFill>
                  <a:schemeClr val="bg1"/>
                </a:solidFill>
              </a:rPr>
              <a:t>And the apple of my eye  </a:t>
            </a:r>
          </a:p>
          <a:p>
            <a:pPr marL="0" indent="0" algn="ctr">
              <a:buNone/>
            </a:pPr>
            <a:endParaRPr lang="en-US" sz="3600" dirty="0">
              <a:solidFill>
                <a:schemeClr val="bg1"/>
              </a:solidFill>
            </a:endParaRPr>
          </a:p>
          <a:p>
            <a:pPr marL="0" indent="0" algn="ctr">
              <a:buNone/>
            </a:pPr>
            <a:endParaRPr lang="en-US" sz="3600" dirty="0">
              <a:solidFill>
                <a:schemeClr val="bg1"/>
              </a:solidFill>
            </a:endParaRPr>
          </a:p>
        </p:txBody>
      </p:sp>
      <p:sp>
        <p:nvSpPr>
          <p:cNvPr id="3" name="TextBox 2"/>
          <p:cNvSpPr txBox="1"/>
          <p:nvPr/>
        </p:nvSpPr>
        <p:spPr>
          <a:xfrm>
            <a:off x="1322362" y="295416"/>
            <a:ext cx="6794695" cy="1200329"/>
          </a:xfrm>
          <a:prstGeom prst="rect">
            <a:avLst/>
          </a:prstGeom>
          <a:noFill/>
        </p:spPr>
        <p:txBody>
          <a:bodyPr wrap="square" rtlCol="0">
            <a:spAutoFit/>
          </a:bodyPr>
          <a:lstStyle/>
          <a:p>
            <a:pPr algn="ctr"/>
            <a:r>
              <a:rPr lang="en-US" sz="3600" dirty="0" smtClean="0">
                <a:solidFill>
                  <a:schemeClr val="bg1"/>
                </a:solidFill>
              </a:rPr>
              <a:t>   </a:t>
            </a:r>
            <a:r>
              <a:rPr lang="en-US" sz="3600" dirty="0" err="1" smtClean="0">
                <a:solidFill>
                  <a:schemeClr val="bg1"/>
                </a:solidFill>
              </a:rPr>
              <a:t>如鹿切慕溪水</a:t>
            </a:r>
            <a:r>
              <a:rPr lang="en-US" sz="3600" dirty="0">
                <a:solidFill>
                  <a:schemeClr val="bg1"/>
                </a:solidFill>
              </a:rPr>
              <a:t>	 </a:t>
            </a:r>
            <a:endParaRPr lang="en-US" sz="3600" dirty="0" smtClean="0">
              <a:solidFill>
                <a:schemeClr val="bg1"/>
              </a:solidFill>
            </a:endParaRPr>
          </a:p>
          <a:p>
            <a:pPr algn="ctr"/>
            <a:r>
              <a:rPr lang="en-US" sz="3600" dirty="0" smtClean="0">
                <a:solidFill>
                  <a:schemeClr val="bg1"/>
                </a:solidFill>
              </a:rPr>
              <a:t>As </a:t>
            </a:r>
            <a:r>
              <a:rPr lang="en-US" sz="3600" dirty="0">
                <a:solidFill>
                  <a:schemeClr val="bg1"/>
                </a:solidFill>
              </a:rPr>
              <a:t>the Deer</a:t>
            </a:r>
          </a:p>
        </p:txBody>
      </p:sp>
    </p:spTree>
    <p:extLst>
      <p:ext uri="{BB962C8B-B14F-4D97-AF65-F5344CB8AC3E}">
        <p14:creationId xmlns:p14="http://schemas.microsoft.com/office/powerpoint/2010/main" val="3201420340"/>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bg>
      <p:bgPr>
        <a:solidFill>
          <a:srgbClr val="002060"/>
        </a:solidFill>
        <a:effectLst/>
      </p:bgPr>
    </p:bg>
    <p:spTree>
      <p:nvGrpSpPr>
        <p:cNvPr id="1" name=""/>
        <p:cNvGrpSpPr/>
        <p:nvPr/>
      </p:nvGrpSpPr>
      <p:grpSpPr>
        <a:xfrm>
          <a:off x="0" y="0"/>
          <a:ext cx="0" cy="0"/>
          <a:chOff x="0" y="0"/>
          <a:chExt cx="0" cy="0"/>
        </a:xfrm>
      </p:grpSpPr>
      <p:sp>
        <p:nvSpPr>
          <p:cNvPr id="4" name="TextBox 3"/>
          <p:cNvSpPr txBox="1"/>
          <p:nvPr/>
        </p:nvSpPr>
        <p:spPr>
          <a:xfrm>
            <a:off x="7848600" y="6096000"/>
            <a:ext cx="614271" cy="461665"/>
          </a:xfrm>
          <a:prstGeom prst="rect">
            <a:avLst/>
          </a:prstGeom>
          <a:noFill/>
        </p:spPr>
        <p:txBody>
          <a:bodyPr wrap="none" rtlCol="0">
            <a:spAutoFit/>
          </a:bodyPr>
          <a:lstStyle/>
          <a:p>
            <a:r>
              <a:rPr lang="en-US" sz="2400" dirty="0">
                <a:solidFill>
                  <a:schemeClr val="bg1"/>
                </a:solidFill>
              </a:rPr>
              <a:t>8</a:t>
            </a:r>
            <a:r>
              <a:rPr lang="en-US" sz="2400" u="none" dirty="0" smtClean="0">
                <a:solidFill>
                  <a:schemeClr val="bg1"/>
                </a:solidFill>
              </a:rPr>
              <a:t>/8</a:t>
            </a:r>
            <a:endParaRPr lang="en-US" sz="2400" u="none" dirty="0">
              <a:solidFill>
                <a:schemeClr val="bg1"/>
              </a:solidFill>
            </a:endParaRPr>
          </a:p>
        </p:txBody>
      </p:sp>
      <p:sp>
        <p:nvSpPr>
          <p:cNvPr id="2" name="Content Placeholder 1"/>
          <p:cNvSpPr>
            <a:spLocks noGrp="1"/>
          </p:cNvSpPr>
          <p:nvPr>
            <p:ph idx="1"/>
          </p:nvPr>
        </p:nvSpPr>
        <p:spPr>
          <a:xfrm>
            <a:off x="154745" y="1659989"/>
            <a:ext cx="8862646" cy="4436012"/>
          </a:xfrm>
        </p:spPr>
        <p:txBody>
          <a:bodyPr>
            <a:normAutofit/>
          </a:bodyPr>
          <a:lstStyle/>
          <a:p>
            <a:pPr marL="0" indent="0" algn="ctr">
              <a:buNone/>
            </a:pPr>
            <a:r>
              <a:rPr lang="en-US" sz="3600" dirty="0" err="1">
                <a:solidFill>
                  <a:schemeClr val="bg1"/>
                </a:solidFill>
              </a:rPr>
              <a:t>祢是我的力量盾牌</a:t>
            </a:r>
            <a:r>
              <a:rPr lang="en-US" sz="3600" dirty="0">
                <a:solidFill>
                  <a:schemeClr val="bg1"/>
                </a:solidFill>
              </a:rPr>
              <a:t>, </a:t>
            </a:r>
            <a:r>
              <a:rPr lang="en-US" sz="3600" dirty="0" err="1">
                <a:solidFill>
                  <a:schemeClr val="bg1"/>
                </a:solidFill>
              </a:rPr>
              <a:t>我灵单单降服于祢</a:t>
            </a:r>
            <a:r>
              <a:rPr lang="en-US" sz="3600" dirty="0">
                <a:solidFill>
                  <a:schemeClr val="bg1"/>
                </a:solidFill>
              </a:rPr>
              <a:t>.</a:t>
            </a:r>
          </a:p>
          <a:p>
            <a:pPr marL="0" indent="0" algn="ctr">
              <a:buNone/>
            </a:pPr>
            <a:r>
              <a:rPr lang="en-US" sz="3600" dirty="0" err="1">
                <a:solidFill>
                  <a:schemeClr val="bg1"/>
                </a:solidFill>
              </a:rPr>
              <a:t>惟有祢是我心所爱</a:t>
            </a:r>
            <a:r>
              <a:rPr lang="en-US" sz="3600" dirty="0">
                <a:solidFill>
                  <a:schemeClr val="bg1"/>
                </a:solidFill>
              </a:rPr>
              <a:t>, </a:t>
            </a:r>
            <a:r>
              <a:rPr lang="en-US" sz="3600" dirty="0" err="1">
                <a:solidFill>
                  <a:schemeClr val="bg1"/>
                </a:solidFill>
              </a:rPr>
              <a:t>我渴慕来敬拜祢</a:t>
            </a:r>
            <a:r>
              <a:rPr lang="en-US" sz="3600" dirty="0">
                <a:solidFill>
                  <a:schemeClr val="bg1"/>
                </a:solidFill>
              </a:rPr>
              <a:t>. </a:t>
            </a:r>
          </a:p>
          <a:p>
            <a:pPr marL="0" indent="0" algn="ctr">
              <a:buNone/>
            </a:pPr>
            <a:endParaRPr lang="en-US" sz="3600" dirty="0">
              <a:solidFill>
                <a:schemeClr val="bg1"/>
              </a:solidFill>
            </a:endParaRPr>
          </a:p>
          <a:p>
            <a:pPr marL="0" indent="0" algn="ctr">
              <a:buNone/>
            </a:pPr>
            <a:r>
              <a:rPr lang="en-US" sz="3600" dirty="0">
                <a:solidFill>
                  <a:schemeClr val="bg1"/>
                </a:solidFill>
              </a:rPr>
              <a:t>You alone are my strength, my shield </a:t>
            </a:r>
          </a:p>
          <a:p>
            <a:pPr marL="0" indent="0" algn="ctr">
              <a:buNone/>
            </a:pPr>
            <a:r>
              <a:rPr lang="en-US" sz="3600" dirty="0">
                <a:solidFill>
                  <a:schemeClr val="bg1"/>
                </a:solidFill>
              </a:rPr>
              <a:t>To you alone may my spirit yield </a:t>
            </a:r>
          </a:p>
          <a:p>
            <a:pPr marL="0" indent="0" algn="ctr">
              <a:buNone/>
            </a:pPr>
            <a:r>
              <a:rPr lang="en-US" sz="3600" dirty="0">
                <a:solidFill>
                  <a:schemeClr val="bg1"/>
                </a:solidFill>
              </a:rPr>
              <a:t>You alone are my </a:t>
            </a:r>
            <a:r>
              <a:rPr lang="en-US" sz="3600" dirty="0" smtClean="0">
                <a:solidFill>
                  <a:schemeClr val="bg1"/>
                </a:solidFill>
              </a:rPr>
              <a:t>heart’s </a:t>
            </a:r>
            <a:r>
              <a:rPr lang="en-US" sz="3600" dirty="0">
                <a:solidFill>
                  <a:schemeClr val="bg1"/>
                </a:solidFill>
              </a:rPr>
              <a:t>desire </a:t>
            </a:r>
          </a:p>
          <a:p>
            <a:pPr marL="0" indent="0" algn="ctr">
              <a:buNone/>
            </a:pPr>
            <a:r>
              <a:rPr lang="en-US" sz="3600" dirty="0">
                <a:solidFill>
                  <a:schemeClr val="bg1"/>
                </a:solidFill>
              </a:rPr>
              <a:t>And I long to worship </a:t>
            </a:r>
            <a:r>
              <a:rPr lang="en-US" sz="3600" dirty="0" smtClean="0">
                <a:solidFill>
                  <a:schemeClr val="bg1"/>
                </a:solidFill>
              </a:rPr>
              <a:t>Thee</a:t>
            </a:r>
            <a:endParaRPr lang="en-US" sz="3600" dirty="0">
              <a:solidFill>
                <a:schemeClr val="bg1"/>
              </a:solidFill>
            </a:endParaRPr>
          </a:p>
          <a:p>
            <a:pPr marL="0" indent="0" algn="ctr">
              <a:buNone/>
            </a:pPr>
            <a:endParaRPr lang="en-US" sz="3600" dirty="0">
              <a:solidFill>
                <a:schemeClr val="bg1"/>
              </a:solidFill>
            </a:endParaRPr>
          </a:p>
          <a:p>
            <a:pPr marL="0" indent="0" algn="ctr">
              <a:buNone/>
            </a:pPr>
            <a:endParaRPr lang="en-US" sz="3600" dirty="0">
              <a:solidFill>
                <a:schemeClr val="bg1"/>
              </a:solidFill>
            </a:endParaRPr>
          </a:p>
        </p:txBody>
      </p:sp>
    </p:spTree>
    <p:extLst>
      <p:ext uri="{BB962C8B-B14F-4D97-AF65-F5344CB8AC3E}">
        <p14:creationId xmlns:p14="http://schemas.microsoft.com/office/powerpoint/2010/main" val="2011579652"/>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1506" name="Title 1"/>
          <p:cNvSpPr>
            <a:spLocks noGrp="1"/>
          </p:cNvSpPr>
          <p:nvPr>
            <p:ph type="title"/>
          </p:nvPr>
        </p:nvSpPr>
        <p:spPr/>
        <p:txBody>
          <a:bodyPr/>
          <a:lstStyle/>
          <a:p>
            <a:pPr defTabSz="506313">
              <a:defRPr/>
            </a:pPr>
            <a:r>
              <a:rPr lang="en-US" altLang="en-US" sz="2436" dirty="0"/>
              <a:t> </a:t>
            </a:r>
          </a:p>
        </p:txBody>
      </p:sp>
      <p:sp>
        <p:nvSpPr>
          <p:cNvPr id="21507" name="Content Placeholder 2"/>
          <p:cNvSpPr>
            <a:spLocks noGrp="1"/>
          </p:cNvSpPr>
          <p:nvPr>
            <p:ph idx="1"/>
          </p:nvPr>
        </p:nvSpPr>
        <p:spPr/>
        <p:txBody>
          <a:bodyPr/>
          <a:lstStyle/>
          <a:p>
            <a:pPr marL="126579" indent="-126579" defTabSz="506313">
              <a:defRPr/>
            </a:pPr>
            <a:endParaRPr lang="en-US" altLang="en-US" sz="1550"/>
          </a:p>
        </p:txBody>
      </p:sp>
      <p:pic>
        <p:nvPicPr>
          <p:cNvPr id="23556" name="Picture 4" descr="http://daytonafaith.com/wp-content/uploads/2014/08/prayer-yellow-and-black_wide_t2.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593725"/>
            <a:ext cx="9239250" cy="5516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1509" name="TextBox 3"/>
          <p:cNvSpPr txBox="1">
            <a:spLocks noChangeArrowheads="1"/>
          </p:cNvSpPr>
          <p:nvPr/>
        </p:nvSpPr>
        <p:spPr bwMode="auto">
          <a:xfrm>
            <a:off x="1139825" y="5087938"/>
            <a:ext cx="3813175" cy="1189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defRPr/>
            </a:pPr>
            <a:r>
              <a:rPr lang="en-US" altLang="en-US" sz="2363" dirty="0">
                <a:solidFill>
                  <a:srgbClr val="FFFF00"/>
                </a:solidFill>
              </a:rPr>
              <a:t>Please stand up</a:t>
            </a:r>
            <a:r>
              <a:rPr lang="en-US" altLang="en-US" sz="2363" dirty="0" smtClean="0">
                <a:solidFill>
                  <a:srgbClr val="FFFF00"/>
                </a:solidFill>
              </a:rPr>
              <a:t>!</a:t>
            </a:r>
          </a:p>
          <a:p>
            <a:pPr>
              <a:spcBef>
                <a:spcPct val="0"/>
              </a:spcBef>
              <a:buFontTx/>
              <a:buNone/>
              <a:defRPr/>
            </a:pPr>
            <a:r>
              <a:rPr lang="zh-TW" altLang="en-US" sz="2400" dirty="0">
                <a:solidFill>
                  <a:srgbClr val="FFFF00"/>
                </a:solidFill>
                <a:latin typeface="+mj-ea"/>
              </a:rPr>
              <a:t>會眾請站立</a:t>
            </a:r>
            <a:endParaRPr lang="en-US" sz="2400" dirty="0">
              <a:solidFill>
                <a:srgbClr val="FFFF00"/>
              </a:solidFill>
              <a:latin typeface="+mj-ea"/>
            </a:endParaRPr>
          </a:p>
          <a:p>
            <a:pPr>
              <a:spcBef>
                <a:spcPct val="0"/>
              </a:spcBef>
              <a:buFontTx/>
              <a:buNone/>
              <a:defRPr/>
            </a:pPr>
            <a:endParaRPr lang="en-US" altLang="en-US" sz="2363" dirty="0">
              <a:solidFill>
                <a:srgbClr val="FFFF00"/>
              </a:solidFill>
            </a:endParaRPr>
          </a:p>
        </p:txBody>
      </p:sp>
      <p:sp>
        <p:nvSpPr>
          <p:cNvPr id="23558" name="TextBox 1"/>
          <p:cNvSpPr txBox="1">
            <a:spLocks noChangeArrowheads="1"/>
          </p:cNvSpPr>
          <p:nvPr/>
        </p:nvSpPr>
        <p:spPr bwMode="auto">
          <a:xfrm>
            <a:off x="685800" y="1246188"/>
            <a:ext cx="6438900" cy="706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kumimoji="1" sz="2000" b="1" u="sng">
                <a:solidFill>
                  <a:schemeClr val="tx2"/>
                </a:solidFill>
                <a:latin typeface="新細明體" panose="02020500000000000000" pitchFamily="18" charset="-120"/>
                <a:ea typeface="新細明體" panose="02020500000000000000" pitchFamily="18" charset="-120"/>
              </a:defRPr>
            </a:lvl1pPr>
            <a:lvl2pPr marL="742950" indent="-285750">
              <a:defRPr kumimoji="1" sz="2000" b="1" u="sng">
                <a:solidFill>
                  <a:schemeClr val="tx2"/>
                </a:solidFill>
                <a:latin typeface="新細明體" panose="02020500000000000000" pitchFamily="18" charset="-120"/>
                <a:ea typeface="新細明體" panose="02020500000000000000" pitchFamily="18" charset="-120"/>
              </a:defRPr>
            </a:lvl2pPr>
            <a:lvl3pPr marL="1143000" indent="-228600">
              <a:defRPr kumimoji="1" sz="2000" b="1" u="sng">
                <a:solidFill>
                  <a:schemeClr val="tx2"/>
                </a:solidFill>
                <a:latin typeface="新細明體" panose="02020500000000000000" pitchFamily="18" charset="-120"/>
                <a:ea typeface="新細明體" panose="02020500000000000000" pitchFamily="18" charset="-120"/>
              </a:defRPr>
            </a:lvl3pPr>
            <a:lvl4pPr marL="1600200" indent="-228600">
              <a:defRPr kumimoji="1" sz="2000" b="1" u="sng">
                <a:solidFill>
                  <a:schemeClr val="tx2"/>
                </a:solidFill>
                <a:latin typeface="新細明體" panose="02020500000000000000" pitchFamily="18" charset="-120"/>
                <a:ea typeface="新細明體" panose="02020500000000000000" pitchFamily="18" charset="-120"/>
              </a:defRPr>
            </a:lvl4pPr>
            <a:lvl5pPr marL="2057400" indent="-228600">
              <a:defRPr kumimoji="1" sz="2000" b="1" u="sng">
                <a:solidFill>
                  <a:schemeClr val="tx2"/>
                </a:solidFill>
                <a:latin typeface="新細明體" panose="02020500000000000000" pitchFamily="18" charset="-120"/>
                <a:ea typeface="新細明體" panose="02020500000000000000" pitchFamily="18" charset="-120"/>
              </a:defRPr>
            </a:lvl5pPr>
            <a:lvl6pPr marL="2514600" indent="-228600" eaLnBrk="0" fontAlgn="base" hangingPunct="0">
              <a:spcBef>
                <a:spcPct val="0"/>
              </a:spcBef>
              <a:spcAft>
                <a:spcPct val="0"/>
              </a:spcAft>
              <a:defRPr kumimoji="1" sz="2000" b="1" u="sng">
                <a:solidFill>
                  <a:schemeClr val="tx2"/>
                </a:solidFill>
                <a:latin typeface="新細明體" panose="02020500000000000000" pitchFamily="18" charset="-120"/>
                <a:ea typeface="新細明體" panose="02020500000000000000" pitchFamily="18" charset="-120"/>
              </a:defRPr>
            </a:lvl6pPr>
            <a:lvl7pPr marL="2971800" indent="-228600" eaLnBrk="0" fontAlgn="base" hangingPunct="0">
              <a:spcBef>
                <a:spcPct val="0"/>
              </a:spcBef>
              <a:spcAft>
                <a:spcPct val="0"/>
              </a:spcAft>
              <a:defRPr kumimoji="1" sz="2000" b="1" u="sng">
                <a:solidFill>
                  <a:schemeClr val="tx2"/>
                </a:solidFill>
                <a:latin typeface="新細明體" panose="02020500000000000000" pitchFamily="18" charset="-120"/>
                <a:ea typeface="新細明體" panose="02020500000000000000" pitchFamily="18" charset="-120"/>
              </a:defRPr>
            </a:lvl7pPr>
            <a:lvl8pPr marL="3429000" indent="-228600" eaLnBrk="0" fontAlgn="base" hangingPunct="0">
              <a:spcBef>
                <a:spcPct val="0"/>
              </a:spcBef>
              <a:spcAft>
                <a:spcPct val="0"/>
              </a:spcAft>
              <a:defRPr kumimoji="1" sz="2000" b="1" u="sng">
                <a:solidFill>
                  <a:schemeClr val="tx2"/>
                </a:solidFill>
                <a:latin typeface="新細明體" panose="02020500000000000000" pitchFamily="18" charset="-120"/>
                <a:ea typeface="新細明體" panose="02020500000000000000" pitchFamily="18" charset="-120"/>
              </a:defRPr>
            </a:lvl8pPr>
            <a:lvl9pPr marL="3886200" indent="-228600" eaLnBrk="0" fontAlgn="base" hangingPunct="0">
              <a:spcBef>
                <a:spcPct val="0"/>
              </a:spcBef>
              <a:spcAft>
                <a:spcPct val="0"/>
              </a:spcAft>
              <a:defRPr kumimoji="1" sz="2000" b="1" u="sng">
                <a:solidFill>
                  <a:schemeClr val="tx2"/>
                </a:solidFill>
                <a:latin typeface="新細明體" panose="02020500000000000000" pitchFamily="18" charset="-120"/>
                <a:ea typeface="新細明體" panose="02020500000000000000" pitchFamily="18" charset="-120"/>
              </a:defRPr>
            </a:lvl9pPr>
          </a:lstStyle>
          <a:p>
            <a:r>
              <a:rPr lang="zh-CN" altLang="en-US" sz="4000">
                <a:solidFill>
                  <a:srgbClr val="FFFF00"/>
                </a:solidFill>
                <a:latin typeface="PMingLiU-ExtB" panose="02020500000000000000" pitchFamily="18" charset="-120"/>
              </a:rPr>
              <a:t>讓我們</a:t>
            </a:r>
            <a:r>
              <a:rPr lang="zh-TW" altLang="en-US" sz="4000">
                <a:solidFill>
                  <a:srgbClr val="FFFF00"/>
                </a:solidFill>
                <a:latin typeface="PMingLiU-ExtB" panose="02020500000000000000" pitchFamily="18" charset="-120"/>
                <a:ea typeface="PMingLiU-ExtB" panose="02020500000000000000" pitchFamily="18" charset="-120"/>
              </a:rPr>
              <a:t>用禱告</a:t>
            </a:r>
            <a:r>
              <a:rPr lang="zh-CN" altLang="en-US" sz="4000">
                <a:solidFill>
                  <a:srgbClr val="FFFF00"/>
                </a:solidFill>
                <a:latin typeface="PMingLiU-ExtB" panose="02020500000000000000" pitchFamily="18" charset="-120"/>
              </a:rPr>
              <a:t>來</a:t>
            </a:r>
            <a:r>
              <a:rPr lang="zh-TW" altLang="en-US" sz="4000">
                <a:solidFill>
                  <a:srgbClr val="FFFF00"/>
                </a:solidFill>
                <a:latin typeface="PMingLiU-ExtB" panose="02020500000000000000" pitchFamily="18" charset="-120"/>
                <a:ea typeface="PMingLiU-ExtB" panose="02020500000000000000" pitchFamily="18" charset="-120"/>
              </a:rPr>
              <a:t>尋求神</a:t>
            </a:r>
            <a:r>
              <a:rPr lang="zh-TW" altLang="en-US" sz="4000">
                <a:solidFill>
                  <a:srgbClr val="FFFF00"/>
                </a:solidFill>
              </a:rPr>
              <a:t>！</a:t>
            </a:r>
            <a:endParaRPr lang="en-US" altLang="zh-TW" sz="4000">
              <a:solidFill>
                <a:srgbClr val="FFFF00"/>
              </a:solidFill>
            </a:endParaRPr>
          </a:p>
        </p:txBody>
      </p:sp>
    </p:spTree>
    <p:extLst>
      <p:ext uri="{BB962C8B-B14F-4D97-AF65-F5344CB8AC3E}">
        <p14:creationId xmlns:p14="http://schemas.microsoft.com/office/powerpoint/2010/main" val="2105446177"/>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bg>
      <p:bgPr>
        <a:solidFill>
          <a:srgbClr val="002060"/>
        </a:solidFill>
        <a:effectLst/>
      </p:bgPr>
    </p:bg>
    <p:spTree>
      <p:nvGrpSpPr>
        <p:cNvPr id="1" name=""/>
        <p:cNvGrpSpPr/>
        <p:nvPr/>
      </p:nvGrpSpPr>
      <p:grpSpPr>
        <a:xfrm>
          <a:off x="0" y="0"/>
          <a:ext cx="0" cy="0"/>
          <a:chOff x="0" y="0"/>
          <a:chExt cx="0" cy="0"/>
        </a:xfrm>
      </p:grpSpPr>
      <p:pic>
        <p:nvPicPr>
          <p:cNvPr id="25602" name="Picture 2" descr="http://rccgvictorycentre.com/wp-content/uploads/2011/12/GodsWord.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01029" y="1098482"/>
            <a:ext cx="8266112" cy="5319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extBox 1"/>
          <p:cNvSpPr txBox="1"/>
          <p:nvPr/>
        </p:nvSpPr>
        <p:spPr>
          <a:xfrm>
            <a:off x="1470991" y="2027583"/>
            <a:ext cx="3960187" cy="1323439"/>
          </a:xfrm>
          <a:prstGeom prst="rect">
            <a:avLst/>
          </a:prstGeom>
          <a:noFill/>
        </p:spPr>
        <p:txBody>
          <a:bodyPr wrap="none" rtlCol="0">
            <a:spAutoFit/>
          </a:bodyPr>
          <a:lstStyle/>
          <a:p>
            <a:r>
              <a:rPr lang="en-US" sz="4000" smtClean="0"/>
              <a:t>Thy Word  </a:t>
            </a:r>
            <a:r>
              <a:rPr lang="zh-TW" altLang="en-US" sz="4000" b="1" dirty="0"/>
              <a:t>你的话</a:t>
            </a:r>
          </a:p>
          <a:p>
            <a:r>
              <a:rPr lang="en-US" sz="4000" dirty="0" smtClean="0"/>
              <a:t> </a:t>
            </a:r>
            <a:endParaRPr lang="en-US" sz="4000" dirty="0"/>
          </a:p>
        </p:txBody>
      </p:sp>
    </p:spTree>
    <p:extLst>
      <p:ext uri="{BB962C8B-B14F-4D97-AF65-F5344CB8AC3E}">
        <p14:creationId xmlns:p14="http://schemas.microsoft.com/office/powerpoint/2010/main" val="1590628192"/>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bg>
      <p:bgPr>
        <a:solidFill>
          <a:srgbClr val="002060"/>
        </a:solidFill>
        <a:effectLst/>
      </p:bgPr>
    </p:bg>
    <p:spTree>
      <p:nvGrpSpPr>
        <p:cNvPr id="1" name=""/>
        <p:cNvGrpSpPr/>
        <p:nvPr/>
      </p:nvGrpSpPr>
      <p:grpSpPr>
        <a:xfrm>
          <a:off x="0" y="0"/>
          <a:ext cx="0" cy="0"/>
          <a:chOff x="0" y="0"/>
          <a:chExt cx="0" cy="0"/>
        </a:xfrm>
      </p:grpSpPr>
      <p:sp>
        <p:nvSpPr>
          <p:cNvPr id="3" name="文字方塊 2"/>
          <p:cNvSpPr txBox="1"/>
          <p:nvPr/>
        </p:nvSpPr>
        <p:spPr>
          <a:xfrm>
            <a:off x="278296" y="765175"/>
            <a:ext cx="8627165" cy="4832092"/>
          </a:xfrm>
          <a:prstGeom prst="rect">
            <a:avLst/>
          </a:prstGeom>
          <a:noFill/>
        </p:spPr>
        <p:txBody>
          <a:bodyPr wrap="square">
            <a:spAutoFit/>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eaLnBrk="1" hangingPunct="1"/>
            <a:r>
              <a:rPr lang="zh-TW" altLang="en-US" sz="4400" b="1" dirty="0">
                <a:solidFill>
                  <a:schemeClr val="bg1">
                    <a:lumMod val="95000"/>
                  </a:schemeClr>
                </a:solidFill>
                <a:latin typeface="Microsoft JhengHei" panose="020B0604030504040204" pitchFamily="34" charset="-120"/>
                <a:ea typeface="Microsoft JhengHei" panose="020B0604030504040204" pitchFamily="34" charset="-120"/>
              </a:rPr>
              <a:t>我將祢的話</a:t>
            </a:r>
            <a:r>
              <a:rPr lang="zh-TW" altLang="en-US" sz="4400" b="1" dirty="0" smtClean="0">
                <a:solidFill>
                  <a:schemeClr val="bg1">
                    <a:lumMod val="95000"/>
                  </a:schemeClr>
                </a:solidFill>
                <a:latin typeface="Microsoft JhengHei" panose="020B0604030504040204" pitchFamily="34" charset="-120"/>
                <a:ea typeface="Microsoft JhengHei" panose="020B0604030504040204" pitchFamily="34" charset="-120"/>
              </a:rPr>
              <a:t>語</a:t>
            </a:r>
            <a:r>
              <a:rPr lang="en-US" altLang="zh-TW" sz="4400" b="1" dirty="0" smtClean="0">
                <a:solidFill>
                  <a:schemeClr val="bg1">
                    <a:lumMod val="95000"/>
                  </a:schemeClr>
                </a:solidFill>
                <a:latin typeface="Microsoft JhengHei" panose="020B0604030504040204" pitchFamily="34" charset="-120"/>
                <a:ea typeface="Microsoft JhengHei" panose="020B0604030504040204" pitchFamily="34" charset="-120"/>
              </a:rPr>
              <a:t>, </a:t>
            </a:r>
            <a:r>
              <a:rPr lang="zh-TW" altLang="en-US" sz="4400" b="1" dirty="0" smtClean="0">
                <a:solidFill>
                  <a:schemeClr val="bg1">
                    <a:lumMod val="95000"/>
                  </a:schemeClr>
                </a:solidFill>
                <a:latin typeface="Microsoft JhengHei" panose="020B0604030504040204" pitchFamily="34" charset="-120"/>
                <a:ea typeface="Microsoft JhengHei" panose="020B0604030504040204" pitchFamily="34" charset="-120"/>
              </a:rPr>
              <a:t>深</a:t>
            </a:r>
            <a:r>
              <a:rPr lang="zh-TW" altLang="en-US" sz="4400" b="1" dirty="0">
                <a:solidFill>
                  <a:schemeClr val="bg1">
                    <a:lumMod val="95000"/>
                  </a:schemeClr>
                </a:solidFill>
                <a:latin typeface="Microsoft JhengHei" panose="020B0604030504040204" pitchFamily="34" charset="-120"/>
                <a:ea typeface="Microsoft JhengHei" panose="020B0604030504040204" pitchFamily="34" charset="-120"/>
              </a:rPr>
              <a:t>藏在我心</a:t>
            </a:r>
            <a:endParaRPr lang="en-US" altLang="zh-TW" sz="4400" b="1" dirty="0">
              <a:solidFill>
                <a:schemeClr val="bg1">
                  <a:lumMod val="95000"/>
                </a:schemeClr>
              </a:solidFill>
              <a:latin typeface="Microsoft JhengHei" panose="020B0604030504040204" pitchFamily="34" charset="-120"/>
              <a:ea typeface="Microsoft JhengHei" panose="020B0604030504040204" pitchFamily="34" charset="-120"/>
            </a:endParaRPr>
          </a:p>
          <a:p>
            <a:pPr algn="ctr" eaLnBrk="1" hangingPunct="1"/>
            <a:r>
              <a:rPr lang="zh-TW" altLang="en-US" sz="4400" b="1" dirty="0">
                <a:solidFill>
                  <a:schemeClr val="bg1">
                    <a:lumMod val="95000"/>
                  </a:schemeClr>
                </a:solidFill>
                <a:latin typeface="Microsoft JhengHei" panose="020B0604030504040204" pitchFamily="34" charset="-120"/>
                <a:ea typeface="Microsoft JhengHei" panose="020B0604030504040204" pitchFamily="34" charset="-120"/>
              </a:rPr>
              <a:t>免得我得罪</a:t>
            </a:r>
            <a:r>
              <a:rPr lang="zh-TW" altLang="en-US" sz="4400" b="1" dirty="0" smtClean="0">
                <a:solidFill>
                  <a:schemeClr val="bg1">
                    <a:lumMod val="95000"/>
                  </a:schemeClr>
                </a:solidFill>
                <a:latin typeface="Microsoft JhengHei" panose="020B0604030504040204" pitchFamily="34" charset="-120"/>
                <a:ea typeface="Microsoft JhengHei" panose="020B0604030504040204" pitchFamily="34" charset="-120"/>
              </a:rPr>
              <a:t>祢</a:t>
            </a:r>
            <a:r>
              <a:rPr lang="en-US" altLang="zh-TW" sz="4400" b="1" dirty="0" smtClean="0">
                <a:solidFill>
                  <a:schemeClr val="bg1">
                    <a:lumMod val="95000"/>
                  </a:schemeClr>
                </a:solidFill>
                <a:latin typeface="Microsoft JhengHei" panose="020B0604030504040204" pitchFamily="34" charset="-120"/>
                <a:ea typeface="Microsoft JhengHei" panose="020B0604030504040204" pitchFamily="34" charset="-120"/>
              </a:rPr>
              <a:t>, </a:t>
            </a:r>
            <a:r>
              <a:rPr lang="zh-TW" altLang="en-US" sz="4400" b="1" dirty="0" smtClean="0">
                <a:solidFill>
                  <a:schemeClr val="bg1">
                    <a:lumMod val="95000"/>
                  </a:schemeClr>
                </a:solidFill>
                <a:latin typeface="Microsoft JhengHei" panose="020B0604030504040204" pitchFamily="34" charset="-120"/>
                <a:ea typeface="Microsoft JhengHei" panose="020B0604030504040204" pitchFamily="34" charset="-120"/>
              </a:rPr>
              <a:t>免</a:t>
            </a:r>
            <a:r>
              <a:rPr lang="zh-TW" altLang="en-US" sz="4400" b="1" dirty="0">
                <a:solidFill>
                  <a:schemeClr val="bg1">
                    <a:lumMod val="95000"/>
                  </a:schemeClr>
                </a:solidFill>
                <a:latin typeface="Microsoft JhengHei" panose="020B0604030504040204" pitchFamily="34" charset="-120"/>
                <a:ea typeface="Microsoft JhengHei" panose="020B0604030504040204" pitchFamily="34" charset="-120"/>
              </a:rPr>
              <a:t>得我遠</a:t>
            </a:r>
            <a:r>
              <a:rPr lang="zh-TW" altLang="en-US" sz="4400" b="1" dirty="0" smtClean="0">
                <a:solidFill>
                  <a:schemeClr val="bg1">
                    <a:lumMod val="95000"/>
                  </a:schemeClr>
                </a:solidFill>
                <a:latin typeface="Microsoft JhengHei" panose="020B0604030504040204" pitchFamily="34" charset="-120"/>
                <a:ea typeface="Microsoft JhengHei" panose="020B0604030504040204" pitchFamily="34" charset="-120"/>
              </a:rPr>
              <a:t>離</a:t>
            </a:r>
            <a:endParaRPr lang="en-US" altLang="zh-TW" sz="4400" b="1" dirty="0" smtClean="0">
              <a:solidFill>
                <a:schemeClr val="bg1">
                  <a:lumMod val="95000"/>
                </a:schemeClr>
              </a:solidFill>
              <a:latin typeface="Microsoft JhengHei" panose="020B0604030504040204" pitchFamily="34" charset="-120"/>
              <a:ea typeface="Microsoft JhengHei" panose="020B0604030504040204" pitchFamily="34" charset="-120"/>
            </a:endParaRPr>
          </a:p>
          <a:p>
            <a:pPr algn="ctr"/>
            <a:r>
              <a:rPr lang="en-US" sz="4400" dirty="0">
                <a:solidFill>
                  <a:schemeClr val="bg1">
                    <a:lumMod val="95000"/>
                  </a:schemeClr>
                </a:solidFill>
              </a:rPr>
              <a:t>I take your words</a:t>
            </a:r>
          </a:p>
          <a:p>
            <a:pPr algn="ctr"/>
            <a:r>
              <a:rPr lang="en-US" sz="4400" dirty="0">
                <a:solidFill>
                  <a:schemeClr val="bg1">
                    <a:lumMod val="95000"/>
                  </a:schemeClr>
                </a:solidFill>
              </a:rPr>
              <a:t>Hidden in my heart</a:t>
            </a:r>
          </a:p>
          <a:p>
            <a:pPr algn="ctr"/>
            <a:r>
              <a:rPr lang="en-US" sz="4400" dirty="0">
                <a:solidFill>
                  <a:schemeClr val="bg1">
                    <a:lumMod val="95000"/>
                  </a:schemeClr>
                </a:solidFill>
              </a:rPr>
              <a:t>Lest I offend you</a:t>
            </a:r>
          </a:p>
          <a:p>
            <a:pPr algn="ctr"/>
            <a:r>
              <a:rPr lang="en-US" sz="4400" dirty="0">
                <a:solidFill>
                  <a:schemeClr val="bg1">
                    <a:lumMod val="95000"/>
                  </a:schemeClr>
                </a:solidFill>
              </a:rPr>
              <a:t>Lest I stay away</a:t>
            </a:r>
          </a:p>
          <a:p>
            <a:pPr algn="ctr" eaLnBrk="1" hangingPunct="1"/>
            <a:endParaRPr lang="zh-TW" altLang="en-US" sz="4400" b="1" dirty="0">
              <a:solidFill>
                <a:schemeClr val="bg1">
                  <a:lumMod val="95000"/>
                </a:schemeClr>
              </a:solidFill>
              <a:latin typeface="Microsoft JhengHei" panose="020B0604030504040204" pitchFamily="34" charset="-120"/>
              <a:ea typeface="Microsoft JhengHei" panose="020B0604030504040204" pitchFamily="34" charset="-120"/>
            </a:endParaRPr>
          </a:p>
        </p:txBody>
      </p:sp>
      <p:sp>
        <p:nvSpPr>
          <p:cNvPr id="2" name="TextBox 1"/>
          <p:cNvSpPr txBox="1"/>
          <p:nvPr/>
        </p:nvSpPr>
        <p:spPr>
          <a:xfrm>
            <a:off x="7832035" y="5864087"/>
            <a:ext cx="508473" cy="369332"/>
          </a:xfrm>
          <a:prstGeom prst="rect">
            <a:avLst/>
          </a:prstGeom>
          <a:noFill/>
        </p:spPr>
        <p:txBody>
          <a:bodyPr wrap="none" rtlCol="0">
            <a:spAutoFit/>
          </a:bodyPr>
          <a:lstStyle/>
          <a:p>
            <a:r>
              <a:rPr lang="en-US" dirty="0" smtClean="0">
                <a:solidFill>
                  <a:schemeClr val="bg1"/>
                </a:solidFill>
              </a:rPr>
              <a:t>1/8</a:t>
            </a:r>
            <a:endParaRPr lang="en-US" dirty="0">
              <a:solidFill>
                <a:schemeClr val="bg1"/>
              </a:solidFill>
            </a:endParaRPr>
          </a:p>
        </p:txBody>
      </p:sp>
    </p:spTree>
    <p:extLst>
      <p:ext uri="{BB962C8B-B14F-4D97-AF65-F5344CB8AC3E}">
        <p14:creationId xmlns:p14="http://schemas.microsoft.com/office/powerpoint/2010/main" val="3488069218"/>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bg>
      <p:bgPr>
        <a:solidFill>
          <a:srgbClr val="002060"/>
        </a:solidFill>
        <a:effectLst/>
      </p:bgPr>
    </p:bg>
    <p:spTree>
      <p:nvGrpSpPr>
        <p:cNvPr id="1" name=""/>
        <p:cNvGrpSpPr/>
        <p:nvPr/>
      </p:nvGrpSpPr>
      <p:grpSpPr>
        <a:xfrm>
          <a:off x="0" y="0"/>
          <a:ext cx="0" cy="0"/>
          <a:chOff x="0" y="0"/>
          <a:chExt cx="0" cy="0"/>
        </a:xfrm>
      </p:grpSpPr>
      <p:sp>
        <p:nvSpPr>
          <p:cNvPr id="3" name="文字方塊 2"/>
          <p:cNvSpPr txBox="1"/>
          <p:nvPr/>
        </p:nvSpPr>
        <p:spPr>
          <a:xfrm>
            <a:off x="298174" y="765175"/>
            <a:ext cx="8647043" cy="6001643"/>
          </a:xfrm>
          <a:prstGeom prst="rect">
            <a:avLst/>
          </a:prstGeom>
          <a:noFill/>
        </p:spPr>
        <p:txBody>
          <a:bodyPr wrap="square">
            <a:spAutoFit/>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eaLnBrk="1" hangingPunct="1"/>
            <a:r>
              <a:rPr lang="zh-TW" altLang="en-US" sz="4800" b="1" dirty="0">
                <a:solidFill>
                  <a:schemeClr val="bg1">
                    <a:lumMod val="95000"/>
                  </a:schemeClr>
                </a:solidFill>
                <a:latin typeface="Microsoft JhengHei" panose="020B0604030504040204" pitchFamily="34" charset="-120"/>
                <a:ea typeface="Microsoft JhengHei" panose="020B0604030504040204" pitchFamily="34" charset="-120"/>
              </a:rPr>
              <a:t>哦！主啊！與我親近</a:t>
            </a:r>
            <a:endParaRPr lang="en-US" altLang="zh-TW" sz="4800" b="1" dirty="0">
              <a:solidFill>
                <a:schemeClr val="bg1">
                  <a:lumMod val="95000"/>
                </a:schemeClr>
              </a:solidFill>
              <a:latin typeface="Microsoft JhengHei" panose="020B0604030504040204" pitchFamily="34" charset="-120"/>
              <a:ea typeface="Microsoft JhengHei" panose="020B0604030504040204" pitchFamily="34" charset="-120"/>
            </a:endParaRPr>
          </a:p>
          <a:p>
            <a:pPr algn="ctr" eaLnBrk="1" hangingPunct="1"/>
            <a:r>
              <a:rPr lang="zh-TW" altLang="en-US" sz="4800" b="1" dirty="0">
                <a:solidFill>
                  <a:schemeClr val="bg1">
                    <a:lumMod val="95000"/>
                  </a:schemeClr>
                </a:solidFill>
                <a:latin typeface="Microsoft JhengHei" panose="020B0604030504040204" pitchFamily="34" charset="-120"/>
                <a:ea typeface="Microsoft JhengHei" panose="020B0604030504040204" pitchFamily="34" charset="-120"/>
              </a:rPr>
              <a:t>我愛祢聲音</a:t>
            </a:r>
            <a:endParaRPr lang="en-US" altLang="zh-TW" sz="4800" b="1" dirty="0">
              <a:solidFill>
                <a:schemeClr val="bg1">
                  <a:lumMod val="95000"/>
                </a:schemeClr>
              </a:solidFill>
              <a:latin typeface="Microsoft JhengHei" panose="020B0604030504040204" pitchFamily="34" charset="-120"/>
              <a:ea typeface="Microsoft JhengHei" panose="020B0604030504040204" pitchFamily="34" charset="-120"/>
            </a:endParaRPr>
          </a:p>
          <a:p>
            <a:pPr algn="ctr" eaLnBrk="1" hangingPunct="1"/>
            <a:r>
              <a:rPr lang="zh-TW" altLang="en-US" sz="4800" b="1" dirty="0">
                <a:solidFill>
                  <a:schemeClr val="bg1">
                    <a:lumMod val="95000"/>
                  </a:schemeClr>
                </a:solidFill>
                <a:latin typeface="Microsoft JhengHei" panose="020B0604030504040204" pitchFamily="34" charset="-120"/>
                <a:ea typeface="Microsoft JhengHei" panose="020B0604030504040204" pitchFamily="34" charset="-120"/>
              </a:rPr>
              <a:t>作我腳前的</a:t>
            </a:r>
            <a:r>
              <a:rPr lang="zh-TW" altLang="en-US" sz="4800" b="1" dirty="0" smtClean="0">
                <a:solidFill>
                  <a:schemeClr val="bg1">
                    <a:lumMod val="95000"/>
                  </a:schemeClr>
                </a:solidFill>
                <a:latin typeface="Microsoft JhengHei" panose="020B0604030504040204" pitchFamily="34" charset="-120"/>
                <a:ea typeface="Microsoft JhengHei" panose="020B0604030504040204" pitchFamily="34" charset="-120"/>
              </a:rPr>
              <a:t>燈</a:t>
            </a:r>
            <a:r>
              <a:rPr lang="en-US" altLang="zh-TW" sz="4800" b="1" dirty="0" smtClean="0">
                <a:solidFill>
                  <a:schemeClr val="bg1">
                    <a:lumMod val="95000"/>
                  </a:schemeClr>
                </a:solidFill>
                <a:latin typeface="Microsoft JhengHei" panose="020B0604030504040204" pitchFamily="34" charset="-120"/>
                <a:ea typeface="Microsoft JhengHei" panose="020B0604030504040204" pitchFamily="34" charset="-120"/>
              </a:rPr>
              <a:t>, </a:t>
            </a:r>
            <a:r>
              <a:rPr lang="zh-TW" altLang="en-US" sz="4800" b="1" dirty="0" smtClean="0">
                <a:solidFill>
                  <a:schemeClr val="bg1">
                    <a:lumMod val="95000"/>
                  </a:schemeClr>
                </a:solidFill>
                <a:latin typeface="Microsoft JhengHei" panose="020B0604030504040204" pitchFamily="34" charset="-120"/>
                <a:ea typeface="Microsoft JhengHei" panose="020B0604030504040204" pitchFamily="34" charset="-120"/>
              </a:rPr>
              <a:t>作</a:t>
            </a:r>
            <a:r>
              <a:rPr lang="zh-TW" altLang="en-US" sz="4800" b="1" dirty="0">
                <a:solidFill>
                  <a:schemeClr val="bg1">
                    <a:lumMod val="95000"/>
                  </a:schemeClr>
                </a:solidFill>
                <a:latin typeface="Microsoft JhengHei" panose="020B0604030504040204" pitchFamily="34" charset="-120"/>
                <a:ea typeface="Microsoft JhengHei" panose="020B0604030504040204" pitchFamily="34" charset="-120"/>
              </a:rPr>
              <a:t>我路上的</a:t>
            </a:r>
            <a:r>
              <a:rPr lang="zh-TW" altLang="en-US" sz="4800" b="1" dirty="0" smtClean="0">
                <a:solidFill>
                  <a:schemeClr val="bg1">
                    <a:lumMod val="95000"/>
                  </a:schemeClr>
                </a:solidFill>
                <a:latin typeface="Microsoft JhengHei" panose="020B0604030504040204" pitchFamily="34" charset="-120"/>
                <a:ea typeface="Microsoft JhengHei" panose="020B0604030504040204" pitchFamily="34" charset="-120"/>
              </a:rPr>
              <a:t>光</a:t>
            </a:r>
            <a:endParaRPr lang="en-US" altLang="zh-TW" sz="4800" b="1" dirty="0" smtClean="0">
              <a:solidFill>
                <a:schemeClr val="bg1">
                  <a:lumMod val="95000"/>
                </a:schemeClr>
              </a:solidFill>
              <a:latin typeface="Microsoft JhengHei" panose="020B0604030504040204" pitchFamily="34" charset="-120"/>
              <a:ea typeface="Microsoft JhengHei" panose="020B0604030504040204" pitchFamily="34" charset="-120"/>
            </a:endParaRPr>
          </a:p>
          <a:p>
            <a:pPr algn="ctr"/>
            <a:r>
              <a:rPr lang="en-US" sz="4800" dirty="0">
                <a:solidFill>
                  <a:schemeClr val="bg1">
                    <a:lumMod val="95000"/>
                  </a:schemeClr>
                </a:solidFill>
              </a:rPr>
              <a:t>Oh Lord! Get close to me</a:t>
            </a:r>
          </a:p>
          <a:p>
            <a:pPr algn="ctr"/>
            <a:r>
              <a:rPr lang="en-US" sz="4800" dirty="0">
                <a:solidFill>
                  <a:schemeClr val="bg1">
                    <a:lumMod val="95000"/>
                  </a:schemeClr>
                </a:solidFill>
              </a:rPr>
              <a:t>I love you voice</a:t>
            </a:r>
          </a:p>
          <a:p>
            <a:pPr algn="ctr"/>
            <a:r>
              <a:rPr lang="en-US" sz="4800" dirty="0">
                <a:solidFill>
                  <a:schemeClr val="bg1">
                    <a:lumMod val="95000"/>
                  </a:schemeClr>
                </a:solidFill>
              </a:rPr>
              <a:t>Be the lamp onto my feet</a:t>
            </a:r>
          </a:p>
          <a:p>
            <a:pPr algn="ctr"/>
            <a:r>
              <a:rPr lang="en-US" sz="4800" dirty="0">
                <a:solidFill>
                  <a:schemeClr val="bg1">
                    <a:lumMod val="95000"/>
                  </a:schemeClr>
                </a:solidFill>
              </a:rPr>
              <a:t>Be the light onto my way</a:t>
            </a:r>
          </a:p>
          <a:p>
            <a:pPr algn="ctr" eaLnBrk="1" hangingPunct="1"/>
            <a:endParaRPr lang="zh-TW" altLang="en-US" sz="4800" b="1" dirty="0">
              <a:solidFill>
                <a:schemeClr val="bg1">
                  <a:lumMod val="95000"/>
                </a:schemeClr>
              </a:solidFill>
              <a:latin typeface="Microsoft JhengHei" panose="020B0604030504040204" pitchFamily="34" charset="-120"/>
              <a:ea typeface="Microsoft JhengHei" panose="020B0604030504040204" pitchFamily="34" charset="-120"/>
            </a:endParaRPr>
          </a:p>
        </p:txBody>
      </p:sp>
      <p:sp>
        <p:nvSpPr>
          <p:cNvPr id="4" name="TextBox 3"/>
          <p:cNvSpPr txBox="1"/>
          <p:nvPr/>
        </p:nvSpPr>
        <p:spPr>
          <a:xfrm>
            <a:off x="7832035" y="5864087"/>
            <a:ext cx="508473" cy="369332"/>
          </a:xfrm>
          <a:prstGeom prst="rect">
            <a:avLst/>
          </a:prstGeom>
          <a:noFill/>
        </p:spPr>
        <p:txBody>
          <a:bodyPr wrap="none" rtlCol="0">
            <a:spAutoFit/>
          </a:bodyPr>
          <a:lstStyle/>
          <a:p>
            <a:r>
              <a:rPr lang="en-US" dirty="0" smtClean="0">
                <a:solidFill>
                  <a:schemeClr val="bg1"/>
                </a:solidFill>
              </a:rPr>
              <a:t>2/8</a:t>
            </a:r>
            <a:endParaRPr lang="en-US" dirty="0">
              <a:solidFill>
                <a:schemeClr val="bg1"/>
              </a:solidFill>
            </a:endParaRPr>
          </a:p>
        </p:txBody>
      </p:sp>
    </p:spTree>
    <p:extLst>
      <p:ext uri="{BB962C8B-B14F-4D97-AF65-F5344CB8AC3E}">
        <p14:creationId xmlns:p14="http://schemas.microsoft.com/office/powerpoint/2010/main" val="3204186649"/>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bg>
      <p:bgPr>
        <a:solidFill>
          <a:srgbClr val="002060"/>
        </a:solidFill>
        <a:effectLst/>
      </p:bgPr>
    </p:bg>
    <p:spTree>
      <p:nvGrpSpPr>
        <p:cNvPr id="1" name=""/>
        <p:cNvGrpSpPr/>
        <p:nvPr/>
      </p:nvGrpSpPr>
      <p:grpSpPr>
        <a:xfrm>
          <a:off x="0" y="0"/>
          <a:ext cx="0" cy="0"/>
          <a:chOff x="0" y="0"/>
          <a:chExt cx="0" cy="0"/>
        </a:xfrm>
      </p:grpSpPr>
      <p:sp>
        <p:nvSpPr>
          <p:cNvPr id="3" name="文字方塊 2"/>
          <p:cNvSpPr txBox="1"/>
          <p:nvPr/>
        </p:nvSpPr>
        <p:spPr>
          <a:xfrm>
            <a:off x="437322" y="765175"/>
            <a:ext cx="8368747" cy="7478970"/>
          </a:xfrm>
          <a:prstGeom prst="rect">
            <a:avLst/>
          </a:prstGeom>
          <a:noFill/>
        </p:spPr>
        <p:txBody>
          <a:bodyPr wrap="square">
            <a:spAutoFit/>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eaLnBrk="1" hangingPunct="1"/>
            <a:r>
              <a:rPr lang="zh-TW" altLang="en-US" sz="4800" b="1" dirty="0">
                <a:solidFill>
                  <a:schemeClr val="bg1">
                    <a:lumMod val="95000"/>
                  </a:schemeClr>
                </a:solidFill>
                <a:latin typeface="Microsoft JhengHei" panose="020B0604030504040204" pitchFamily="34" charset="-120"/>
                <a:ea typeface="Microsoft JhengHei" panose="020B0604030504040204" pitchFamily="34" charset="-120"/>
              </a:rPr>
              <a:t>天地將要過</a:t>
            </a:r>
            <a:r>
              <a:rPr lang="zh-TW" altLang="en-US" sz="4800" b="1" dirty="0" smtClean="0">
                <a:solidFill>
                  <a:schemeClr val="bg1">
                    <a:lumMod val="95000"/>
                  </a:schemeClr>
                </a:solidFill>
                <a:latin typeface="Microsoft JhengHei" panose="020B0604030504040204" pitchFamily="34" charset="-120"/>
                <a:ea typeface="Microsoft JhengHei" panose="020B0604030504040204" pitchFamily="34" charset="-120"/>
              </a:rPr>
              <a:t>去</a:t>
            </a:r>
            <a:r>
              <a:rPr lang="en-US" altLang="zh-TW" sz="4800" b="1" dirty="0" smtClean="0">
                <a:solidFill>
                  <a:schemeClr val="bg1">
                    <a:lumMod val="95000"/>
                  </a:schemeClr>
                </a:solidFill>
                <a:latin typeface="Microsoft JhengHei" panose="020B0604030504040204" pitchFamily="34" charset="-120"/>
                <a:ea typeface="Microsoft JhengHei" panose="020B0604030504040204" pitchFamily="34" charset="-120"/>
              </a:rPr>
              <a:t>, </a:t>
            </a:r>
            <a:r>
              <a:rPr lang="zh-TW" altLang="en-US" sz="4800" b="1" dirty="0" smtClean="0">
                <a:solidFill>
                  <a:schemeClr val="bg1">
                    <a:lumMod val="95000"/>
                  </a:schemeClr>
                </a:solidFill>
                <a:latin typeface="Microsoft JhengHei" panose="020B0604030504040204" pitchFamily="34" charset="-120"/>
                <a:ea typeface="Microsoft JhengHei" panose="020B0604030504040204" pitchFamily="34" charset="-120"/>
              </a:rPr>
              <a:t>祢</a:t>
            </a:r>
            <a:r>
              <a:rPr lang="zh-TW" altLang="en-US" sz="4800" b="1" dirty="0">
                <a:solidFill>
                  <a:schemeClr val="bg1">
                    <a:lumMod val="95000"/>
                  </a:schemeClr>
                </a:solidFill>
                <a:latin typeface="Microsoft JhengHei" panose="020B0604030504040204" pitchFamily="34" charset="-120"/>
                <a:ea typeface="Microsoft JhengHei" panose="020B0604030504040204" pitchFamily="34" charset="-120"/>
              </a:rPr>
              <a:t>的話卻長存</a:t>
            </a:r>
            <a:endParaRPr lang="en-US" altLang="zh-TW" sz="4800" b="1" dirty="0">
              <a:solidFill>
                <a:schemeClr val="bg1">
                  <a:lumMod val="95000"/>
                </a:schemeClr>
              </a:solidFill>
              <a:latin typeface="Microsoft JhengHei" panose="020B0604030504040204" pitchFamily="34" charset="-120"/>
              <a:ea typeface="Microsoft JhengHei" panose="020B0604030504040204" pitchFamily="34" charset="-120"/>
            </a:endParaRPr>
          </a:p>
          <a:p>
            <a:pPr algn="ctr" eaLnBrk="1" hangingPunct="1"/>
            <a:r>
              <a:rPr lang="zh-TW" altLang="en-US" sz="4800" b="1" dirty="0">
                <a:solidFill>
                  <a:schemeClr val="bg1">
                    <a:lumMod val="95000"/>
                  </a:schemeClr>
                </a:solidFill>
                <a:latin typeface="Microsoft JhengHei" panose="020B0604030504040204" pitchFamily="34" charset="-120"/>
                <a:ea typeface="Microsoft JhengHei" panose="020B0604030504040204" pitchFamily="34" charset="-120"/>
              </a:rPr>
              <a:t>天地將毀</a:t>
            </a:r>
            <a:r>
              <a:rPr lang="zh-TW" altLang="en-US" sz="4800" b="1" dirty="0" smtClean="0">
                <a:solidFill>
                  <a:schemeClr val="bg1">
                    <a:lumMod val="95000"/>
                  </a:schemeClr>
                </a:solidFill>
                <a:latin typeface="Microsoft JhengHei" panose="020B0604030504040204" pitchFamily="34" charset="-120"/>
                <a:ea typeface="Microsoft JhengHei" panose="020B0604030504040204" pitchFamily="34" charset="-120"/>
              </a:rPr>
              <a:t>壞</a:t>
            </a:r>
            <a:r>
              <a:rPr lang="en-US" altLang="zh-TW" sz="4800" b="1" dirty="0" smtClean="0">
                <a:solidFill>
                  <a:schemeClr val="bg1">
                    <a:lumMod val="95000"/>
                  </a:schemeClr>
                </a:solidFill>
                <a:latin typeface="Microsoft JhengHei" panose="020B0604030504040204" pitchFamily="34" charset="-120"/>
                <a:ea typeface="Microsoft JhengHei" panose="020B0604030504040204" pitchFamily="34" charset="-120"/>
              </a:rPr>
              <a:t>, </a:t>
            </a:r>
            <a:r>
              <a:rPr lang="zh-TW" altLang="en-US" sz="4800" b="1" dirty="0" smtClean="0">
                <a:solidFill>
                  <a:schemeClr val="bg1">
                    <a:lumMod val="95000"/>
                  </a:schemeClr>
                </a:solidFill>
                <a:latin typeface="Microsoft JhengHei" panose="020B0604030504040204" pitchFamily="34" charset="-120"/>
                <a:ea typeface="Microsoft JhengHei" panose="020B0604030504040204" pitchFamily="34" charset="-120"/>
              </a:rPr>
              <a:t>祢</a:t>
            </a:r>
            <a:r>
              <a:rPr lang="zh-TW" altLang="en-US" sz="4800" b="1" dirty="0">
                <a:solidFill>
                  <a:schemeClr val="bg1">
                    <a:lumMod val="95000"/>
                  </a:schemeClr>
                </a:solidFill>
                <a:latin typeface="Microsoft JhengHei" panose="020B0604030504040204" pitchFamily="34" charset="-120"/>
                <a:ea typeface="Microsoft JhengHei" panose="020B0604030504040204" pitchFamily="34" charset="-120"/>
              </a:rPr>
              <a:t>的話卻長</a:t>
            </a:r>
            <a:r>
              <a:rPr lang="zh-TW" altLang="en-US" sz="4800" b="1" dirty="0" smtClean="0">
                <a:solidFill>
                  <a:schemeClr val="bg1">
                    <a:lumMod val="95000"/>
                  </a:schemeClr>
                </a:solidFill>
                <a:latin typeface="Microsoft JhengHei" panose="020B0604030504040204" pitchFamily="34" charset="-120"/>
                <a:ea typeface="Microsoft JhengHei" panose="020B0604030504040204" pitchFamily="34" charset="-120"/>
              </a:rPr>
              <a:t>新</a:t>
            </a:r>
            <a:endParaRPr lang="en-US" altLang="zh-TW" sz="4800" b="1" dirty="0" smtClean="0">
              <a:solidFill>
                <a:schemeClr val="bg1">
                  <a:lumMod val="95000"/>
                </a:schemeClr>
              </a:solidFill>
              <a:latin typeface="Microsoft JhengHei" panose="020B0604030504040204" pitchFamily="34" charset="-120"/>
              <a:ea typeface="Microsoft JhengHei" panose="020B0604030504040204" pitchFamily="34" charset="-120"/>
            </a:endParaRPr>
          </a:p>
          <a:p>
            <a:pPr algn="ctr" eaLnBrk="1" hangingPunct="1"/>
            <a:endParaRPr lang="en-US" altLang="zh-TW" sz="4800" b="1" dirty="0">
              <a:solidFill>
                <a:schemeClr val="bg1">
                  <a:lumMod val="95000"/>
                </a:schemeClr>
              </a:solidFill>
              <a:latin typeface="Microsoft JhengHei" panose="020B0604030504040204" pitchFamily="34" charset="-120"/>
              <a:ea typeface="Microsoft JhengHei" panose="020B0604030504040204" pitchFamily="34" charset="-120"/>
            </a:endParaRPr>
          </a:p>
          <a:p>
            <a:pPr algn="ctr"/>
            <a:r>
              <a:rPr lang="en-US" sz="4800" dirty="0">
                <a:solidFill>
                  <a:schemeClr val="bg1">
                    <a:lumMod val="95000"/>
                  </a:schemeClr>
                </a:solidFill>
              </a:rPr>
              <a:t>Heaven and earth will pass</a:t>
            </a:r>
          </a:p>
          <a:p>
            <a:pPr algn="ctr"/>
            <a:r>
              <a:rPr lang="en-US" sz="4800" dirty="0">
                <a:solidFill>
                  <a:schemeClr val="bg1">
                    <a:lumMod val="95000"/>
                  </a:schemeClr>
                </a:solidFill>
              </a:rPr>
              <a:t>Your words live forever</a:t>
            </a:r>
          </a:p>
          <a:p>
            <a:pPr algn="ctr"/>
            <a:r>
              <a:rPr lang="en-US" sz="4800" dirty="0">
                <a:solidFill>
                  <a:schemeClr val="bg1">
                    <a:lumMod val="95000"/>
                  </a:schemeClr>
                </a:solidFill>
              </a:rPr>
              <a:t>Heaven and earth will be destroyed</a:t>
            </a:r>
          </a:p>
          <a:p>
            <a:pPr algn="ctr"/>
            <a:r>
              <a:rPr lang="en-US" sz="4800" dirty="0">
                <a:solidFill>
                  <a:schemeClr val="bg1">
                    <a:lumMod val="95000"/>
                  </a:schemeClr>
                </a:solidFill>
              </a:rPr>
              <a:t>Your words are new</a:t>
            </a:r>
          </a:p>
          <a:p>
            <a:pPr algn="ctr" eaLnBrk="1" hangingPunct="1"/>
            <a:endParaRPr lang="en-US" altLang="zh-TW" sz="4800" b="1" dirty="0" smtClean="0">
              <a:solidFill>
                <a:schemeClr val="bg1">
                  <a:lumMod val="95000"/>
                </a:schemeClr>
              </a:solidFill>
              <a:latin typeface="Microsoft JhengHei" panose="020B0604030504040204" pitchFamily="34" charset="-120"/>
              <a:ea typeface="Microsoft JhengHei" panose="020B0604030504040204" pitchFamily="34" charset="-120"/>
            </a:endParaRPr>
          </a:p>
          <a:p>
            <a:pPr algn="ctr" eaLnBrk="1" hangingPunct="1"/>
            <a:endParaRPr lang="zh-TW" altLang="en-US" sz="4800" b="1" dirty="0">
              <a:solidFill>
                <a:schemeClr val="bg1">
                  <a:lumMod val="95000"/>
                </a:schemeClr>
              </a:solidFill>
              <a:latin typeface="Microsoft JhengHei" panose="020B0604030504040204" pitchFamily="34" charset="-120"/>
              <a:ea typeface="Microsoft JhengHei" panose="020B0604030504040204" pitchFamily="34" charset="-120"/>
            </a:endParaRPr>
          </a:p>
        </p:txBody>
      </p:sp>
      <p:sp>
        <p:nvSpPr>
          <p:cNvPr id="4" name="TextBox 3"/>
          <p:cNvSpPr txBox="1"/>
          <p:nvPr/>
        </p:nvSpPr>
        <p:spPr>
          <a:xfrm>
            <a:off x="7832035" y="5864087"/>
            <a:ext cx="508473" cy="369332"/>
          </a:xfrm>
          <a:prstGeom prst="rect">
            <a:avLst/>
          </a:prstGeom>
          <a:noFill/>
        </p:spPr>
        <p:txBody>
          <a:bodyPr wrap="none" rtlCol="0">
            <a:spAutoFit/>
          </a:bodyPr>
          <a:lstStyle/>
          <a:p>
            <a:r>
              <a:rPr lang="en-US" dirty="0" smtClean="0">
                <a:solidFill>
                  <a:schemeClr val="bg1"/>
                </a:solidFill>
              </a:rPr>
              <a:t>3/8</a:t>
            </a:r>
            <a:endParaRPr lang="en-US" dirty="0">
              <a:solidFill>
                <a:schemeClr val="bg1"/>
              </a:solidFill>
            </a:endParaRPr>
          </a:p>
        </p:txBody>
      </p:sp>
    </p:spTree>
    <p:extLst>
      <p:ext uri="{BB962C8B-B14F-4D97-AF65-F5344CB8AC3E}">
        <p14:creationId xmlns:p14="http://schemas.microsoft.com/office/powerpoint/2010/main" val="3510658260"/>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bg>
      <p:bgPr>
        <a:solidFill>
          <a:srgbClr val="002060"/>
        </a:solidFill>
        <a:effectLst/>
      </p:bgPr>
    </p:bg>
    <p:spTree>
      <p:nvGrpSpPr>
        <p:cNvPr id="1" name=""/>
        <p:cNvGrpSpPr/>
        <p:nvPr/>
      </p:nvGrpSpPr>
      <p:grpSpPr>
        <a:xfrm>
          <a:off x="0" y="0"/>
          <a:ext cx="0" cy="0"/>
          <a:chOff x="0" y="0"/>
          <a:chExt cx="0" cy="0"/>
        </a:xfrm>
      </p:grpSpPr>
      <p:sp>
        <p:nvSpPr>
          <p:cNvPr id="3" name="文字方塊 2"/>
          <p:cNvSpPr txBox="1"/>
          <p:nvPr/>
        </p:nvSpPr>
        <p:spPr>
          <a:xfrm>
            <a:off x="278296" y="765175"/>
            <a:ext cx="8627165" cy="4832092"/>
          </a:xfrm>
          <a:prstGeom prst="rect">
            <a:avLst/>
          </a:prstGeom>
          <a:noFill/>
        </p:spPr>
        <p:txBody>
          <a:bodyPr wrap="square">
            <a:spAutoFit/>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eaLnBrk="1" hangingPunct="1"/>
            <a:r>
              <a:rPr lang="zh-TW" altLang="en-US" sz="4400" b="1" dirty="0">
                <a:solidFill>
                  <a:schemeClr val="bg1">
                    <a:lumMod val="95000"/>
                  </a:schemeClr>
                </a:solidFill>
                <a:latin typeface="Microsoft JhengHei" panose="020B0604030504040204" pitchFamily="34" charset="-120"/>
                <a:ea typeface="Microsoft JhengHei" panose="020B0604030504040204" pitchFamily="34" charset="-120"/>
              </a:rPr>
              <a:t>我將祢的話</a:t>
            </a:r>
            <a:r>
              <a:rPr lang="zh-TW" altLang="en-US" sz="4400" b="1" dirty="0" smtClean="0">
                <a:solidFill>
                  <a:schemeClr val="bg1">
                    <a:lumMod val="95000"/>
                  </a:schemeClr>
                </a:solidFill>
                <a:latin typeface="Microsoft JhengHei" panose="020B0604030504040204" pitchFamily="34" charset="-120"/>
                <a:ea typeface="Microsoft JhengHei" panose="020B0604030504040204" pitchFamily="34" charset="-120"/>
              </a:rPr>
              <a:t>語</a:t>
            </a:r>
            <a:r>
              <a:rPr lang="en-US" altLang="zh-TW" sz="4400" b="1" dirty="0" smtClean="0">
                <a:solidFill>
                  <a:schemeClr val="bg1">
                    <a:lumMod val="95000"/>
                  </a:schemeClr>
                </a:solidFill>
                <a:latin typeface="Microsoft JhengHei" panose="020B0604030504040204" pitchFamily="34" charset="-120"/>
                <a:ea typeface="Microsoft JhengHei" panose="020B0604030504040204" pitchFamily="34" charset="-120"/>
              </a:rPr>
              <a:t>, </a:t>
            </a:r>
            <a:r>
              <a:rPr lang="zh-TW" altLang="en-US" sz="4400" b="1" dirty="0" smtClean="0">
                <a:solidFill>
                  <a:schemeClr val="bg1">
                    <a:lumMod val="95000"/>
                  </a:schemeClr>
                </a:solidFill>
                <a:latin typeface="Microsoft JhengHei" panose="020B0604030504040204" pitchFamily="34" charset="-120"/>
                <a:ea typeface="Microsoft JhengHei" panose="020B0604030504040204" pitchFamily="34" charset="-120"/>
              </a:rPr>
              <a:t>深</a:t>
            </a:r>
            <a:r>
              <a:rPr lang="zh-TW" altLang="en-US" sz="4400" b="1" dirty="0">
                <a:solidFill>
                  <a:schemeClr val="bg1">
                    <a:lumMod val="95000"/>
                  </a:schemeClr>
                </a:solidFill>
                <a:latin typeface="Microsoft JhengHei" panose="020B0604030504040204" pitchFamily="34" charset="-120"/>
                <a:ea typeface="Microsoft JhengHei" panose="020B0604030504040204" pitchFamily="34" charset="-120"/>
              </a:rPr>
              <a:t>藏在我心</a:t>
            </a:r>
            <a:endParaRPr lang="en-US" altLang="zh-TW" sz="4400" b="1" dirty="0">
              <a:solidFill>
                <a:schemeClr val="bg1">
                  <a:lumMod val="95000"/>
                </a:schemeClr>
              </a:solidFill>
              <a:latin typeface="Microsoft JhengHei" panose="020B0604030504040204" pitchFamily="34" charset="-120"/>
              <a:ea typeface="Microsoft JhengHei" panose="020B0604030504040204" pitchFamily="34" charset="-120"/>
            </a:endParaRPr>
          </a:p>
          <a:p>
            <a:pPr algn="ctr" eaLnBrk="1" hangingPunct="1"/>
            <a:r>
              <a:rPr lang="zh-TW" altLang="en-US" sz="4400" b="1" dirty="0">
                <a:solidFill>
                  <a:schemeClr val="bg1">
                    <a:lumMod val="95000"/>
                  </a:schemeClr>
                </a:solidFill>
                <a:latin typeface="Microsoft JhengHei" panose="020B0604030504040204" pitchFamily="34" charset="-120"/>
                <a:ea typeface="Microsoft JhengHei" panose="020B0604030504040204" pitchFamily="34" charset="-120"/>
              </a:rPr>
              <a:t>免得我得罪</a:t>
            </a:r>
            <a:r>
              <a:rPr lang="zh-TW" altLang="en-US" sz="4400" b="1" dirty="0" smtClean="0">
                <a:solidFill>
                  <a:schemeClr val="bg1">
                    <a:lumMod val="95000"/>
                  </a:schemeClr>
                </a:solidFill>
                <a:latin typeface="Microsoft JhengHei" panose="020B0604030504040204" pitchFamily="34" charset="-120"/>
                <a:ea typeface="Microsoft JhengHei" panose="020B0604030504040204" pitchFamily="34" charset="-120"/>
              </a:rPr>
              <a:t>祢</a:t>
            </a:r>
            <a:r>
              <a:rPr lang="en-US" altLang="zh-TW" sz="4400" b="1" dirty="0" smtClean="0">
                <a:solidFill>
                  <a:schemeClr val="bg1">
                    <a:lumMod val="95000"/>
                  </a:schemeClr>
                </a:solidFill>
                <a:latin typeface="Microsoft JhengHei" panose="020B0604030504040204" pitchFamily="34" charset="-120"/>
                <a:ea typeface="Microsoft JhengHei" panose="020B0604030504040204" pitchFamily="34" charset="-120"/>
              </a:rPr>
              <a:t>, </a:t>
            </a:r>
            <a:r>
              <a:rPr lang="zh-TW" altLang="en-US" sz="4400" b="1" dirty="0" smtClean="0">
                <a:solidFill>
                  <a:schemeClr val="bg1">
                    <a:lumMod val="95000"/>
                  </a:schemeClr>
                </a:solidFill>
                <a:latin typeface="Microsoft JhengHei" panose="020B0604030504040204" pitchFamily="34" charset="-120"/>
                <a:ea typeface="Microsoft JhengHei" panose="020B0604030504040204" pitchFamily="34" charset="-120"/>
              </a:rPr>
              <a:t>免</a:t>
            </a:r>
            <a:r>
              <a:rPr lang="zh-TW" altLang="en-US" sz="4400" b="1" dirty="0">
                <a:solidFill>
                  <a:schemeClr val="bg1">
                    <a:lumMod val="95000"/>
                  </a:schemeClr>
                </a:solidFill>
                <a:latin typeface="Microsoft JhengHei" panose="020B0604030504040204" pitchFamily="34" charset="-120"/>
                <a:ea typeface="Microsoft JhengHei" panose="020B0604030504040204" pitchFamily="34" charset="-120"/>
              </a:rPr>
              <a:t>得我遠</a:t>
            </a:r>
            <a:r>
              <a:rPr lang="zh-TW" altLang="en-US" sz="4400" b="1" dirty="0" smtClean="0">
                <a:solidFill>
                  <a:schemeClr val="bg1">
                    <a:lumMod val="95000"/>
                  </a:schemeClr>
                </a:solidFill>
                <a:latin typeface="Microsoft JhengHei" panose="020B0604030504040204" pitchFamily="34" charset="-120"/>
                <a:ea typeface="Microsoft JhengHei" panose="020B0604030504040204" pitchFamily="34" charset="-120"/>
              </a:rPr>
              <a:t>離</a:t>
            </a:r>
            <a:endParaRPr lang="en-US" altLang="zh-TW" sz="4400" b="1" dirty="0" smtClean="0">
              <a:solidFill>
                <a:schemeClr val="bg1">
                  <a:lumMod val="95000"/>
                </a:schemeClr>
              </a:solidFill>
              <a:latin typeface="Microsoft JhengHei" panose="020B0604030504040204" pitchFamily="34" charset="-120"/>
              <a:ea typeface="Microsoft JhengHei" panose="020B0604030504040204" pitchFamily="34" charset="-120"/>
            </a:endParaRPr>
          </a:p>
          <a:p>
            <a:pPr algn="ctr"/>
            <a:r>
              <a:rPr lang="en-US" sz="4400" dirty="0">
                <a:solidFill>
                  <a:schemeClr val="bg1">
                    <a:lumMod val="95000"/>
                  </a:schemeClr>
                </a:solidFill>
              </a:rPr>
              <a:t>I take your words</a:t>
            </a:r>
          </a:p>
          <a:p>
            <a:pPr algn="ctr"/>
            <a:r>
              <a:rPr lang="en-US" sz="4400" dirty="0">
                <a:solidFill>
                  <a:schemeClr val="bg1">
                    <a:lumMod val="95000"/>
                  </a:schemeClr>
                </a:solidFill>
              </a:rPr>
              <a:t>Hidden in my heart</a:t>
            </a:r>
          </a:p>
          <a:p>
            <a:pPr algn="ctr"/>
            <a:r>
              <a:rPr lang="en-US" sz="4400" dirty="0">
                <a:solidFill>
                  <a:schemeClr val="bg1">
                    <a:lumMod val="95000"/>
                  </a:schemeClr>
                </a:solidFill>
              </a:rPr>
              <a:t>Lest I offend you</a:t>
            </a:r>
          </a:p>
          <a:p>
            <a:pPr algn="ctr"/>
            <a:r>
              <a:rPr lang="en-US" sz="4400" dirty="0">
                <a:solidFill>
                  <a:schemeClr val="bg1">
                    <a:lumMod val="95000"/>
                  </a:schemeClr>
                </a:solidFill>
              </a:rPr>
              <a:t>Lest I stay away</a:t>
            </a:r>
          </a:p>
          <a:p>
            <a:pPr algn="ctr" eaLnBrk="1" hangingPunct="1"/>
            <a:endParaRPr lang="zh-TW" altLang="en-US" sz="4400" b="1" dirty="0">
              <a:solidFill>
                <a:schemeClr val="bg1">
                  <a:lumMod val="95000"/>
                </a:schemeClr>
              </a:solidFill>
              <a:latin typeface="Microsoft JhengHei" panose="020B0604030504040204" pitchFamily="34" charset="-120"/>
              <a:ea typeface="Microsoft JhengHei" panose="020B0604030504040204" pitchFamily="34" charset="-120"/>
            </a:endParaRPr>
          </a:p>
        </p:txBody>
      </p:sp>
      <p:sp>
        <p:nvSpPr>
          <p:cNvPr id="4" name="TextBox 3"/>
          <p:cNvSpPr txBox="1"/>
          <p:nvPr/>
        </p:nvSpPr>
        <p:spPr>
          <a:xfrm>
            <a:off x="7832035" y="5864087"/>
            <a:ext cx="508473" cy="369332"/>
          </a:xfrm>
          <a:prstGeom prst="rect">
            <a:avLst/>
          </a:prstGeom>
          <a:noFill/>
        </p:spPr>
        <p:txBody>
          <a:bodyPr wrap="none" rtlCol="0">
            <a:spAutoFit/>
          </a:bodyPr>
          <a:lstStyle/>
          <a:p>
            <a:r>
              <a:rPr lang="en-US" dirty="0" smtClean="0">
                <a:solidFill>
                  <a:schemeClr val="bg1"/>
                </a:solidFill>
              </a:rPr>
              <a:t>4/8</a:t>
            </a:r>
            <a:endParaRPr lang="en-US" dirty="0">
              <a:solidFill>
                <a:schemeClr val="bg1"/>
              </a:solidFill>
            </a:endParaRPr>
          </a:p>
        </p:txBody>
      </p:sp>
    </p:spTree>
    <p:extLst>
      <p:ext uri="{BB962C8B-B14F-4D97-AF65-F5344CB8AC3E}">
        <p14:creationId xmlns:p14="http://schemas.microsoft.com/office/powerpoint/2010/main" val="336062890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希伯来书 </a:t>
            </a:r>
            <a:r>
              <a:rPr lang="en-US" altLang="zh-CN" sz="3600" b="1" u="sng" dirty="0">
                <a:solidFill>
                  <a:schemeClr val="bg1"/>
                </a:solidFill>
                <a:ea typeface="微软雅黑" panose="020B0503020204020204" pitchFamily="34" charset="-122"/>
              </a:rPr>
              <a:t>Hebrews 2:1-4】</a:t>
            </a:r>
          </a:p>
          <a:p>
            <a:pPr algn="l">
              <a:lnSpc>
                <a:spcPct val="114000"/>
              </a:lnSpc>
            </a:pPr>
            <a:r>
              <a:rPr lang="en-US" altLang="zh-CN" sz="3600" b="1" dirty="0" smtClean="0">
                <a:solidFill>
                  <a:schemeClr val="bg1"/>
                </a:solidFill>
                <a:ea typeface="微软雅黑" panose="020B0503020204020204" pitchFamily="34" charset="-122"/>
              </a:rPr>
              <a:t>4 </a:t>
            </a:r>
            <a:r>
              <a:rPr lang="zh-CN" altLang="en-US" sz="3600" b="1" dirty="0">
                <a:solidFill>
                  <a:schemeClr val="bg1"/>
                </a:solidFill>
                <a:ea typeface="微软雅黑" panose="020B0503020204020204" pitchFamily="34" charset="-122"/>
              </a:rPr>
              <a:t>神又按自己的旨意，用神迹奇事和百般的异能，并圣灵的恩赐，同他们作见证。</a:t>
            </a:r>
          </a:p>
          <a:p>
            <a:pPr algn="l">
              <a:lnSpc>
                <a:spcPct val="114000"/>
              </a:lnSpc>
            </a:pPr>
            <a:r>
              <a:rPr lang="en-US" altLang="zh-CN" sz="3600" b="1" dirty="0">
                <a:solidFill>
                  <a:schemeClr val="bg1"/>
                </a:solidFill>
                <a:ea typeface="微软雅黑" panose="020B0503020204020204" pitchFamily="34" charset="-122"/>
              </a:rPr>
              <a:t>God also bearing witness both with signs and wonders, with various miracles, and gifts of the Holy Spirit, according to His own will?</a:t>
            </a:r>
          </a:p>
        </p:txBody>
      </p:sp>
    </p:spTree>
    <p:extLst>
      <p:ext uri="{BB962C8B-B14F-4D97-AF65-F5344CB8AC3E}">
        <p14:creationId xmlns:p14="http://schemas.microsoft.com/office/powerpoint/2010/main" val="2217770972"/>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bg>
      <p:bgPr>
        <a:solidFill>
          <a:srgbClr val="002060"/>
        </a:solidFill>
        <a:effectLst/>
      </p:bgPr>
    </p:bg>
    <p:spTree>
      <p:nvGrpSpPr>
        <p:cNvPr id="1" name=""/>
        <p:cNvGrpSpPr/>
        <p:nvPr/>
      </p:nvGrpSpPr>
      <p:grpSpPr>
        <a:xfrm>
          <a:off x="0" y="0"/>
          <a:ext cx="0" cy="0"/>
          <a:chOff x="0" y="0"/>
          <a:chExt cx="0" cy="0"/>
        </a:xfrm>
      </p:grpSpPr>
      <p:sp>
        <p:nvSpPr>
          <p:cNvPr id="3" name="文字方塊 2"/>
          <p:cNvSpPr txBox="1"/>
          <p:nvPr/>
        </p:nvSpPr>
        <p:spPr>
          <a:xfrm>
            <a:off x="298174" y="765175"/>
            <a:ext cx="8647043" cy="6001643"/>
          </a:xfrm>
          <a:prstGeom prst="rect">
            <a:avLst/>
          </a:prstGeom>
          <a:noFill/>
        </p:spPr>
        <p:txBody>
          <a:bodyPr wrap="square">
            <a:spAutoFit/>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eaLnBrk="1" hangingPunct="1"/>
            <a:r>
              <a:rPr lang="zh-TW" altLang="en-US" sz="4800" b="1" dirty="0">
                <a:solidFill>
                  <a:schemeClr val="bg1">
                    <a:lumMod val="95000"/>
                  </a:schemeClr>
                </a:solidFill>
                <a:latin typeface="Microsoft JhengHei" panose="020B0604030504040204" pitchFamily="34" charset="-120"/>
                <a:ea typeface="Microsoft JhengHei" panose="020B0604030504040204" pitchFamily="34" charset="-120"/>
              </a:rPr>
              <a:t>哦！主啊！與我親近</a:t>
            </a:r>
            <a:endParaRPr lang="en-US" altLang="zh-TW" sz="4800" b="1" dirty="0">
              <a:solidFill>
                <a:schemeClr val="bg1">
                  <a:lumMod val="95000"/>
                </a:schemeClr>
              </a:solidFill>
              <a:latin typeface="Microsoft JhengHei" panose="020B0604030504040204" pitchFamily="34" charset="-120"/>
              <a:ea typeface="Microsoft JhengHei" panose="020B0604030504040204" pitchFamily="34" charset="-120"/>
            </a:endParaRPr>
          </a:p>
          <a:p>
            <a:pPr algn="ctr" eaLnBrk="1" hangingPunct="1"/>
            <a:r>
              <a:rPr lang="zh-TW" altLang="en-US" sz="4800" b="1" dirty="0">
                <a:solidFill>
                  <a:schemeClr val="bg1">
                    <a:lumMod val="95000"/>
                  </a:schemeClr>
                </a:solidFill>
                <a:latin typeface="Microsoft JhengHei" panose="020B0604030504040204" pitchFamily="34" charset="-120"/>
                <a:ea typeface="Microsoft JhengHei" panose="020B0604030504040204" pitchFamily="34" charset="-120"/>
              </a:rPr>
              <a:t>我愛祢聲音</a:t>
            </a:r>
            <a:endParaRPr lang="en-US" altLang="zh-TW" sz="4800" b="1" dirty="0">
              <a:solidFill>
                <a:schemeClr val="bg1">
                  <a:lumMod val="95000"/>
                </a:schemeClr>
              </a:solidFill>
              <a:latin typeface="Microsoft JhengHei" panose="020B0604030504040204" pitchFamily="34" charset="-120"/>
              <a:ea typeface="Microsoft JhengHei" panose="020B0604030504040204" pitchFamily="34" charset="-120"/>
            </a:endParaRPr>
          </a:p>
          <a:p>
            <a:pPr algn="ctr" eaLnBrk="1" hangingPunct="1"/>
            <a:r>
              <a:rPr lang="zh-TW" altLang="en-US" sz="4800" b="1" dirty="0">
                <a:solidFill>
                  <a:schemeClr val="bg1">
                    <a:lumMod val="95000"/>
                  </a:schemeClr>
                </a:solidFill>
                <a:latin typeface="Microsoft JhengHei" panose="020B0604030504040204" pitchFamily="34" charset="-120"/>
                <a:ea typeface="Microsoft JhengHei" panose="020B0604030504040204" pitchFamily="34" charset="-120"/>
              </a:rPr>
              <a:t>作我腳前的</a:t>
            </a:r>
            <a:r>
              <a:rPr lang="zh-TW" altLang="en-US" sz="4800" b="1" dirty="0" smtClean="0">
                <a:solidFill>
                  <a:schemeClr val="bg1">
                    <a:lumMod val="95000"/>
                  </a:schemeClr>
                </a:solidFill>
                <a:latin typeface="Microsoft JhengHei" panose="020B0604030504040204" pitchFamily="34" charset="-120"/>
                <a:ea typeface="Microsoft JhengHei" panose="020B0604030504040204" pitchFamily="34" charset="-120"/>
              </a:rPr>
              <a:t>燈</a:t>
            </a:r>
            <a:r>
              <a:rPr lang="en-US" altLang="zh-TW" sz="4800" b="1" dirty="0" smtClean="0">
                <a:solidFill>
                  <a:schemeClr val="bg1">
                    <a:lumMod val="95000"/>
                  </a:schemeClr>
                </a:solidFill>
                <a:latin typeface="Microsoft JhengHei" panose="020B0604030504040204" pitchFamily="34" charset="-120"/>
                <a:ea typeface="Microsoft JhengHei" panose="020B0604030504040204" pitchFamily="34" charset="-120"/>
              </a:rPr>
              <a:t>, </a:t>
            </a:r>
            <a:r>
              <a:rPr lang="zh-TW" altLang="en-US" sz="4800" b="1" dirty="0" smtClean="0">
                <a:solidFill>
                  <a:schemeClr val="bg1">
                    <a:lumMod val="95000"/>
                  </a:schemeClr>
                </a:solidFill>
                <a:latin typeface="Microsoft JhengHei" panose="020B0604030504040204" pitchFamily="34" charset="-120"/>
                <a:ea typeface="Microsoft JhengHei" panose="020B0604030504040204" pitchFamily="34" charset="-120"/>
              </a:rPr>
              <a:t>作</a:t>
            </a:r>
            <a:r>
              <a:rPr lang="zh-TW" altLang="en-US" sz="4800" b="1" dirty="0">
                <a:solidFill>
                  <a:schemeClr val="bg1">
                    <a:lumMod val="95000"/>
                  </a:schemeClr>
                </a:solidFill>
                <a:latin typeface="Microsoft JhengHei" panose="020B0604030504040204" pitchFamily="34" charset="-120"/>
                <a:ea typeface="Microsoft JhengHei" panose="020B0604030504040204" pitchFamily="34" charset="-120"/>
              </a:rPr>
              <a:t>我路上的</a:t>
            </a:r>
            <a:r>
              <a:rPr lang="zh-TW" altLang="en-US" sz="4800" b="1" dirty="0" smtClean="0">
                <a:solidFill>
                  <a:schemeClr val="bg1">
                    <a:lumMod val="95000"/>
                  </a:schemeClr>
                </a:solidFill>
                <a:latin typeface="Microsoft JhengHei" panose="020B0604030504040204" pitchFamily="34" charset="-120"/>
                <a:ea typeface="Microsoft JhengHei" panose="020B0604030504040204" pitchFamily="34" charset="-120"/>
              </a:rPr>
              <a:t>光</a:t>
            </a:r>
            <a:endParaRPr lang="en-US" altLang="zh-TW" sz="4800" b="1" dirty="0" smtClean="0">
              <a:solidFill>
                <a:schemeClr val="bg1">
                  <a:lumMod val="95000"/>
                </a:schemeClr>
              </a:solidFill>
              <a:latin typeface="Microsoft JhengHei" panose="020B0604030504040204" pitchFamily="34" charset="-120"/>
              <a:ea typeface="Microsoft JhengHei" panose="020B0604030504040204" pitchFamily="34" charset="-120"/>
            </a:endParaRPr>
          </a:p>
          <a:p>
            <a:pPr algn="ctr"/>
            <a:r>
              <a:rPr lang="en-US" sz="4800" dirty="0">
                <a:solidFill>
                  <a:schemeClr val="bg1">
                    <a:lumMod val="95000"/>
                  </a:schemeClr>
                </a:solidFill>
              </a:rPr>
              <a:t>Oh Lord! Get close to me</a:t>
            </a:r>
          </a:p>
          <a:p>
            <a:pPr algn="ctr"/>
            <a:r>
              <a:rPr lang="en-US" sz="4800" dirty="0">
                <a:solidFill>
                  <a:schemeClr val="bg1">
                    <a:lumMod val="95000"/>
                  </a:schemeClr>
                </a:solidFill>
              </a:rPr>
              <a:t>I love you voice</a:t>
            </a:r>
          </a:p>
          <a:p>
            <a:pPr algn="ctr"/>
            <a:r>
              <a:rPr lang="en-US" sz="4800" dirty="0">
                <a:solidFill>
                  <a:schemeClr val="bg1">
                    <a:lumMod val="95000"/>
                  </a:schemeClr>
                </a:solidFill>
              </a:rPr>
              <a:t>Be the lamp onto my feet</a:t>
            </a:r>
          </a:p>
          <a:p>
            <a:pPr algn="ctr"/>
            <a:r>
              <a:rPr lang="en-US" sz="4800" dirty="0">
                <a:solidFill>
                  <a:schemeClr val="bg1">
                    <a:lumMod val="95000"/>
                  </a:schemeClr>
                </a:solidFill>
              </a:rPr>
              <a:t>Be the light onto my way</a:t>
            </a:r>
          </a:p>
          <a:p>
            <a:pPr algn="ctr" eaLnBrk="1" hangingPunct="1"/>
            <a:endParaRPr lang="zh-TW" altLang="en-US" sz="4800" b="1" dirty="0">
              <a:solidFill>
                <a:schemeClr val="bg1">
                  <a:lumMod val="95000"/>
                </a:schemeClr>
              </a:solidFill>
              <a:latin typeface="Microsoft JhengHei" panose="020B0604030504040204" pitchFamily="34" charset="-120"/>
              <a:ea typeface="Microsoft JhengHei" panose="020B0604030504040204" pitchFamily="34" charset="-120"/>
            </a:endParaRPr>
          </a:p>
        </p:txBody>
      </p:sp>
      <p:sp>
        <p:nvSpPr>
          <p:cNvPr id="4" name="TextBox 3"/>
          <p:cNvSpPr txBox="1"/>
          <p:nvPr/>
        </p:nvSpPr>
        <p:spPr>
          <a:xfrm>
            <a:off x="7832035" y="5864087"/>
            <a:ext cx="508473" cy="369332"/>
          </a:xfrm>
          <a:prstGeom prst="rect">
            <a:avLst/>
          </a:prstGeom>
          <a:noFill/>
        </p:spPr>
        <p:txBody>
          <a:bodyPr wrap="none" rtlCol="0">
            <a:spAutoFit/>
          </a:bodyPr>
          <a:lstStyle/>
          <a:p>
            <a:r>
              <a:rPr lang="en-US" dirty="0" smtClean="0">
                <a:solidFill>
                  <a:schemeClr val="bg1"/>
                </a:solidFill>
              </a:rPr>
              <a:t>5/8</a:t>
            </a:r>
            <a:endParaRPr lang="en-US" dirty="0">
              <a:solidFill>
                <a:schemeClr val="bg1"/>
              </a:solidFill>
            </a:endParaRPr>
          </a:p>
        </p:txBody>
      </p:sp>
    </p:spTree>
    <p:extLst>
      <p:ext uri="{BB962C8B-B14F-4D97-AF65-F5344CB8AC3E}">
        <p14:creationId xmlns:p14="http://schemas.microsoft.com/office/powerpoint/2010/main" val="4168076725"/>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bg>
      <p:bgPr>
        <a:solidFill>
          <a:srgbClr val="002060"/>
        </a:solidFill>
        <a:effectLst/>
      </p:bgPr>
    </p:bg>
    <p:spTree>
      <p:nvGrpSpPr>
        <p:cNvPr id="1" name=""/>
        <p:cNvGrpSpPr/>
        <p:nvPr/>
      </p:nvGrpSpPr>
      <p:grpSpPr>
        <a:xfrm>
          <a:off x="0" y="0"/>
          <a:ext cx="0" cy="0"/>
          <a:chOff x="0" y="0"/>
          <a:chExt cx="0" cy="0"/>
        </a:xfrm>
      </p:grpSpPr>
      <p:sp>
        <p:nvSpPr>
          <p:cNvPr id="3" name="文字方塊 2"/>
          <p:cNvSpPr txBox="1"/>
          <p:nvPr/>
        </p:nvSpPr>
        <p:spPr>
          <a:xfrm>
            <a:off x="437322" y="765175"/>
            <a:ext cx="8368747" cy="7478970"/>
          </a:xfrm>
          <a:prstGeom prst="rect">
            <a:avLst/>
          </a:prstGeom>
          <a:noFill/>
        </p:spPr>
        <p:txBody>
          <a:bodyPr wrap="square">
            <a:spAutoFit/>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eaLnBrk="1" hangingPunct="1"/>
            <a:r>
              <a:rPr lang="zh-TW" altLang="en-US" sz="4800" b="1" dirty="0">
                <a:solidFill>
                  <a:schemeClr val="bg1">
                    <a:lumMod val="95000"/>
                  </a:schemeClr>
                </a:solidFill>
                <a:latin typeface="Microsoft JhengHei" panose="020B0604030504040204" pitchFamily="34" charset="-120"/>
                <a:ea typeface="Microsoft JhengHei" panose="020B0604030504040204" pitchFamily="34" charset="-120"/>
              </a:rPr>
              <a:t>天地將要過</a:t>
            </a:r>
            <a:r>
              <a:rPr lang="zh-TW" altLang="en-US" sz="4800" b="1" dirty="0" smtClean="0">
                <a:solidFill>
                  <a:schemeClr val="bg1">
                    <a:lumMod val="95000"/>
                  </a:schemeClr>
                </a:solidFill>
                <a:latin typeface="Microsoft JhengHei" panose="020B0604030504040204" pitchFamily="34" charset="-120"/>
                <a:ea typeface="Microsoft JhengHei" panose="020B0604030504040204" pitchFamily="34" charset="-120"/>
              </a:rPr>
              <a:t>去</a:t>
            </a:r>
            <a:r>
              <a:rPr lang="en-US" altLang="zh-TW" sz="4800" b="1" dirty="0" smtClean="0">
                <a:solidFill>
                  <a:schemeClr val="bg1">
                    <a:lumMod val="95000"/>
                  </a:schemeClr>
                </a:solidFill>
                <a:latin typeface="Microsoft JhengHei" panose="020B0604030504040204" pitchFamily="34" charset="-120"/>
                <a:ea typeface="Microsoft JhengHei" panose="020B0604030504040204" pitchFamily="34" charset="-120"/>
              </a:rPr>
              <a:t>, </a:t>
            </a:r>
            <a:r>
              <a:rPr lang="zh-TW" altLang="en-US" sz="4800" b="1" dirty="0" smtClean="0">
                <a:solidFill>
                  <a:schemeClr val="bg1">
                    <a:lumMod val="95000"/>
                  </a:schemeClr>
                </a:solidFill>
                <a:latin typeface="Microsoft JhengHei" panose="020B0604030504040204" pitchFamily="34" charset="-120"/>
                <a:ea typeface="Microsoft JhengHei" panose="020B0604030504040204" pitchFamily="34" charset="-120"/>
              </a:rPr>
              <a:t>祢</a:t>
            </a:r>
            <a:r>
              <a:rPr lang="zh-TW" altLang="en-US" sz="4800" b="1" dirty="0">
                <a:solidFill>
                  <a:schemeClr val="bg1">
                    <a:lumMod val="95000"/>
                  </a:schemeClr>
                </a:solidFill>
                <a:latin typeface="Microsoft JhengHei" panose="020B0604030504040204" pitchFamily="34" charset="-120"/>
                <a:ea typeface="Microsoft JhengHei" panose="020B0604030504040204" pitchFamily="34" charset="-120"/>
              </a:rPr>
              <a:t>的話卻長存</a:t>
            </a:r>
            <a:endParaRPr lang="en-US" altLang="zh-TW" sz="4800" b="1" dirty="0">
              <a:solidFill>
                <a:schemeClr val="bg1">
                  <a:lumMod val="95000"/>
                </a:schemeClr>
              </a:solidFill>
              <a:latin typeface="Microsoft JhengHei" panose="020B0604030504040204" pitchFamily="34" charset="-120"/>
              <a:ea typeface="Microsoft JhengHei" panose="020B0604030504040204" pitchFamily="34" charset="-120"/>
            </a:endParaRPr>
          </a:p>
          <a:p>
            <a:pPr algn="ctr" eaLnBrk="1" hangingPunct="1"/>
            <a:r>
              <a:rPr lang="zh-TW" altLang="en-US" sz="4800" b="1" dirty="0">
                <a:solidFill>
                  <a:schemeClr val="bg1">
                    <a:lumMod val="95000"/>
                  </a:schemeClr>
                </a:solidFill>
                <a:latin typeface="Microsoft JhengHei" panose="020B0604030504040204" pitchFamily="34" charset="-120"/>
                <a:ea typeface="Microsoft JhengHei" panose="020B0604030504040204" pitchFamily="34" charset="-120"/>
              </a:rPr>
              <a:t>天地將毀</a:t>
            </a:r>
            <a:r>
              <a:rPr lang="zh-TW" altLang="en-US" sz="4800" b="1" dirty="0" smtClean="0">
                <a:solidFill>
                  <a:schemeClr val="bg1">
                    <a:lumMod val="95000"/>
                  </a:schemeClr>
                </a:solidFill>
                <a:latin typeface="Microsoft JhengHei" panose="020B0604030504040204" pitchFamily="34" charset="-120"/>
                <a:ea typeface="Microsoft JhengHei" panose="020B0604030504040204" pitchFamily="34" charset="-120"/>
              </a:rPr>
              <a:t>壞</a:t>
            </a:r>
            <a:r>
              <a:rPr lang="en-US" altLang="zh-TW" sz="4800" b="1" dirty="0" smtClean="0">
                <a:solidFill>
                  <a:schemeClr val="bg1">
                    <a:lumMod val="95000"/>
                  </a:schemeClr>
                </a:solidFill>
                <a:latin typeface="Microsoft JhengHei" panose="020B0604030504040204" pitchFamily="34" charset="-120"/>
                <a:ea typeface="Microsoft JhengHei" panose="020B0604030504040204" pitchFamily="34" charset="-120"/>
              </a:rPr>
              <a:t>, </a:t>
            </a:r>
            <a:r>
              <a:rPr lang="zh-TW" altLang="en-US" sz="4800" b="1" dirty="0" smtClean="0">
                <a:solidFill>
                  <a:schemeClr val="bg1">
                    <a:lumMod val="95000"/>
                  </a:schemeClr>
                </a:solidFill>
                <a:latin typeface="Microsoft JhengHei" panose="020B0604030504040204" pitchFamily="34" charset="-120"/>
                <a:ea typeface="Microsoft JhengHei" panose="020B0604030504040204" pitchFamily="34" charset="-120"/>
              </a:rPr>
              <a:t>祢</a:t>
            </a:r>
            <a:r>
              <a:rPr lang="zh-TW" altLang="en-US" sz="4800" b="1" dirty="0">
                <a:solidFill>
                  <a:schemeClr val="bg1">
                    <a:lumMod val="95000"/>
                  </a:schemeClr>
                </a:solidFill>
                <a:latin typeface="Microsoft JhengHei" panose="020B0604030504040204" pitchFamily="34" charset="-120"/>
                <a:ea typeface="Microsoft JhengHei" panose="020B0604030504040204" pitchFamily="34" charset="-120"/>
              </a:rPr>
              <a:t>的話卻長</a:t>
            </a:r>
            <a:r>
              <a:rPr lang="zh-TW" altLang="en-US" sz="4800" b="1" dirty="0" smtClean="0">
                <a:solidFill>
                  <a:schemeClr val="bg1">
                    <a:lumMod val="95000"/>
                  </a:schemeClr>
                </a:solidFill>
                <a:latin typeface="Microsoft JhengHei" panose="020B0604030504040204" pitchFamily="34" charset="-120"/>
                <a:ea typeface="Microsoft JhengHei" panose="020B0604030504040204" pitchFamily="34" charset="-120"/>
              </a:rPr>
              <a:t>新</a:t>
            </a:r>
            <a:endParaRPr lang="en-US" altLang="zh-TW" sz="4800" b="1" dirty="0" smtClean="0">
              <a:solidFill>
                <a:schemeClr val="bg1">
                  <a:lumMod val="95000"/>
                </a:schemeClr>
              </a:solidFill>
              <a:latin typeface="Microsoft JhengHei" panose="020B0604030504040204" pitchFamily="34" charset="-120"/>
              <a:ea typeface="Microsoft JhengHei" panose="020B0604030504040204" pitchFamily="34" charset="-120"/>
            </a:endParaRPr>
          </a:p>
          <a:p>
            <a:pPr algn="ctr" eaLnBrk="1" hangingPunct="1"/>
            <a:endParaRPr lang="en-US" altLang="zh-TW" sz="4800" b="1" dirty="0">
              <a:solidFill>
                <a:schemeClr val="bg1">
                  <a:lumMod val="95000"/>
                </a:schemeClr>
              </a:solidFill>
              <a:latin typeface="Microsoft JhengHei" panose="020B0604030504040204" pitchFamily="34" charset="-120"/>
              <a:ea typeface="Microsoft JhengHei" panose="020B0604030504040204" pitchFamily="34" charset="-120"/>
            </a:endParaRPr>
          </a:p>
          <a:p>
            <a:pPr algn="ctr"/>
            <a:r>
              <a:rPr lang="en-US" sz="4800" dirty="0">
                <a:solidFill>
                  <a:schemeClr val="bg1">
                    <a:lumMod val="95000"/>
                  </a:schemeClr>
                </a:solidFill>
              </a:rPr>
              <a:t>Heaven and earth will pass</a:t>
            </a:r>
          </a:p>
          <a:p>
            <a:pPr algn="ctr"/>
            <a:r>
              <a:rPr lang="en-US" sz="4800" dirty="0">
                <a:solidFill>
                  <a:schemeClr val="bg1">
                    <a:lumMod val="95000"/>
                  </a:schemeClr>
                </a:solidFill>
              </a:rPr>
              <a:t>Your words live forever</a:t>
            </a:r>
          </a:p>
          <a:p>
            <a:pPr algn="ctr"/>
            <a:r>
              <a:rPr lang="en-US" sz="4800" dirty="0">
                <a:solidFill>
                  <a:schemeClr val="bg1">
                    <a:lumMod val="95000"/>
                  </a:schemeClr>
                </a:solidFill>
              </a:rPr>
              <a:t>Heaven and earth will be destroyed</a:t>
            </a:r>
          </a:p>
          <a:p>
            <a:pPr algn="ctr"/>
            <a:r>
              <a:rPr lang="en-US" sz="4800" dirty="0">
                <a:solidFill>
                  <a:schemeClr val="bg1">
                    <a:lumMod val="95000"/>
                  </a:schemeClr>
                </a:solidFill>
              </a:rPr>
              <a:t>Your words are new</a:t>
            </a:r>
          </a:p>
          <a:p>
            <a:pPr algn="ctr" eaLnBrk="1" hangingPunct="1"/>
            <a:endParaRPr lang="en-US" altLang="zh-TW" sz="4800" b="1" dirty="0" smtClean="0">
              <a:solidFill>
                <a:schemeClr val="bg1">
                  <a:lumMod val="95000"/>
                </a:schemeClr>
              </a:solidFill>
              <a:latin typeface="Microsoft JhengHei" panose="020B0604030504040204" pitchFamily="34" charset="-120"/>
              <a:ea typeface="Microsoft JhengHei" panose="020B0604030504040204" pitchFamily="34" charset="-120"/>
            </a:endParaRPr>
          </a:p>
          <a:p>
            <a:pPr algn="ctr" eaLnBrk="1" hangingPunct="1"/>
            <a:endParaRPr lang="zh-TW" altLang="en-US" sz="4800" b="1" dirty="0">
              <a:solidFill>
                <a:schemeClr val="bg1">
                  <a:lumMod val="95000"/>
                </a:schemeClr>
              </a:solidFill>
              <a:latin typeface="Microsoft JhengHei" panose="020B0604030504040204" pitchFamily="34" charset="-120"/>
              <a:ea typeface="Microsoft JhengHei" panose="020B0604030504040204" pitchFamily="34" charset="-120"/>
            </a:endParaRPr>
          </a:p>
        </p:txBody>
      </p:sp>
      <p:sp>
        <p:nvSpPr>
          <p:cNvPr id="4" name="TextBox 3"/>
          <p:cNvSpPr txBox="1"/>
          <p:nvPr/>
        </p:nvSpPr>
        <p:spPr>
          <a:xfrm>
            <a:off x="7832035" y="5864087"/>
            <a:ext cx="508473" cy="369332"/>
          </a:xfrm>
          <a:prstGeom prst="rect">
            <a:avLst/>
          </a:prstGeom>
          <a:noFill/>
        </p:spPr>
        <p:txBody>
          <a:bodyPr wrap="none" rtlCol="0">
            <a:spAutoFit/>
          </a:bodyPr>
          <a:lstStyle/>
          <a:p>
            <a:r>
              <a:rPr lang="en-US" dirty="0" smtClean="0">
                <a:solidFill>
                  <a:schemeClr val="bg1"/>
                </a:solidFill>
              </a:rPr>
              <a:t>6/8</a:t>
            </a:r>
            <a:endParaRPr lang="en-US" dirty="0">
              <a:solidFill>
                <a:schemeClr val="bg1"/>
              </a:solidFill>
            </a:endParaRPr>
          </a:p>
        </p:txBody>
      </p:sp>
    </p:spTree>
    <p:extLst>
      <p:ext uri="{BB962C8B-B14F-4D97-AF65-F5344CB8AC3E}">
        <p14:creationId xmlns:p14="http://schemas.microsoft.com/office/powerpoint/2010/main" val="2325461393"/>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bg>
      <p:bgPr>
        <a:solidFill>
          <a:srgbClr val="002060"/>
        </a:solidFill>
        <a:effectLst/>
      </p:bgPr>
    </p:bg>
    <p:spTree>
      <p:nvGrpSpPr>
        <p:cNvPr id="1" name=""/>
        <p:cNvGrpSpPr/>
        <p:nvPr/>
      </p:nvGrpSpPr>
      <p:grpSpPr>
        <a:xfrm>
          <a:off x="0" y="0"/>
          <a:ext cx="0" cy="0"/>
          <a:chOff x="0" y="0"/>
          <a:chExt cx="0" cy="0"/>
        </a:xfrm>
      </p:grpSpPr>
      <p:sp>
        <p:nvSpPr>
          <p:cNvPr id="3" name="文字方塊 2"/>
          <p:cNvSpPr txBox="1"/>
          <p:nvPr/>
        </p:nvSpPr>
        <p:spPr>
          <a:xfrm>
            <a:off x="278296" y="765175"/>
            <a:ext cx="8627165" cy="4832092"/>
          </a:xfrm>
          <a:prstGeom prst="rect">
            <a:avLst/>
          </a:prstGeom>
          <a:noFill/>
        </p:spPr>
        <p:txBody>
          <a:bodyPr wrap="square">
            <a:spAutoFit/>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eaLnBrk="1" hangingPunct="1"/>
            <a:r>
              <a:rPr lang="zh-TW" altLang="en-US" sz="4400" b="1" dirty="0">
                <a:solidFill>
                  <a:schemeClr val="bg1">
                    <a:lumMod val="95000"/>
                  </a:schemeClr>
                </a:solidFill>
                <a:latin typeface="Microsoft JhengHei" panose="020B0604030504040204" pitchFamily="34" charset="-120"/>
                <a:ea typeface="Microsoft JhengHei" panose="020B0604030504040204" pitchFamily="34" charset="-120"/>
              </a:rPr>
              <a:t>我將祢的話</a:t>
            </a:r>
            <a:r>
              <a:rPr lang="zh-TW" altLang="en-US" sz="4400" b="1" dirty="0" smtClean="0">
                <a:solidFill>
                  <a:schemeClr val="bg1">
                    <a:lumMod val="95000"/>
                  </a:schemeClr>
                </a:solidFill>
                <a:latin typeface="Microsoft JhengHei" panose="020B0604030504040204" pitchFamily="34" charset="-120"/>
                <a:ea typeface="Microsoft JhengHei" panose="020B0604030504040204" pitchFamily="34" charset="-120"/>
              </a:rPr>
              <a:t>語</a:t>
            </a:r>
            <a:r>
              <a:rPr lang="en-US" altLang="zh-TW" sz="4400" b="1" dirty="0" smtClean="0">
                <a:solidFill>
                  <a:schemeClr val="bg1">
                    <a:lumMod val="95000"/>
                  </a:schemeClr>
                </a:solidFill>
                <a:latin typeface="Microsoft JhengHei" panose="020B0604030504040204" pitchFamily="34" charset="-120"/>
                <a:ea typeface="Microsoft JhengHei" panose="020B0604030504040204" pitchFamily="34" charset="-120"/>
              </a:rPr>
              <a:t>, </a:t>
            </a:r>
            <a:r>
              <a:rPr lang="zh-TW" altLang="en-US" sz="4400" b="1" dirty="0" smtClean="0">
                <a:solidFill>
                  <a:schemeClr val="bg1">
                    <a:lumMod val="95000"/>
                  </a:schemeClr>
                </a:solidFill>
                <a:latin typeface="Microsoft JhengHei" panose="020B0604030504040204" pitchFamily="34" charset="-120"/>
                <a:ea typeface="Microsoft JhengHei" panose="020B0604030504040204" pitchFamily="34" charset="-120"/>
              </a:rPr>
              <a:t>深</a:t>
            </a:r>
            <a:r>
              <a:rPr lang="zh-TW" altLang="en-US" sz="4400" b="1" dirty="0">
                <a:solidFill>
                  <a:schemeClr val="bg1">
                    <a:lumMod val="95000"/>
                  </a:schemeClr>
                </a:solidFill>
                <a:latin typeface="Microsoft JhengHei" panose="020B0604030504040204" pitchFamily="34" charset="-120"/>
                <a:ea typeface="Microsoft JhengHei" panose="020B0604030504040204" pitchFamily="34" charset="-120"/>
              </a:rPr>
              <a:t>藏在我心</a:t>
            </a:r>
            <a:endParaRPr lang="en-US" altLang="zh-TW" sz="4400" b="1" dirty="0">
              <a:solidFill>
                <a:schemeClr val="bg1">
                  <a:lumMod val="95000"/>
                </a:schemeClr>
              </a:solidFill>
              <a:latin typeface="Microsoft JhengHei" panose="020B0604030504040204" pitchFamily="34" charset="-120"/>
              <a:ea typeface="Microsoft JhengHei" panose="020B0604030504040204" pitchFamily="34" charset="-120"/>
            </a:endParaRPr>
          </a:p>
          <a:p>
            <a:pPr algn="ctr" eaLnBrk="1" hangingPunct="1"/>
            <a:r>
              <a:rPr lang="zh-TW" altLang="en-US" sz="4400" b="1" dirty="0">
                <a:solidFill>
                  <a:schemeClr val="bg1">
                    <a:lumMod val="95000"/>
                  </a:schemeClr>
                </a:solidFill>
                <a:latin typeface="Microsoft JhengHei" panose="020B0604030504040204" pitchFamily="34" charset="-120"/>
                <a:ea typeface="Microsoft JhengHei" panose="020B0604030504040204" pitchFamily="34" charset="-120"/>
              </a:rPr>
              <a:t>免得我得罪</a:t>
            </a:r>
            <a:r>
              <a:rPr lang="zh-TW" altLang="en-US" sz="4400" b="1" dirty="0" smtClean="0">
                <a:solidFill>
                  <a:schemeClr val="bg1">
                    <a:lumMod val="95000"/>
                  </a:schemeClr>
                </a:solidFill>
                <a:latin typeface="Microsoft JhengHei" panose="020B0604030504040204" pitchFamily="34" charset="-120"/>
                <a:ea typeface="Microsoft JhengHei" panose="020B0604030504040204" pitchFamily="34" charset="-120"/>
              </a:rPr>
              <a:t>祢</a:t>
            </a:r>
            <a:r>
              <a:rPr lang="en-US" altLang="zh-TW" sz="4400" b="1" dirty="0" smtClean="0">
                <a:solidFill>
                  <a:schemeClr val="bg1">
                    <a:lumMod val="95000"/>
                  </a:schemeClr>
                </a:solidFill>
                <a:latin typeface="Microsoft JhengHei" panose="020B0604030504040204" pitchFamily="34" charset="-120"/>
                <a:ea typeface="Microsoft JhengHei" panose="020B0604030504040204" pitchFamily="34" charset="-120"/>
              </a:rPr>
              <a:t>, </a:t>
            </a:r>
            <a:r>
              <a:rPr lang="zh-TW" altLang="en-US" sz="4400" b="1" dirty="0" smtClean="0">
                <a:solidFill>
                  <a:schemeClr val="bg1">
                    <a:lumMod val="95000"/>
                  </a:schemeClr>
                </a:solidFill>
                <a:latin typeface="Microsoft JhengHei" panose="020B0604030504040204" pitchFamily="34" charset="-120"/>
                <a:ea typeface="Microsoft JhengHei" panose="020B0604030504040204" pitchFamily="34" charset="-120"/>
              </a:rPr>
              <a:t>免</a:t>
            </a:r>
            <a:r>
              <a:rPr lang="zh-TW" altLang="en-US" sz="4400" b="1" dirty="0">
                <a:solidFill>
                  <a:schemeClr val="bg1">
                    <a:lumMod val="95000"/>
                  </a:schemeClr>
                </a:solidFill>
                <a:latin typeface="Microsoft JhengHei" panose="020B0604030504040204" pitchFamily="34" charset="-120"/>
                <a:ea typeface="Microsoft JhengHei" panose="020B0604030504040204" pitchFamily="34" charset="-120"/>
              </a:rPr>
              <a:t>得我遠</a:t>
            </a:r>
            <a:r>
              <a:rPr lang="zh-TW" altLang="en-US" sz="4400" b="1" dirty="0" smtClean="0">
                <a:solidFill>
                  <a:schemeClr val="bg1">
                    <a:lumMod val="95000"/>
                  </a:schemeClr>
                </a:solidFill>
                <a:latin typeface="Microsoft JhengHei" panose="020B0604030504040204" pitchFamily="34" charset="-120"/>
                <a:ea typeface="Microsoft JhengHei" panose="020B0604030504040204" pitchFamily="34" charset="-120"/>
              </a:rPr>
              <a:t>離</a:t>
            </a:r>
            <a:endParaRPr lang="en-US" altLang="zh-TW" sz="4400" b="1" dirty="0" smtClean="0">
              <a:solidFill>
                <a:schemeClr val="bg1">
                  <a:lumMod val="95000"/>
                </a:schemeClr>
              </a:solidFill>
              <a:latin typeface="Microsoft JhengHei" panose="020B0604030504040204" pitchFamily="34" charset="-120"/>
              <a:ea typeface="Microsoft JhengHei" panose="020B0604030504040204" pitchFamily="34" charset="-120"/>
            </a:endParaRPr>
          </a:p>
          <a:p>
            <a:pPr algn="ctr"/>
            <a:r>
              <a:rPr lang="en-US" sz="4400" dirty="0">
                <a:solidFill>
                  <a:schemeClr val="bg1">
                    <a:lumMod val="95000"/>
                  </a:schemeClr>
                </a:solidFill>
              </a:rPr>
              <a:t>I take your words</a:t>
            </a:r>
          </a:p>
          <a:p>
            <a:pPr algn="ctr"/>
            <a:r>
              <a:rPr lang="en-US" sz="4400" dirty="0">
                <a:solidFill>
                  <a:schemeClr val="bg1">
                    <a:lumMod val="95000"/>
                  </a:schemeClr>
                </a:solidFill>
              </a:rPr>
              <a:t>Hidden in my heart</a:t>
            </a:r>
          </a:p>
          <a:p>
            <a:pPr algn="ctr"/>
            <a:r>
              <a:rPr lang="en-US" sz="4400" dirty="0">
                <a:solidFill>
                  <a:schemeClr val="bg1">
                    <a:lumMod val="95000"/>
                  </a:schemeClr>
                </a:solidFill>
              </a:rPr>
              <a:t>Lest I offend you</a:t>
            </a:r>
          </a:p>
          <a:p>
            <a:pPr algn="ctr"/>
            <a:r>
              <a:rPr lang="en-US" sz="4400" dirty="0">
                <a:solidFill>
                  <a:schemeClr val="bg1">
                    <a:lumMod val="95000"/>
                  </a:schemeClr>
                </a:solidFill>
              </a:rPr>
              <a:t>Lest I stay away</a:t>
            </a:r>
          </a:p>
          <a:p>
            <a:pPr algn="ctr" eaLnBrk="1" hangingPunct="1"/>
            <a:endParaRPr lang="zh-TW" altLang="en-US" sz="4400" b="1" dirty="0">
              <a:solidFill>
                <a:schemeClr val="bg1">
                  <a:lumMod val="95000"/>
                </a:schemeClr>
              </a:solidFill>
              <a:latin typeface="Microsoft JhengHei" panose="020B0604030504040204" pitchFamily="34" charset="-120"/>
              <a:ea typeface="Microsoft JhengHei" panose="020B0604030504040204" pitchFamily="34" charset="-120"/>
            </a:endParaRPr>
          </a:p>
        </p:txBody>
      </p:sp>
      <p:sp>
        <p:nvSpPr>
          <p:cNvPr id="4" name="TextBox 3"/>
          <p:cNvSpPr txBox="1"/>
          <p:nvPr/>
        </p:nvSpPr>
        <p:spPr>
          <a:xfrm>
            <a:off x="7832035" y="5864087"/>
            <a:ext cx="508473" cy="369332"/>
          </a:xfrm>
          <a:prstGeom prst="rect">
            <a:avLst/>
          </a:prstGeom>
          <a:noFill/>
        </p:spPr>
        <p:txBody>
          <a:bodyPr wrap="none" rtlCol="0">
            <a:spAutoFit/>
          </a:bodyPr>
          <a:lstStyle/>
          <a:p>
            <a:r>
              <a:rPr lang="en-US" dirty="0" smtClean="0">
                <a:solidFill>
                  <a:schemeClr val="bg1"/>
                </a:solidFill>
              </a:rPr>
              <a:t>7/8</a:t>
            </a:r>
            <a:endParaRPr lang="en-US" dirty="0">
              <a:solidFill>
                <a:schemeClr val="bg1"/>
              </a:solidFill>
            </a:endParaRPr>
          </a:p>
        </p:txBody>
      </p:sp>
    </p:spTree>
    <p:extLst>
      <p:ext uri="{BB962C8B-B14F-4D97-AF65-F5344CB8AC3E}">
        <p14:creationId xmlns:p14="http://schemas.microsoft.com/office/powerpoint/2010/main" val="3123982871"/>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bg>
      <p:bgPr>
        <a:solidFill>
          <a:srgbClr val="002060"/>
        </a:solidFill>
        <a:effectLst/>
      </p:bgPr>
    </p:bg>
    <p:spTree>
      <p:nvGrpSpPr>
        <p:cNvPr id="1" name=""/>
        <p:cNvGrpSpPr/>
        <p:nvPr/>
      </p:nvGrpSpPr>
      <p:grpSpPr>
        <a:xfrm>
          <a:off x="0" y="0"/>
          <a:ext cx="0" cy="0"/>
          <a:chOff x="0" y="0"/>
          <a:chExt cx="0" cy="0"/>
        </a:xfrm>
      </p:grpSpPr>
      <p:sp>
        <p:nvSpPr>
          <p:cNvPr id="3" name="文字方塊 2"/>
          <p:cNvSpPr txBox="1"/>
          <p:nvPr/>
        </p:nvSpPr>
        <p:spPr>
          <a:xfrm>
            <a:off x="298174" y="765175"/>
            <a:ext cx="8647043" cy="6001643"/>
          </a:xfrm>
          <a:prstGeom prst="rect">
            <a:avLst/>
          </a:prstGeom>
          <a:noFill/>
        </p:spPr>
        <p:txBody>
          <a:bodyPr wrap="square">
            <a:spAutoFit/>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eaLnBrk="1" hangingPunct="1"/>
            <a:r>
              <a:rPr lang="zh-TW" altLang="en-US" sz="4800" b="1" dirty="0">
                <a:solidFill>
                  <a:schemeClr val="bg1">
                    <a:lumMod val="95000"/>
                  </a:schemeClr>
                </a:solidFill>
                <a:latin typeface="Microsoft JhengHei" panose="020B0604030504040204" pitchFamily="34" charset="-120"/>
                <a:ea typeface="Microsoft JhengHei" panose="020B0604030504040204" pitchFamily="34" charset="-120"/>
              </a:rPr>
              <a:t>哦！主啊！與我親近</a:t>
            </a:r>
            <a:endParaRPr lang="en-US" altLang="zh-TW" sz="4800" b="1" dirty="0">
              <a:solidFill>
                <a:schemeClr val="bg1">
                  <a:lumMod val="95000"/>
                </a:schemeClr>
              </a:solidFill>
              <a:latin typeface="Microsoft JhengHei" panose="020B0604030504040204" pitchFamily="34" charset="-120"/>
              <a:ea typeface="Microsoft JhengHei" panose="020B0604030504040204" pitchFamily="34" charset="-120"/>
            </a:endParaRPr>
          </a:p>
          <a:p>
            <a:pPr algn="ctr" eaLnBrk="1" hangingPunct="1"/>
            <a:r>
              <a:rPr lang="zh-TW" altLang="en-US" sz="4800" b="1" dirty="0">
                <a:solidFill>
                  <a:schemeClr val="bg1">
                    <a:lumMod val="95000"/>
                  </a:schemeClr>
                </a:solidFill>
                <a:latin typeface="Microsoft JhengHei" panose="020B0604030504040204" pitchFamily="34" charset="-120"/>
                <a:ea typeface="Microsoft JhengHei" panose="020B0604030504040204" pitchFamily="34" charset="-120"/>
              </a:rPr>
              <a:t>我愛祢聲音</a:t>
            </a:r>
            <a:endParaRPr lang="en-US" altLang="zh-TW" sz="4800" b="1" dirty="0">
              <a:solidFill>
                <a:schemeClr val="bg1">
                  <a:lumMod val="95000"/>
                </a:schemeClr>
              </a:solidFill>
              <a:latin typeface="Microsoft JhengHei" panose="020B0604030504040204" pitchFamily="34" charset="-120"/>
              <a:ea typeface="Microsoft JhengHei" panose="020B0604030504040204" pitchFamily="34" charset="-120"/>
            </a:endParaRPr>
          </a:p>
          <a:p>
            <a:pPr algn="ctr" eaLnBrk="1" hangingPunct="1"/>
            <a:r>
              <a:rPr lang="zh-TW" altLang="en-US" sz="4800" b="1" dirty="0">
                <a:solidFill>
                  <a:schemeClr val="bg1">
                    <a:lumMod val="95000"/>
                  </a:schemeClr>
                </a:solidFill>
                <a:latin typeface="Microsoft JhengHei" panose="020B0604030504040204" pitchFamily="34" charset="-120"/>
                <a:ea typeface="Microsoft JhengHei" panose="020B0604030504040204" pitchFamily="34" charset="-120"/>
              </a:rPr>
              <a:t>作我腳前的</a:t>
            </a:r>
            <a:r>
              <a:rPr lang="zh-TW" altLang="en-US" sz="4800" b="1" dirty="0" smtClean="0">
                <a:solidFill>
                  <a:schemeClr val="bg1">
                    <a:lumMod val="95000"/>
                  </a:schemeClr>
                </a:solidFill>
                <a:latin typeface="Microsoft JhengHei" panose="020B0604030504040204" pitchFamily="34" charset="-120"/>
                <a:ea typeface="Microsoft JhengHei" panose="020B0604030504040204" pitchFamily="34" charset="-120"/>
              </a:rPr>
              <a:t>燈</a:t>
            </a:r>
            <a:r>
              <a:rPr lang="en-US" altLang="zh-TW" sz="4800" b="1" dirty="0" smtClean="0">
                <a:solidFill>
                  <a:schemeClr val="bg1">
                    <a:lumMod val="95000"/>
                  </a:schemeClr>
                </a:solidFill>
                <a:latin typeface="Microsoft JhengHei" panose="020B0604030504040204" pitchFamily="34" charset="-120"/>
                <a:ea typeface="Microsoft JhengHei" panose="020B0604030504040204" pitchFamily="34" charset="-120"/>
              </a:rPr>
              <a:t>, </a:t>
            </a:r>
            <a:r>
              <a:rPr lang="zh-TW" altLang="en-US" sz="4800" b="1" dirty="0" smtClean="0">
                <a:solidFill>
                  <a:schemeClr val="bg1">
                    <a:lumMod val="95000"/>
                  </a:schemeClr>
                </a:solidFill>
                <a:latin typeface="Microsoft JhengHei" panose="020B0604030504040204" pitchFamily="34" charset="-120"/>
                <a:ea typeface="Microsoft JhengHei" panose="020B0604030504040204" pitchFamily="34" charset="-120"/>
              </a:rPr>
              <a:t>作</a:t>
            </a:r>
            <a:r>
              <a:rPr lang="zh-TW" altLang="en-US" sz="4800" b="1" dirty="0">
                <a:solidFill>
                  <a:schemeClr val="bg1">
                    <a:lumMod val="95000"/>
                  </a:schemeClr>
                </a:solidFill>
                <a:latin typeface="Microsoft JhengHei" panose="020B0604030504040204" pitchFamily="34" charset="-120"/>
                <a:ea typeface="Microsoft JhengHei" panose="020B0604030504040204" pitchFamily="34" charset="-120"/>
              </a:rPr>
              <a:t>我路上的</a:t>
            </a:r>
            <a:r>
              <a:rPr lang="zh-TW" altLang="en-US" sz="4800" b="1" dirty="0" smtClean="0">
                <a:solidFill>
                  <a:schemeClr val="bg1">
                    <a:lumMod val="95000"/>
                  </a:schemeClr>
                </a:solidFill>
                <a:latin typeface="Microsoft JhengHei" panose="020B0604030504040204" pitchFamily="34" charset="-120"/>
                <a:ea typeface="Microsoft JhengHei" panose="020B0604030504040204" pitchFamily="34" charset="-120"/>
              </a:rPr>
              <a:t>光</a:t>
            </a:r>
            <a:endParaRPr lang="en-US" altLang="zh-TW" sz="4800" b="1" dirty="0" smtClean="0">
              <a:solidFill>
                <a:schemeClr val="bg1">
                  <a:lumMod val="95000"/>
                </a:schemeClr>
              </a:solidFill>
              <a:latin typeface="Microsoft JhengHei" panose="020B0604030504040204" pitchFamily="34" charset="-120"/>
              <a:ea typeface="Microsoft JhengHei" panose="020B0604030504040204" pitchFamily="34" charset="-120"/>
            </a:endParaRPr>
          </a:p>
          <a:p>
            <a:pPr algn="ctr"/>
            <a:r>
              <a:rPr lang="en-US" sz="4800" dirty="0">
                <a:solidFill>
                  <a:schemeClr val="bg1">
                    <a:lumMod val="95000"/>
                  </a:schemeClr>
                </a:solidFill>
              </a:rPr>
              <a:t>Oh Lord! Get close to me</a:t>
            </a:r>
          </a:p>
          <a:p>
            <a:pPr algn="ctr"/>
            <a:r>
              <a:rPr lang="en-US" sz="4800" dirty="0">
                <a:solidFill>
                  <a:schemeClr val="bg1">
                    <a:lumMod val="95000"/>
                  </a:schemeClr>
                </a:solidFill>
              </a:rPr>
              <a:t>I love you voice</a:t>
            </a:r>
          </a:p>
          <a:p>
            <a:pPr algn="ctr"/>
            <a:r>
              <a:rPr lang="en-US" sz="4800" dirty="0">
                <a:solidFill>
                  <a:schemeClr val="bg1">
                    <a:lumMod val="95000"/>
                  </a:schemeClr>
                </a:solidFill>
              </a:rPr>
              <a:t>Be the lamp onto my feet</a:t>
            </a:r>
          </a:p>
          <a:p>
            <a:pPr algn="ctr"/>
            <a:r>
              <a:rPr lang="en-US" sz="4800" dirty="0">
                <a:solidFill>
                  <a:schemeClr val="bg1">
                    <a:lumMod val="95000"/>
                  </a:schemeClr>
                </a:solidFill>
              </a:rPr>
              <a:t>Be the light onto my way</a:t>
            </a:r>
          </a:p>
          <a:p>
            <a:pPr algn="ctr" eaLnBrk="1" hangingPunct="1"/>
            <a:endParaRPr lang="zh-TW" altLang="en-US" sz="4800" b="1" dirty="0">
              <a:solidFill>
                <a:schemeClr val="bg1">
                  <a:lumMod val="95000"/>
                </a:schemeClr>
              </a:solidFill>
              <a:latin typeface="Microsoft JhengHei" panose="020B0604030504040204" pitchFamily="34" charset="-120"/>
              <a:ea typeface="Microsoft JhengHei" panose="020B0604030504040204" pitchFamily="34" charset="-120"/>
            </a:endParaRPr>
          </a:p>
        </p:txBody>
      </p:sp>
      <p:sp>
        <p:nvSpPr>
          <p:cNvPr id="4" name="TextBox 3"/>
          <p:cNvSpPr txBox="1"/>
          <p:nvPr/>
        </p:nvSpPr>
        <p:spPr>
          <a:xfrm>
            <a:off x="7832035" y="5864087"/>
            <a:ext cx="508473" cy="369332"/>
          </a:xfrm>
          <a:prstGeom prst="rect">
            <a:avLst/>
          </a:prstGeom>
          <a:noFill/>
        </p:spPr>
        <p:txBody>
          <a:bodyPr wrap="none" rtlCol="0">
            <a:spAutoFit/>
          </a:bodyPr>
          <a:lstStyle/>
          <a:p>
            <a:r>
              <a:rPr lang="en-US" dirty="0" smtClean="0">
                <a:solidFill>
                  <a:schemeClr val="bg1"/>
                </a:solidFill>
              </a:rPr>
              <a:t>2/8</a:t>
            </a:r>
            <a:endParaRPr lang="en-US" dirty="0">
              <a:solidFill>
                <a:schemeClr val="bg1"/>
              </a:solidFill>
            </a:endParaRPr>
          </a:p>
        </p:txBody>
      </p:sp>
    </p:spTree>
    <p:extLst>
      <p:ext uri="{BB962C8B-B14F-4D97-AF65-F5344CB8AC3E}">
        <p14:creationId xmlns:p14="http://schemas.microsoft.com/office/powerpoint/2010/main" val="2521684906"/>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bg>
      <p:bgPr>
        <a:solidFill>
          <a:srgbClr val="002060"/>
        </a:solidFill>
        <a:effectLst/>
      </p:bgPr>
    </p:bg>
    <p:spTree>
      <p:nvGrpSpPr>
        <p:cNvPr id="1" name=""/>
        <p:cNvGrpSpPr/>
        <p:nvPr/>
      </p:nvGrpSpPr>
      <p:grpSpPr>
        <a:xfrm>
          <a:off x="0" y="0"/>
          <a:ext cx="0" cy="0"/>
          <a:chOff x="0" y="0"/>
          <a:chExt cx="0" cy="0"/>
        </a:xfrm>
      </p:grpSpPr>
      <p:sp>
        <p:nvSpPr>
          <p:cNvPr id="2" name="AutoShape 2" descr="Here is the link for Sunday's sermon &amp;... - Van Riper Ellis ..."/>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 name="AutoShape 4" descr="Here is the link for Sunday's sermon &amp;... - Van Riper Ellis ..."/>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60375" y="3132690"/>
            <a:ext cx="8476313" cy="2810911"/>
          </a:xfrm>
          <a:prstGeom prst="rect">
            <a:avLst/>
          </a:prstGeom>
        </p:spPr>
      </p:pic>
      <p:sp>
        <p:nvSpPr>
          <p:cNvPr id="7" name="TextBox 6"/>
          <p:cNvSpPr txBox="1"/>
          <p:nvPr/>
        </p:nvSpPr>
        <p:spPr>
          <a:xfrm>
            <a:off x="2822713" y="795132"/>
            <a:ext cx="3570208" cy="1107996"/>
          </a:xfrm>
          <a:prstGeom prst="rect">
            <a:avLst/>
          </a:prstGeom>
          <a:noFill/>
        </p:spPr>
        <p:txBody>
          <a:bodyPr wrap="none" rtlCol="0">
            <a:spAutoFit/>
          </a:bodyPr>
          <a:lstStyle/>
          <a:p>
            <a:r>
              <a:rPr lang="zh-TW" altLang="en-US" sz="6600" dirty="0">
                <a:solidFill>
                  <a:schemeClr val="bg1">
                    <a:lumMod val="95000"/>
                  </a:schemeClr>
                </a:solidFill>
              </a:rPr>
              <a:t>主日信息</a:t>
            </a:r>
            <a:endParaRPr lang="en-US" sz="6600" dirty="0">
              <a:solidFill>
                <a:schemeClr val="bg1">
                  <a:lumMod val="95000"/>
                </a:schemeClr>
              </a:solidFill>
            </a:endParaRPr>
          </a:p>
        </p:txBody>
      </p:sp>
    </p:spTree>
    <p:extLst>
      <p:ext uri="{BB962C8B-B14F-4D97-AF65-F5344CB8AC3E}">
        <p14:creationId xmlns:p14="http://schemas.microsoft.com/office/powerpoint/2010/main" val="975833156"/>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bg>
      <p:bgPr>
        <a:solidFill>
          <a:schemeClr val="accent1">
            <a:lumMod val="75000"/>
          </a:schemeClr>
        </a:solidFill>
        <a:effectLst/>
      </p:bgPr>
    </p:bg>
    <p:spTree>
      <p:nvGrpSpPr>
        <p:cNvPr id="1" name=""/>
        <p:cNvGrpSpPr/>
        <p:nvPr/>
      </p:nvGrpSpPr>
      <p:grpSpPr>
        <a:xfrm>
          <a:off x="0" y="0"/>
          <a:ext cx="0" cy="0"/>
          <a:chOff x="0" y="0"/>
          <a:chExt cx="0" cy="0"/>
        </a:xfrm>
      </p:grpSpPr>
      <p:sp>
        <p:nvSpPr>
          <p:cNvPr id="2" name="标题 1"/>
          <p:cNvSpPr>
            <a:spLocks noGrp="1"/>
          </p:cNvSpPr>
          <p:nvPr>
            <p:ph type="ctrTitle"/>
          </p:nvPr>
        </p:nvSpPr>
        <p:spPr/>
        <p:txBody>
          <a:bodyPr>
            <a:normAutofit fontScale="90000"/>
          </a:bodyPr>
          <a:lstStyle/>
          <a:p>
            <a:r>
              <a:rPr lang="zh-CN" altLang="en-US" b="1" dirty="0">
                <a:solidFill>
                  <a:schemeClr val="bg1"/>
                </a:solidFill>
                <a:latin typeface="微软雅黑" panose="020B0503020204020204" pitchFamily="34" charset="-122"/>
                <a:ea typeface="微软雅黑" panose="020B0503020204020204" pitchFamily="34" charset="-122"/>
              </a:rPr>
              <a:t>世界的光 </a:t>
            </a:r>
            <a:r>
              <a:rPr lang="en-US" altLang="zh-CN" b="1" dirty="0" smtClean="0">
                <a:solidFill>
                  <a:schemeClr val="bg1"/>
                </a:solidFill>
                <a:latin typeface="微软雅黑" panose="020B0503020204020204" pitchFamily="34" charset="-122"/>
                <a:ea typeface="微软雅黑" panose="020B0503020204020204" pitchFamily="34" charset="-122"/>
              </a:rPr>
              <a:t/>
            </a:r>
            <a:br>
              <a:rPr lang="en-US" altLang="zh-CN" b="1" dirty="0" smtClean="0">
                <a:solidFill>
                  <a:schemeClr val="bg1"/>
                </a:solidFill>
                <a:latin typeface="微软雅黑" panose="020B0503020204020204" pitchFamily="34" charset="-122"/>
                <a:ea typeface="微软雅黑" panose="020B0503020204020204" pitchFamily="34" charset="-122"/>
              </a:rPr>
            </a:br>
            <a:r>
              <a:rPr lang="en-US" altLang="zh-CN" b="1" dirty="0" smtClean="0">
                <a:solidFill>
                  <a:schemeClr val="bg1"/>
                </a:solidFill>
                <a:latin typeface="微软雅黑" panose="020B0503020204020204" pitchFamily="34" charset="-122"/>
                <a:ea typeface="微软雅黑" panose="020B0503020204020204" pitchFamily="34" charset="-122"/>
              </a:rPr>
              <a:t>The </a:t>
            </a:r>
            <a:r>
              <a:rPr lang="en-US" altLang="zh-CN" b="1" dirty="0">
                <a:solidFill>
                  <a:schemeClr val="bg1"/>
                </a:solidFill>
                <a:latin typeface="微软雅黑" panose="020B0503020204020204" pitchFamily="34" charset="-122"/>
                <a:ea typeface="微软雅黑" panose="020B0503020204020204" pitchFamily="34" charset="-122"/>
              </a:rPr>
              <a:t>Light of The World</a:t>
            </a:r>
            <a:endParaRPr lang="zh-CN" altLang="en-US" b="1" dirty="0">
              <a:solidFill>
                <a:schemeClr val="bg1"/>
              </a:solidFill>
            </a:endParaRPr>
          </a:p>
        </p:txBody>
      </p:sp>
      <p:sp>
        <p:nvSpPr>
          <p:cNvPr id="3" name="副标题 2"/>
          <p:cNvSpPr>
            <a:spLocks noGrp="1"/>
          </p:cNvSpPr>
          <p:nvPr>
            <p:ph type="subTitle" idx="1"/>
          </p:nvPr>
        </p:nvSpPr>
        <p:spPr/>
        <p:txBody>
          <a:bodyPr/>
          <a:lstStyle/>
          <a:p>
            <a:r>
              <a:rPr lang="en-US" altLang="zh-CN" b="1" dirty="0" smtClean="0">
                <a:solidFill>
                  <a:schemeClr val="bg1"/>
                </a:solidFill>
              </a:rPr>
              <a:t>Boise Chinese Christian Church </a:t>
            </a:r>
          </a:p>
          <a:p>
            <a:r>
              <a:rPr lang="en-US" altLang="zh-CN" b="1" dirty="0" smtClean="0">
                <a:solidFill>
                  <a:schemeClr val="bg1"/>
                </a:solidFill>
              </a:rPr>
              <a:t>5/24/2020</a:t>
            </a:r>
            <a:endParaRPr lang="zh-CN" altLang="en-US" b="1" dirty="0">
              <a:solidFill>
                <a:schemeClr val="bg1"/>
              </a:solidFill>
            </a:endParaRPr>
          </a:p>
        </p:txBody>
      </p:sp>
    </p:spTree>
    <p:extLst>
      <p:ext uri="{BB962C8B-B14F-4D97-AF65-F5344CB8AC3E}">
        <p14:creationId xmlns:p14="http://schemas.microsoft.com/office/powerpoint/2010/main" val="1024667735"/>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约翰福音 </a:t>
            </a:r>
            <a:r>
              <a:rPr lang="en-US" altLang="zh-CN" sz="3600" b="1" u="sng" dirty="0">
                <a:solidFill>
                  <a:schemeClr val="bg1"/>
                </a:solidFill>
                <a:ea typeface="微软雅黑" panose="020B0503020204020204" pitchFamily="34" charset="-122"/>
              </a:rPr>
              <a:t>John </a:t>
            </a:r>
            <a:r>
              <a:rPr lang="en-US" altLang="zh-CN" sz="3600" b="1" u="sng" dirty="0" smtClean="0">
                <a:solidFill>
                  <a:schemeClr val="bg1"/>
                </a:solidFill>
                <a:ea typeface="微软雅黑" panose="020B0503020204020204" pitchFamily="34" charset="-122"/>
              </a:rPr>
              <a:t>1:1-11】</a:t>
            </a:r>
            <a:endParaRPr lang="en-US" altLang="zh-CN" sz="3600" b="1" u="sng" dirty="0">
              <a:solidFill>
                <a:schemeClr val="bg1"/>
              </a:solidFill>
              <a:ea typeface="微软雅黑" panose="020B0503020204020204" pitchFamily="34" charset="-122"/>
            </a:endParaRPr>
          </a:p>
          <a:p>
            <a:pPr algn="l">
              <a:lnSpc>
                <a:spcPct val="114000"/>
              </a:lnSpc>
            </a:pPr>
            <a:r>
              <a:rPr lang="en-US" altLang="zh-CN" sz="3600" b="1" dirty="0">
                <a:solidFill>
                  <a:schemeClr val="bg1"/>
                </a:solidFill>
                <a:ea typeface="微软雅黑" panose="020B0503020204020204" pitchFamily="34" charset="-122"/>
              </a:rPr>
              <a:t>1 </a:t>
            </a:r>
            <a:r>
              <a:rPr lang="zh-CN" altLang="en-US" sz="3600" b="1" dirty="0">
                <a:solidFill>
                  <a:schemeClr val="bg1"/>
                </a:solidFill>
                <a:ea typeface="微软雅黑" panose="020B0503020204020204" pitchFamily="34" charset="-122"/>
              </a:rPr>
              <a:t>太初有道，道与　神同在，道就是　神。</a:t>
            </a:r>
          </a:p>
          <a:p>
            <a:pPr algn="l">
              <a:lnSpc>
                <a:spcPct val="100000"/>
              </a:lnSpc>
            </a:pPr>
            <a:r>
              <a:rPr lang="en-US" altLang="zh-CN" sz="3600" b="1" dirty="0">
                <a:solidFill>
                  <a:schemeClr val="bg1"/>
                </a:solidFill>
                <a:ea typeface="微软雅黑" panose="020B0503020204020204" pitchFamily="34" charset="-122"/>
              </a:rPr>
              <a:t>In the beginning was the Word, and the Word was with God, and the Word was God.</a:t>
            </a:r>
          </a:p>
          <a:p>
            <a:pPr algn="l">
              <a:lnSpc>
                <a:spcPct val="114000"/>
              </a:lnSpc>
            </a:pPr>
            <a:r>
              <a:rPr lang="en-US" altLang="zh-CN" sz="3600" b="1" dirty="0">
                <a:solidFill>
                  <a:schemeClr val="bg1"/>
                </a:solidFill>
                <a:ea typeface="微软雅黑" panose="020B0503020204020204" pitchFamily="34" charset="-122"/>
              </a:rPr>
              <a:t>2 </a:t>
            </a:r>
            <a:r>
              <a:rPr lang="zh-CN" altLang="en-US" sz="3600" b="1" dirty="0">
                <a:solidFill>
                  <a:schemeClr val="bg1"/>
                </a:solidFill>
                <a:ea typeface="微软雅黑" panose="020B0503020204020204" pitchFamily="34" charset="-122"/>
              </a:rPr>
              <a:t>这道太初与　神同在。</a:t>
            </a:r>
          </a:p>
          <a:p>
            <a:pPr algn="l">
              <a:lnSpc>
                <a:spcPct val="100000"/>
              </a:lnSpc>
            </a:pPr>
            <a:r>
              <a:rPr lang="en-US" altLang="zh-CN" sz="3600" b="1" dirty="0">
                <a:solidFill>
                  <a:schemeClr val="bg1"/>
                </a:solidFill>
                <a:ea typeface="微软雅黑" panose="020B0503020204020204" pitchFamily="34" charset="-122"/>
              </a:rPr>
              <a:t>He was in the beginning with God.</a:t>
            </a:r>
          </a:p>
          <a:p>
            <a:pPr algn="l">
              <a:lnSpc>
                <a:spcPct val="114000"/>
              </a:lnSpc>
            </a:pPr>
            <a:r>
              <a:rPr lang="en-US" altLang="zh-CN" sz="3600" b="1" dirty="0">
                <a:solidFill>
                  <a:schemeClr val="bg1"/>
                </a:solidFill>
                <a:ea typeface="微软雅黑" panose="020B0503020204020204" pitchFamily="34" charset="-122"/>
              </a:rPr>
              <a:t>3 </a:t>
            </a:r>
            <a:r>
              <a:rPr lang="zh-CN" altLang="en-US" sz="3600" b="1" dirty="0">
                <a:solidFill>
                  <a:schemeClr val="bg1"/>
                </a:solidFill>
                <a:ea typeface="微软雅黑" panose="020B0503020204020204" pitchFamily="34" charset="-122"/>
              </a:rPr>
              <a:t>万物是藉着祂造的；凡被造的，没有一样不是藉着祂造的。</a:t>
            </a:r>
          </a:p>
          <a:p>
            <a:pPr algn="l">
              <a:lnSpc>
                <a:spcPct val="100000"/>
              </a:lnSpc>
            </a:pPr>
            <a:r>
              <a:rPr lang="en-US" altLang="zh-CN" sz="3600" b="1" dirty="0">
                <a:solidFill>
                  <a:schemeClr val="bg1"/>
                </a:solidFill>
                <a:ea typeface="微软雅黑" panose="020B0503020204020204" pitchFamily="34" charset="-122"/>
              </a:rPr>
              <a:t>All things were made through Him, and without Him nothing was made that was made.</a:t>
            </a:r>
          </a:p>
        </p:txBody>
      </p:sp>
    </p:spTree>
    <p:extLst>
      <p:ext uri="{BB962C8B-B14F-4D97-AF65-F5344CB8AC3E}">
        <p14:creationId xmlns:p14="http://schemas.microsoft.com/office/powerpoint/2010/main" val="4249348237"/>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约翰福音 </a:t>
            </a:r>
            <a:r>
              <a:rPr lang="en-US" altLang="zh-CN" sz="3600" b="1" u="sng" dirty="0">
                <a:solidFill>
                  <a:schemeClr val="bg1"/>
                </a:solidFill>
                <a:ea typeface="微软雅黑" panose="020B0503020204020204" pitchFamily="34" charset="-122"/>
              </a:rPr>
              <a:t>John </a:t>
            </a:r>
            <a:r>
              <a:rPr lang="en-US" altLang="zh-CN" sz="3600" b="1" u="sng" dirty="0" smtClean="0">
                <a:solidFill>
                  <a:schemeClr val="bg1"/>
                </a:solidFill>
                <a:ea typeface="微软雅黑" panose="020B0503020204020204" pitchFamily="34" charset="-122"/>
              </a:rPr>
              <a:t>1:1-11】</a:t>
            </a:r>
            <a:endParaRPr lang="en-US" altLang="zh-CN" sz="3600" b="1" u="sng" dirty="0">
              <a:solidFill>
                <a:schemeClr val="bg1"/>
              </a:solidFill>
              <a:ea typeface="微软雅黑" panose="020B0503020204020204" pitchFamily="34" charset="-122"/>
            </a:endParaRPr>
          </a:p>
          <a:p>
            <a:pPr algn="l">
              <a:lnSpc>
                <a:spcPct val="114000"/>
              </a:lnSpc>
            </a:pPr>
            <a:r>
              <a:rPr lang="en-US" altLang="zh-CN" sz="3600" b="1" dirty="0">
                <a:solidFill>
                  <a:schemeClr val="bg1"/>
                </a:solidFill>
                <a:ea typeface="微软雅黑" panose="020B0503020204020204" pitchFamily="34" charset="-122"/>
              </a:rPr>
              <a:t>4 </a:t>
            </a:r>
            <a:r>
              <a:rPr lang="zh-CN" altLang="en-US" sz="3600" b="1" dirty="0">
                <a:solidFill>
                  <a:schemeClr val="bg1"/>
                </a:solidFill>
                <a:ea typeface="微软雅黑" panose="020B0503020204020204" pitchFamily="34" charset="-122"/>
              </a:rPr>
              <a:t>生命在祂里头，这生命就是人的光。</a:t>
            </a:r>
          </a:p>
          <a:p>
            <a:pPr algn="l">
              <a:lnSpc>
                <a:spcPct val="100000"/>
              </a:lnSpc>
            </a:pPr>
            <a:r>
              <a:rPr lang="en-US" altLang="zh-CN" sz="3600" b="1" dirty="0">
                <a:solidFill>
                  <a:schemeClr val="bg1"/>
                </a:solidFill>
                <a:ea typeface="微软雅黑" panose="020B0503020204020204" pitchFamily="34" charset="-122"/>
              </a:rPr>
              <a:t>In Him was life, and the life was the light of men.</a:t>
            </a:r>
          </a:p>
          <a:p>
            <a:pPr algn="l">
              <a:lnSpc>
                <a:spcPct val="114000"/>
              </a:lnSpc>
            </a:pPr>
            <a:r>
              <a:rPr lang="en-US" altLang="zh-CN" sz="3600" b="1" dirty="0">
                <a:solidFill>
                  <a:schemeClr val="bg1"/>
                </a:solidFill>
                <a:ea typeface="微软雅黑" panose="020B0503020204020204" pitchFamily="34" charset="-122"/>
              </a:rPr>
              <a:t>5 </a:t>
            </a:r>
            <a:r>
              <a:rPr lang="zh-CN" altLang="en-US" sz="3600" b="1" dirty="0">
                <a:solidFill>
                  <a:schemeClr val="bg1"/>
                </a:solidFill>
                <a:ea typeface="微软雅黑" panose="020B0503020204020204" pitchFamily="34" charset="-122"/>
              </a:rPr>
              <a:t>光照在黑暗里，黑暗却不接受光。</a:t>
            </a:r>
          </a:p>
          <a:p>
            <a:pPr algn="l">
              <a:lnSpc>
                <a:spcPct val="100000"/>
              </a:lnSpc>
            </a:pPr>
            <a:r>
              <a:rPr lang="en-US" altLang="zh-CN" sz="3600" b="1" dirty="0">
                <a:solidFill>
                  <a:schemeClr val="bg1"/>
                </a:solidFill>
                <a:ea typeface="微软雅黑" panose="020B0503020204020204" pitchFamily="34" charset="-122"/>
              </a:rPr>
              <a:t>And the light shines in the darkness, and the </a:t>
            </a:r>
            <a:r>
              <a:rPr lang="en-US" altLang="zh-CN" sz="3600" b="1" dirty="0" smtClean="0">
                <a:solidFill>
                  <a:schemeClr val="bg1"/>
                </a:solidFill>
                <a:ea typeface="微软雅黑" panose="020B0503020204020204" pitchFamily="34" charset="-122"/>
              </a:rPr>
              <a:t>darkness </a:t>
            </a:r>
            <a:r>
              <a:rPr lang="en-US" altLang="zh-CN" sz="3600" b="1" dirty="0">
                <a:solidFill>
                  <a:schemeClr val="bg1"/>
                </a:solidFill>
                <a:ea typeface="微软雅黑" panose="020B0503020204020204" pitchFamily="34" charset="-122"/>
              </a:rPr>
              <a:t>did not comprehend it</a:t>
            </a:r>
            <a:r>
              <a:rPr lang="en-US" altLang="zh-CN" sz="3600" b="1" dirty="0" smtClean="0">
                <a:solidFill>
                  <a:schemeClr val="bg1"/>
                </a:solidFill>
                <a:ea typeface="微软雅黑" panose="020B0503020204020204" pitchFamily="34" charset="-122"/>
              </a:rPr>
              <a:t>.</a:t>
            </a:r>
            <a:r>
              <a:rPr lang="zh-CN" altLang="en-US" sz="3600" b="1" dirty="0">
                <a:solidFill>
                  <a:schemeClr val="bg1"/>
                </a:solidFill>
                <a:ea typeface="微软雅黑" panose="020B0503020204020204" pitchFamily="34" charset="-122"/>
              </a:rPr>
              <a:t> </a:t>
            </a:r>
            <a:endParaRPr lang="en-US" altLang="zh-CN" sz="3600" b="1" dirty="0" smtClean="0">
              <a:solidFill>
                <a:schemeClr val="bg1"/>
              </a:solidFill>
              <a:ea typeface="微软雅黑" panose="020B0503020204020204" pitchFamily="34" charset="-122"/>
            </a:endParaRPr>
          </a:p>
          <a:p>
            <a:pPr algn="l">
              <a:lnSpc>
                <a:spcPct val="114000"/>
              </a:lnSpc>
            </a:pPr>
            <a:r>
              <a:rPr lang="en-US" altLang="zh-CN" sz="3600" b="1" dirty="0" smtClean="0">
                <a:solidFill>
                  <a:schemeClr val="bg1"/>
                </a:solidFill>
                <a:ea typeface="微软雅黑" panose="020B0503020204020204" pitchFamily="34" charset="-122"/>
              </a:rPr>
              <a:t>6 </a:t>
            </a:r>
            <a:r>
              <a:rPr lang="zh-CN" altLang="en-US" sz="3600" b="1" dirty="0">
                <a:solidFill>
                  <a:schemeClr val="bg1"/>
                </a:solidFill>
                <a:ea typeface="微软雅黑" panose="020B0503020204020204" pitchFamily="34" charset="-122"/>
              </a:rPr>
              <a:t>有一个人，是</a:t>
            </a:r>
            <a:r>
              <a:rPr lang="zh-CN" altLang="en-US" sz="3600" b="1" dirty="0" smtClean="0">
                <a:solidFill>
                  <a:schemeClr val="bg1"/>
                </a:solidFill>
                <a:ea typeface="微软雅黑" panose="020B0503020204020204" pitchFamily="34" charset="-122"/>
              </a:rPr>
              <a:t>从神</a:t>
            </a:r>
            <a:r>
              <a:rPr lang="zh-CN" altLang="en-US" sz="3600" b="1" dirty="0">
                <a:solidFill>
                  <a:schemeClr val="bg1"/>
                </a:solidFill>
                <a:ea typeface="微软雅黑" panose="020B0503020204020204" pitchFamily="34" charset="-122"/>
              </a:rPr>
              <a:t>那里差来的，名叫约翰。</a:t>
            </a:r>
          </a:p>
          <a:p>
            <a:pPr algn="l">
              <a:lnSpc>
                <a:spcPct val="100000"/>
              </a:lnSpc>
            </a:pPr>
            <a:r>
              <a:rPr lang="en-US" altLang="zh-CN" sz="3600" b="1" dirty="0">
                <a:solidFill>
                  <a:schemeClr val="bg1"/>
                </a:solidFill>
                <a:ea typeface="微软雅黑" panose="020B0503020204020204" pitchFamily="34" charset="-122"/>
              </a:rPr>
              <a:t>There was a man sent from God, whose name was John.</a:t>
            </a:r>
          </a:p>
        </p:txBody>
      </p:sp>
    </p:spTree>
    <p:extLst>
      <p:ext uri="{BB962C8B-B14F-4D97-AF65-F5344CB8AC3E}">
        <p14:creationId xmlns:p14="http://schemas.microsoft.com/office/powerpoint/2010/main" val="1738540328"/>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约翰福音 </a:t>
            </a:r>
            <a:r>
              <a:rPr lang="en-US" altLang="zh-CN" sz="3600" b="1" u="sng" dirty="0">
                <a:solidFill>
                  <a:schemeClr val="bg1"/>
                </a:solidFill>
                <a:ea typeface="微软雅黑" panose="020B0503020204020204" pitchFamily="34" charset="-122"/>
              </a:rPr>
              <a:t>John </a:t>
            </a:r>
            <a:r>
              <a:rPr lang="en-US" altLang="zh-CN" sz="3600" b="1" u="sng" dirty="0" smtClean="0">
                <a:solidFill>
                  <a:schemeClr val="bg1"/>
                </a:solidFill>
                <a:ea typeface="微软雅黑" panose="020B0503020204020204" pitchFamily="34" charset="-122"/>
              </a:rPr>
              <a:t>1:1-11】</a:t>
            </a:r>
            <a:endParaRPr lang="en-US" altLang="zh-CN" sz="3600" b="1" u="sng" dirty="0">
              <a:solidFill>
                <a:schemeClr val="bg1"/>
              </a:solidFill>
              <a:ea typeface="微软雅黑" panose="020B0503020204020204" pitchFamily="34" charset="-122"/>
            </a:endParaRPr>
          </a:p>
          <a:p>
            <a:pPr algn="l">
              <a:lnSpc>
                <a:spcPct val="114000"/>
              </a:lnSpc>
            </a:pPr>
            <a:r>
              <a:rPr lang="en-US" altLang="zh-CN" sz="3400" b="1" dirty="0">
                <a:solidFill>
                  <a:schemeClr val="bg1"/>
                </a:solidFill>
                <a:ea typeface="微软雅黑" panose="020B0503020204020204" pitchFamily="34" charset="-122"/>
              </a:rPr>
              <a:t>7 </a:t>
            </a:r>
            <a:r>
              <a:rPr lang="zh-CN" altLang="en-US" sz="3400" b="1" dirty="0">
                <a:solidFill>
                  <a:schemeClr val="bg1"/>
                </a:solidFill>
                <a:ea typeface="微软雅黑" panose="020B0503020204020204" pitchFamily="34" charset="-122"/>
              </a:rPr>
              <a:t>这人来，为要作见证，就是为光作见证，叫众人因他可以信。</a:t>
            </a:r>
          </a:p>
          <a:p>
            <a:pPr algn="l">
              <a:lnSpc>
                <a:spcPct val="100000"/>
              </a:lnSpc>
            </a:pPr>
            <a:r>
              <a:rPr lang="en-US" altLang="zh-CN" sz="3400" b="1" dirty="0">
                <a:solidFill>
                  <a:schemeClr val="bg1"/>
                </a:solidFill>
                <a:ea typeface="微软雅黑" panose="020B0503020204020204" pitchFamily="34" charset="-122"/>
              </a:rPr>
              <a:t>This man came for a witness, to bear witness of the Light, that all through him might believe.</a:t>
            </a:r>
          </a:p>
          <a:p>
            <a:pPr algn="l">
              <a:lnSpc>
                <a:spcPct val="114000"/>
              </a:lnSpc>
            </a:pPr>
            <a:r>
              <a:rPr lang="en-US" altLang="zh-CN" sz="3400" b="1" dirty="0">
                <a:solidFill>
                  <a:schemeClr val="bg1"/>
                </a:solidFill>
                <a:ea typeface="微软雅黑" panose="020B0503020204020204" pitchFamily="34" charset="-122"/>
              </a:rPr>
              <a:t>8 </a:t>
            </a:r>
            <a:r>
              <a:rPr lang="zh-CN" altLang="en-US" sz="3400" b="1" dirty="0">
                <a:solidFill>
                  <a:schemeClr val="bg1"/>
                </a:solidFill>
                <a:ea typeface="微软雅黑" panose="020B0503020204020204" pitchFamily="34" charset="-122"/>
              </a:rPr>
              <a:t>他不是那光，乃是要为光作见证。</a:t>
            </a:r>
          </a:p>
          <a:p>
            <a:pPr algn="l">
              <a:lnSpc>
                <a:spcPct val="100000"/>
              </a:lnSpc>
            </a:pPr>
            <a:r>
              <a:rPr lang="en-US" altLang="zh-CN" sz="3400" b="1" dirty="0">
                <a:solidFill>
                  <a:schemeClr val="bg1"/>
                </a:solidFill>
                <a:ea typeface="微软雅黑" panose="020B0503020204020204" pitchFamily="34" charset="-122"/>
              </a:rPr>
              <a:t>He was not that Light, but was sent to bear witness of that Light.</a:t>
            </a:r>
          </a:p>
          <a:p>
            <a:pPr algn="l">
              <a:lnSpc>
                <a:spcPct val="114000"/>
              </a:lnSpc>
            </a:pPr>
            <a:r>
              <a:rPr lang="en-US" altLang="zh-CN" sz="3400" b="1" dirty="0">
                <a:solidFill>
                  <a:schemeClr val="bg1"/>
                </a:solidFill>
                <a:ea typeface="微软雅黑" panose="020B0503020204020204" pitchFamily="34" charset="-122"/>
              </a:rPr>
              <a:t>9 </a:t>
            </a:r>
            <a:r>
              <a:rPr lang="zh-CN" altLang="en-US" sz="3400" b="1" dirty="0">
                <a:solidFill>
                  <a:schemeClr val="bg1"/>
                </a:solidFill>
                <a:ea typeface="微软雅黑" panose="020B0503020204020204" pitchFamily="34" charset="-122"/>
              </a:rPr>
              <a:t>那光是真光，照亮一切生在世上的人。</a:t>
            </a:r>
          </a:p>
          <a:p>
            <a:pPr algn="l">
              <a:lnSpc>
                <a:spcPct val="100000"/>
              </a:lnSpc>
            </a:pPr>
            <a:r>
              <a:rPr lang="en-US" altLang="zh-CN" sz="3400" b="1" dirty="0">
                <a:solidFill>
                  <a:schemeClr val="bg1"/>
                </a:solidFill>
                <a:ea typeface="微软雅黑" panose="020B0503020204020204" pitchFamily="34" charset="-122"/>
              </a:rPr>
              <a:t>That was the true Light which gives light to every man coming into the world.</a:t>
            </a:r>
          </a:p>
        </p:txBody>
      </p:sp>
    </p:spTree>
    <p:extLst>
      <p:ext uri="{BB962C8B-B14F-4D97-AF65-F5344CB8AC3E}">
        <p14:creationId xmlns:p14="http://schemas.microsoft.com/office/powerpoint/2010/main" val="3571011713"/>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约翰福音 </a:t>
            </a:r>
            <a:r>
              <a:rPr lang="en-US" altLang="zh-CN" sz="3600" b="1" u="sng" dirty="0">
                <a:solidFill>
                  <a:schemeClr val="bg1"/>
                </a:solidFill>
                <a:ea typeface="微软雅黑" panose="020B0503020204020204" pitchFamily="34" charset="-122"/>
              </a:rPr>
              <a:t>John </a:t>
            </a:r>
            <a:r>
              <a:rPr lang="en-US" altLang="zh-CN" sz="3600" b="1" u="sng" dirty="0" smtClean="0">
                <a:solidFill>
                  <a:schemeClr val="bg1"/>
                </a:solidFill>
                <a:ea typeface="微软雅黑" panose="020B0503020204020204" pitchFamily="34" charset="-122"/>
              </a:rPr>
              <a:t>1:1-11】</a:t>
            </a:r>
            <a:endParaRPr lang="en-US" altLang="zh-CN" sz="3600" b="1" u="sng" dirty="0">
              <a:solidFill>
                <a:schemeClr val="bg1"/>
              </a:solidFill>
              <a:ea typeface="微软雅黑" panose="020B0503020204020204" pitchFamily="34" charset="-122"/>
            </a:endParaRPr>
          </a:p>
          <a:p>
            <a:pPr algn="l">
              <a:lnSpc>
                <a:spcPct val="114000"/>
              </a:lnSpc>
            </a:pPr>
            <a:r>
              <a:rPr lang="en-US" altLang="zh-CN" sz="3600" b="1" dirty="0">
                <a:solidFill>
                  <a:schemeClr val="bg1"/>
                </a:solidFill>
                <a:ea typeface="微软雅黑" panose="020B0503020204020204" pitchFamily="34" charset="-122"/>
              </a:rPr>
              <a:t>10 </a:t>
            </a:r>
            <a:r>
              <a:rPr lang="zh-CN" altLang="en-US" sz="3600" b="1" dirty="0">
                <a:solidFill>
                  <a:schemeClr val="bg1"/>
                </a:solidFill>
                <a:ea typeface="微软雅黑" panose="020B0503020204020204" pitchFamily="34" charset="-122"/>
              </a:rPr>
              <a:t>祂在世界，世界也是藉着祂造的，世界却不认识祂。</a:t>
            </a:r>
          </a:p>
          <a:p>
            <a:pPr algn="l">
              <a:lnSpc>
                <a:spcPct val="114000"/>
              </a:lnSpc>
            </a:pPr>
            <a:r>
              <a:rPr lang="en-US" altLang="zh-CN" sz="3600" b="1" dirty="0">
                <a:solidFill>
                  <a:schemeClr val="bg1"/>
                </a:solidFill>
                <a:ea typeface="微软雅黑" panose="020B0503020204020204" pitchFamily="34" charset="-122"/>
              </a:rPr>
              <a:t>He was in the world, and the world was made through Him, and the world did not know Him.</a:t>
            </a:r>
          </a:p>
          <a:p>
            <a:pPr algn="l">
              <a:lnSpc>
                <a:spcPct val="114000"/>
              </a:lnSpc>
            </a:pPr>
            <a:r>
              <a:rPr lang="en-US" altLang="zh-CN" sz="3600" b="1" dirty="0">
                <a:solidFill>
                  <a:schemeClr val="bg1"/>
                </a:solidFill>
                <a:ea typeface="微软雅黑" panose="020B0503020204020204" pitchFamily="34" charset="-122"/>
              </a:rPr>
              <a:t>11 </a:t>
            </a:r>
            <a:r>
              <a:rPr lang="zh-CN" altLang="en-US" sz="3600" b="1" dirty="0">
                <a:solidFill>
                  <a:schemeClr val="bg1"/>
                </a:solidFill>
                <a:ea typeface="微软雅黑" panose="020B0503020204020204" pitchFamily="34" charset="-122"/>
              </a:rPr>
              <a:t>祂到自己的地方来，自己的人倒不接待祂。</a:t>
            </a:r>
          </a:p>
          <a:p>
            <a:pPr algn="l">
              <a:lnSpc>
                <a:spcPct val="114000"/>
              </a:lnSpc>
            </a:pPr>
            <a:r>
              <a:rPr lang="en-US" altLang="zh-CN" sz="3600" b="1" dirty="0">
                <a:solidFill>
                  <a:schemeClr val="bg1"/>
                </a:solidFill>
                <a:ea typeface="微软雅黑" panose="020B0503020204020204" pitchFamily="34" charset="-122"/>
              </a:rPr>
              <a:t>He came to His own, and His own did not receive Him.</a:t>
            </a:r>
          </a:p>
        </p:txBody>
      </p:sp>
    </p:spTree>
    <p:extLst>
      <p:ext uri="{BB962C8B-B14F-4D97-AF65-F5344CB8AC3E}">
        <p14:creationId xmlns:p14="http://schemas.microsoft.com/office/powerpoint/2010/main" val="91807727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希伯来书 </a:t>
            </a:r>
            <a:r>
              <a:rPr lang="en-US" altLang="zh-CN" sz="3600" b="1" u="sng" dirty="0">
                <a:solidFill>
                  <a:schemeClr val="bg1"/>
                </a:solidFill>
                <a:ea typeface="微软雅黑" panose="020B0503020204020204" pitchFamily="34" charset="-122"/>
              </a:rPr>
              <a:t>Hebrews 2:1</a:t>
            </a:r>
            <a:r>
              <a:rPr lang="en-US" altLang="zh-CN" sz="3600" b="1" u="sng" dirty="0" smtClean="0">
                <a:solidFill>
                  <a:schemeClr val="bg1"/>
                </a:solidFill>
                <a:ea typeface="微软雅黑" panose="020B0503020204020204" pitchFamily="34" charset="-122"/>
              </a:rPr>
              <a:t>】</a:t>
            </a:r>
          </a:p>
          <a:p>
            <a:pPr algn="l">
              <a:lnSpc>
                <a:spcPct val="114000"/>
              </a:lnSpc>
            </a:pPr>
            <a:r>
              <a:rPr lang="zh-CN" altLang="en-US" sz="3600" b="1" dirty="0" smtClean="0">
                <a:solidFill>
                  <a:schemeClr val="bg1"/>
                </a:solidFill>
                <a:ea typeface="微软雅黑" panose="020B0503020204020204" pitchFamily="34" charset="-122"/>
              </a:rPr>
              <a:t>所以</a:t>
            </a:r>
            <a:r>
              <a:rPr lang="zh-CN" altLang="en-US" sz="3600" b="1" dirty="0">
                <a:solidFill>
                  <a:schemeClr val="bg1"/>
                </a:solidFill>
                <a:ea typeface="微软雅黑" panose="020B0503020204020204" pitchFamily="34" charset="-122"/>
              </a:rPr>
              <a:t>，我们当越发郑重所听见的道理，恐怕我们随流失去。</a:t>
            </a:r>
          </a:p>
          <a:p>
            <a:pPr algn="l">
              <a:lnSpc>
                <a:spcPct val="114000"/>
              </a:lnSpc>
            </a:pPr>
            <a:r>
              <a:rPr lang="en-US" altLang="zh-CN" sz="3600" b="1" dirty="0">
                <a:solidFill>
                  <a:schemeClr val="bg1"/>
                </a:solidFill>
                <a:ea typeface="微软雅黑" panose="020B0503020204020204" pitchFamily="34" charset="-122"/>
              </a:rPr>
              <a:t>Therefore we must give the more earnest heed to the things we have heard, lest we drift away.</a:t>
            </a:r>
          </a:p>
          <a:p>
            <a:pPr algn="l">
              <a:lnSpc>
                <a:spcPct val="114000"/>
              </a:lnSpc>
            </a:pPr>
            <a:endParaRPr lang="en-US" altLang="zh-CN" sz="3600" b="1" dirty="0">
              <a:solidFill>
                <a:schemeClr val="bg1"/>
              </a:solidFill>
              <a:ea typeface="微软雅黑" panose="020B0503020204020204" pitchFamily="34" charset="-122"/>
            </a:endParaRPr>
          </a:p>
          <a:p>
            <a:pPr algn="l">
              <a:lnSpc>
                <a:spcPct val="114000"/>
              </a:lnSpc>
            </a:pPr>
            <a:r>
              <a:rPr lang="en-US" altLang="zh-CN" sz="3600" b="1" dirty="0">
                <a:solidFill>
                  <a:schemeClr val="bg1"/>
                </a:solidFill>
                <a:ea typeface="微软雅黑" panose="020B0503020204020204" pitchFamily="34" charset="-122"/>
              </a:rPr>
              <a:t>	“</a:t>
            </a:r>
            <a:r>
              <a:rPr lang="zh-CN" altLang="en-US" sz="3600" b="1" dirty="0">
                <a:solidFill>
                  <a:srgbClr val="FFFF00"/>
                </a:solidFill>
                <a:ea typeface="微软雅黑" panose="020B0503020204020204" pitchFamily="34" charset="-122"/>
              </a:rPr>
              <a:t>郑重所听见的道 </a:t>
            </a:r>
            <a:r>
              <a:rPr lang="en-US" altLang="zh-CN" sz="3600" b="1" dirty="0" smtClean="0">
                <a:solidFill>
                  <a:schemeClr val="bg1"/>
                </a:solidFill>
                <a:ea typeface="微软雅黑" panose="020B0503020204020204" pitchFamily="34" charset="-122"/>
              </a:rPr>
              <a:t>……</a:t>
            </a:r>
          </a:p>
          <a:p>
            <a:pPr algn="l">
              <a:lnSpc>
                <a:spcPct val="114000"/>
              </a:lnSpc>
            </a:pPr>
            <a:r>
              <a:rPr lang="en-US" altLang="zh-CN" sz="3600" b="1" dirty="0" smtClean="0">
                <a:solidFill>
                  <a:schemeClr val="bg1"/>
                </a:solidFill>
                <a:ea typeface="微软雅黑" panose="020B0503020204020204" pitchFamily="34" charset="-122"/>
              </a:rPr>
              <a:t>must </a:t>
            </a:r>
            <a:r>
              <a:rPr lang="en-US" altLang="zh-CN" sz="3600" b="1" dirty="0">
                <a:solidFill>
                  <a:schemeClr val="bg1"/>
                </a:solidFill>
                <a:ea typeface="微软雅黑" panose="020B0503020204020204" pitchFamily="34" charset="-122"/>
              </a:rPr>
              <a:t>give the more earnest heed to the things we have </a:t>
            </a:r>
            <a:r>
              <a:rPr lang="en-US" altLang="zh-CN" sz="3600" b="1" dirty="0" smtClean="0">
                <a:solidFill>
                  <a:schemeClr val="bg1"/>
                </a:solidFill>
                <a:ea typeface="微软雅黑" panose="020B0503020204020204" pitchFamily="34" charset="-122"/>
              </a:rPr>
              <a:t>heard….”</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260371125"/>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约翰福音 </a:t>
            </a:r>
            <a:r>
              <a:rPr lang="en-US" altLang="zh-CN" sz="3600" b="1" u="sng" dirty="0">
                <a:solidFill>
                  <a:schemeClr val="bg1"/>
                </a:solidFill>
                <a:ea typeface="微软雅黑" panose="020B0503020204020204" pitchFamily="34" charset="-122"/>
              </a:rPr>
              <a:t>John 1:9</a:t>
            </a:r>
            <a:r>
              <a:rPr lang="en-US" altLang="zh-CN" sz="3600" b="1" u="sng" dirty="0" smtClean="0">
                <a:solidFill>
                  <a:schemeClr val="bg1"/>
                </a:solidFill>
                <a:ea typeface="微软雅黑" panose="020B0503020204020204" pitchFamily="34" charset="-122"/>
              </a:rPr>
              <a:t>】</a:t>
            </a:r>
          </a:p>
          <a:p>
            <a:pPr algn="l">
              <a:lnSpc>
                <a:spcPct val="114000"/>
              </a:lnSpc>
            </a:pPr>
            <a:r>
              <a:rPr lang="zh-CN" altLang="en-US" sz="3600" b="1" dirty="0" smtClean="0">
                <a:solidFill>
                  <a:schemeClr val="bg1"/>
                </a:solidFill>
                <a:ea typeface="微软雅黑" panose="020B0503020204020204" pitchFamily="34" charset="-122"/>
              </a:rPr>
              <a:t>那</a:t>
            </a:r>
            <a:r>
              <a:rPr lang="zh-CN" altLang="en-US" sz="3600" b="1" dirty="0">
                <a:solidFill>
                  <a:schemeClr val="bg1"/>
                </a:solidFill>
                <a:ea typeface="微软雅黑" panose="020B0503020204020204" pitchFamily="34" charset="-122"/>
              </a:rPr>
              <a:t>光是真光，照亮一切生在世上的人。</a:t>
            </a:r>
          </a:p>
          <a:p>
            <a:pPr algn="l">
              <a:lnSpc>
                <a:spcPct val="100000"/>
              </a:lnSpc>
            </a:pPr>
            <a:r>
              <a:rPr lang="en-US" altLang="zh-CN" sz="3600" b="1" dirty="0">
                <a:solidFill>
                  <a:schemeClr val="bg1"/>
                </a:solidFill>
                <a:ea typeface="微软雅黑" panose="020B0503020204020204" pitchFamily="34" charset="-122"/>
              </a:rPr>
              <a:t>That was the true Light which gives light to every man coming into the world.</a:t>
            </a:r>
          </a:p>
          <a:p>
            <a:pPr algn="l">
              <a:lnSpc>
                <a:spcPct val="114000"/>
              </a:lnSpc>
            </a:pPr>
            <a:endParaRPr lang="en-US" altLang="zh-CN" sz="800" b="1" u="sng" dirty="0">
              <a:solidFill>
                <a:schemeClr val="bg1"/>
              </a:solidFill>
              <a:ea typeface="微软雅黑" panose="020B0503020204020204" pitchFamily="34" charset="-122"/>
            </a:endParaRPr>
          </a:p>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约翰福音 </a:t>
            </a:r>
            <a:r>
              <a:rPr lang="en-US" altLang="zh-CN" sz="3600" b="1" u="sng" dirty="0">
                <a:solidFill>
                  <a:schemeClr val="bg1"/>
                </a:solidFill>
                <a:ea typeface="微软雅黑" panose="020B0503020204020204" pitchFamily="34" charset="-122"/>
              </a:rPr>
              <a:t>John 8:12</a:t>
            </a:r>
            <a:r>
              <a:rPr lang="en-US" altLang="zh-CN" sz="3600" b="1" u="sng" dirty="0" smtClean="0">
                <a:solidFill>
                  <a:schemeClr val="bg1"/>
                </a:solidFill>
                <a:ea typeface="微软雅黑" panose="020B0503020204020204" pitchFamily="34" charset="-122"/>
              </a:rPr>
              <a:t>】</a:t>
            </a:r>
          </a:p>
          <a:p>
            <a:pPr algn="l">
              <a:lnSpc>
                <a:spcPct val="114000"/>
              </a:lnSpc>
            </a:pPr>
            <a:r>
              <a:rPr lang="zh-CN" altLang="en-US" sz="3600" b="1" dirty="0" smtClean="0">
                <a:solidFill>
                  <a:schemeClr val="bg1"/>
                </a:solidFill>
                <a:ea typeface="微软雅黑" panose="020B0503020204020204" pitchFamily="34" charset="-122"/>
              </a:rPr>
              <a:t>耶稣</a:t>
            </a:r>
            <a:r>
              <a:rPr lang="zh-CN" altLang="en-US" sz="3600" b="1" dirty="0">
                <a:solidFill>
                  <a:schemeClr val="bg1"/>
                </a:solidFill>
                <a:ea typeface="微软雅黑" panose="020B0503020204020204" pitchFamily="34" charset="-122"/>
              </a:rPr>
              <a:t>又对众人说：“我是世界的光。跟从我的，就不在黑暗里走，必要得着生命的光。”</a:t>
            </a:r>
          </a:p>
          <a:p>
            <a:pPr algn="l">
              <a:lnSpc>
                <a:spcPct val="100000"/>
              </a:lnSpc>
            </a:pPr>
            <a:r>
              <a:rPr lang="en-US" altLang="zh-CN" sz="3600" b="1" dirty="0">
                <a:solidFill>
                  <a:schemeClr val="bg1"/>
                </a:solidFill>
                <a:ea typeface="微软雅黑" panose="020B0503020204020204" pitchFamily="34" charset="-122"/>
              </a:rPr>
              <a:t>Then Jesus spoke to them again, saying, “I am the light of the world. He who follows Me shall not walk in darkness, but have the light of life.”</a:t>
            </a:r>
          </a:p>
        </p:txBody>
      </p:sp>
    </p:spTree>
    <p:extLst>
      <p:ext uri="{BB962C8B-B14F-4D97-AF65-F5344CB8AC3E}">
        <p14:creationId xmlns:p14="http://schemas.microsoft.com/office/powerpoint/2010/main" val="3838397019"/>
      </p:ext>
    </p:extLst>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约翰福音 </a:t>
            </a:r>
            <a:r>
              <a:rPr lang="en-US" altLang="zh-CN" sz="3600" b="1" u="sng" dirty="0">
                <a:solidFill>
                  <a:schemeClr val="bg1"/>
                </a:solidFill>
                <a:ea typeface="微软雅黑" panose="020B0503020204020204" pitchFamily="34" charset="-122"/>
              </a:rPr>
              <a:t>John 1:14】</a:t>
            </a:r>
          </a:p>
          <a:p>
            <a:pPr algn="l">
              <a:lnSpc>
                <a:spcPct val="114000"/>
              </a:lnSpc>
            </a:pPr>
            <a:r>
              <a:rPr lang="zh-CN" altLang="en-US" sz="3600" b="1" dirty="0">
                <a:solidFill>
                  <a:schemeClr val="bg1"/>
                </a:solidFill>
                <a:ea typeface="微软雅黑" panose="020B0503020204020204" pitchFamily="34" charset="-122"/>
              </a:rPr>
              <a:t>道成了肉身，住在我们中间，充充满满地有恩典，有真理。我们也见过祂的荣光，正是父独生子的荣光。</a:t>
            </a:r>
          </a:p>
          <a:p>
            <a:pPr algn="l">
              <a:lnSpc>
                <a:spcPct val="114000"/>
              </a:lnSpc>
            </a:pPr>
            <a:r>
              <a:rPr lang="en-US" altLang="zh-CN" sz="3600" b="1" dirty="0">
                <a:solidFill>
                  <a:schemeClr val="bg1"/>
                </a:solidFill>
                <a:ea typeface="微软雅黑" panose="020B0503020204020204" pitchFamily="34" charset="-122"/>
              </a:rPr>
              <a:t>And the Word became flesh and dwelt among us, and we beheld His glory, the glory as of the only begotten of the Father, full of grace and truth.</a:t>
            </a:r>
          </a:p>
        </p:txBody>
      </p:sp>
    </p:spTree>
    <p:extLst>
      <p:ext uri="{BB962C8B-B14F-4D97-AF65-F5344CB8AC3E}">
        <p14:creationId xmlns:p14="http://schemas.microsoft.com/office/powerpoint/2010/main" val="2184055917"/>
      </p:ext>
    </p:extLst>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诗篇 </a:t>
            </a:r>
            <a:r>
              <a:rPr lang="en-US" altLang="zh-CN" sz="3600" b="1" u="sng" dirty="0">
                <a:solidFill>
                  <a:schemeClr val="bg1"/>
                </a:solidFill>
                <a:ea typeface="微软雅黑" panose="020B0503020204020204" pitchFamily="34" charset="-122"/>
              </a:rPr>
              <a:t>Psalms 119:105</a:t>
            </a:r>
            <a:r>
              <a:rPr lang="en-US" altLang="zh-CN" sz="3600" b="1" u="sng" dirty="0" smtClean="0">
                <a:solidFill>
                  <a:schemeClr val="bg1"/>
                </a:solidFill>
                <a:ea typeface="微软雅黑" panose="020B0503020204020204" pitchFamily="34" charset="-122"/>
              </a:rPr>
              <a:t>】</a:t>
            </a:r>
          </a:p>
          <a:p>
            <a:pPr algn="l">
              <a:lnSpc>
                <a:spcPct val="114000"/>
              </a:lnSpc>
            </a:pPr>
            <a:r>
              <a:rPr lang="zh-CN" altLang="en-US" sz="3600" b="1" dirty="0" smtClean="0">
                <a:solidFill>
                  <a:schemeClr val="bg1"/>
                </a:solidFill>
                <a:ea typeface="微软雅黑" panose="020B0503020204020204" pitchFamily="34" charset="-122"/>
              </a:rPr>
              <a:t>你</a:t>
            </a:r>
            <a:r>
              <a:rPr lang="zh-CN" altLang="en-US" sz="3600" b="1" dirty="0">
                <a:solidFill>
                  <a:schemeClr val="bg1"/>
                </a:solidFill>
                <a:ea typeface="微软雅黑" panose="020B0503020204020204" pitchFamily="34" charset="-122"/>
              </a:rPr>
              <a:t>的话是我脚前的灯，是我路上的光。</a:t>
            </a:r>
          </a:p>
          <a:p>
            <a:pPr algn="l">
              <a:lnSpc>
                <a:spcPct val="114000"/>
              </a:lnSpc>
            </a:pPr>
            <a:r>
              <a:rPr lang="en-US" altLang="zh-CN" sz="3600" b="1" dirty="0">
                <a:solidFill>
                  <a:schemeClr val="bg1"/>
                </a:solidFill>
                <a:ea typeface="微软雅黑" panose="020B0503020204020204" pitchFamily="34" charset="-122"/>
              </a:rPr>
              <a:t>Your word is a lamp to my feet And a light to my path.</a:t>
            </a:r>
          </a:p>
          <a:p>
            <a:pPr algn="l">
              <a:lnSpc>
                <a:spcPct val="114000"/>
              </a:lnSpc>
            </a:pPr>
            <a:endParaRPr lang="en-US" altLang="zh-CN" sz="3600" b="1" u="sng" dirty="0">
              <a:solidFill>
                <a:schemeClr val="bg1"/>
              </a:solidFill>
              <a:ea typeface="微软雅黑" panose="020B0503020204020204" pitchFamily="34" charset="-122"/>
            </a:endParaRPr>
          </a:p>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诗篇 </a:t>
            </a:r>
            <a:r>
              <a:rPr lang="en-US" altLang="zh-CN" sz="3600" b="1" u="sng" dirty="0">
                <a:solidFill>
                  <a:schemeClr val="bg1"/>
                </a:solidFill>
                <a:ea typeface="微软雅黑" panose="020B0503020204020204" pitchFamily="34" charset="-122"/>
              </a:rPr>
              <a:t>Psalms 119:130</a:t>
            </a:r>
            <a:r>
              <a:rPr lang="en-US" altLang="zh-CN" sz="3600" b="1" u="sng" dirty="0" smtClean="0">
                <a:solidFill>
                  <a:schemeClr val="bg1"/>
                </a:solidFill>
                <a:ea typeface="微软雅黑" panose="020B0503020204020204" pitchFamily="34" charset="-122"/>
              </a:rPr>
              <a:t>】</a:t>
            </a:r>
          </a:p>
          <a:p>
            <a:pPr algn="l">
              <a:lnSpc>
                <a:spcPct val="114000"/>
              </a:lnSpc>
            </a:pPr>
            <a:r>
              <a:rPr lang="zh-CN" altLang="en-US" sz="3600" b="1" dirty="0" smtClean="0">
                <a:solidFill>
                  <a:schemeClr val="bg1"/>
                </a:solidFill>
                <a:ea typeface="微软雅黑" panose="020B0503020204020204" pitchFamily="34" charset="-122"/>
              </a:rPr>
              <a:t>你</a:t>
            </a:r>
            <a:r>
              <a:rPr lang="zh-CN" altLang="en-US" sz="3600" b="1" dirty="0">
                <a:solidFill>
                  <a:schemeClr val="bg1"/>
                </a:solidFill>
                <a:ea typeface="微软雅黑" panose="020B0503020204020204" pitchFamily="34" charset="-122"/>
              </a:rPr>
              <a:t>的言语一解开，就发出亮光，使愚人通达。</a:t>
            </a:r>
          </a:p>
          <a:p>
            <a:pPr algn="l">
              <a:lnSpc>
                <a:spcPct val="114000"/>
              </a:lnSpc>
            </a:pPr>
            <a:r>
              <a:rPr lang="en-US" altLang="zh-CN" sz="3600" b="1" dirty="0">
                <a:solidFill>
                  <a:schemeClr val="bg1"/>
                </a:solidFill>
                <a:ea typeface="微软雅黑" panose="020B0503020204020204" pitchFamily="34" charset="-122"/>
              </a:rPr>
              <a:t>The entrance of Your words gives light; It gives understanding to the simple.</a:t>
            </a:r>
          </a:p>
        </p:txBody>
      </p:sp>
    </p:spTree>
    <p:extLst>
      <p:ext uri="{BB962C8B-B14F-4D97-AF65-F5344CB8AC3E}">
        <p14:creationId xmlns:p14="http://schemas.microsoft.com/office/powerpoint/2010/main" val="2319302521"/>
      </p:ext>
    </p:extLst>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约翰福音 </a:t>
            </a:r>
            <a:r>
              <a:rPr lang="en-US" altLang="zh-CN" sz="3600" b="1" u="sng" dirty="0">
                <a:solidFill>
                  <a:schemeClr val="bg1"/>
                </a:solidFill>
                <a:ea typeface="微软雅黑" panose="020B0503020204020204" pitchFamily="34" charset="-122"/>
              </a:rPr>
              <a:t>John 15:22-23】</a:t>
            </a:r>
          </a:p>
          <a:p>
            <a:pPr algn="l">
              <a:lnSpc>
                <a:spcPct val="114000"/>
              </a:lnSpc>
            </a:pPr>
            <a:r>
              <a:rPr lang="en-US" altLang="zh-CN" sz="3600" b="1" dirty="0">
                <a:solidFill>
                  <a:schemeClr val="bg1"/>
                </a:solidFill>
                <a:ea typeface="微软雅黑" panose="020B0503020204020204" pitchFamily="34" charset="-122"/>
              </a:rPr>
              <a:t>22 </a:t>
            </a:r>
            <a:r>
              <a:rPr lang="zh-CN" altLang="en-US" sz="3600" b="1" dirty="0">
                <a:solidFill>
                  <a:schemeClr val="bg1"/>
                </a:solidFill>
                <a:ea typeface="微软雅黑" panose="020B0503020204020204" pitchFamily="34" charset="-122"/>
              </a:rPr>
              <a:t>我若没有来教训他们，他们就没有罪；但如今他们的罪无可推诿了。</a:t>
            </a:r>
          </a:p>
          <a:p>
            <a:pPr algn="l">
              <a:lnSpc>
                <a:spcPct val="114000"/>
              </a:lnSpc>
            </a:pPr>
            <a:r>
              <a:rPr lang="en-US" altLang="zh-CN" sz="3600" b="1" dirty="0">
                <a:solidFill>
                  <a:schemeClr val="bg1"/>
                </a:solidFill>
                <a:ea typeface="微软雅黑" panose="020B0503020204020204" pitchFamily="34" charset="-122"/>
              </a:rPr>
              <a:t>If I had not come and spoken to them, they would have no sin, but now they have no excuse for their sin.</a:t>
            </a:r>
          </a:p>
          <a:p>
            <a:pPr algn="l">
              <a:lnSpc>
                <a:spcPct val="114000"/>
              </a:lnSpc>
            </a:pPr>
            <a:r>
              <a:rPr lang="en-US" altLang="zh-CN" sz="3600" b="1" dirty="0">
                <a:solidFill>
                  <a:schemeClr val="bg1"/>
                </a:solidFill>
                <a:ea typeface="微软雅黑" panose="020B0503020204020204" pitchFamily="34" charset="-122"/>
              </a:rPr>
              <a:t>23 </a:t>
            </a:r>
            <a:r>
              <a:rPr lang="zh-CN" altLang="en-US" sz="3600" b="1" dirty="0">
                <a:solidFill>
                  <a:schemeClr val="bg1"/>
                </a:solidFill>
                <a:ea typeface="微软雅黑" panose="020B0503020204020204" pitchFamily="34" charset="-122"/>
              </a:rPr>
              <a:t>恨我的，也恨我的父。</a:t>
            </a:r>
          </a:p>
          <a:p>
            <a:pPr algn="l">
              <a:lnSpc>
                <a:spcPct val="114000"/>
              </a:lnSpc>
            </a:pPr>
            <a:r>
              <a:rPr lang="en-US" altLang="zh-CN" sz="3600" b="1" dirty="0">
                <a:solidFill>
                  <a:schemeClr val="bg1"/>
                </a:solidFill>
                <a:ea typeface="微软雅黑" panose="020B0503020204020204" pitchFamily="34" charset="-122"/>
              </a:rPr>
              <a:t>He who hates Me hates My Father also.</a:t>
            </a:r>
          </a:p>
        </p:txBody>
      </p:sp>
    </p:spTree>
    <p:extLst>
      <p:ext uri="{BB962C8B-B14F-4D97-AF65-F5344CB8AC3E}">
        <p14:creationId xmlns:p14="http://schemas.microsoft.com/office/powerpoint/2010/main" val="1281446103"/>
      </p:ext>
    </p:extLst>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马太福音 </a:t>
            </a:r>
            <a:r>
              <a:rPr lang="en-US" altLang="zh-CN" sz="3600" b="1" u="sng" dirty="0">
                <a:solidFill>
                  <a:schemeClr val="bg1"/>
                </a:solidFill>
                <a:ea typeface="微软雅黑" panose="020B0503020204020204" pitchFamily="34" charset="-122"/>
              </a:rPr>
              <a:t>Matthew 21:45</a:t>
            </a:r>
            <a:r>
              <a:rPr lang="en-US" altLang="zh-CN" sz="3600" b="1" u="sng" dirty="0" smtClean="0">
                <a:solidFill>
                  <a:schemeClr val="bg1"/>
                </a:solidFill>
                <a:ea typeface="微软雅黑" panose="020B0503020204020204" pitchFamily="34" charset="-122"/>
              </a:rPr>
              <a:t>】</a:t>
            </a:r>
          </a:p>
          <a:p>
            <a:pPr algn="l">
              <a:lnSpc>
                <a:spcPct val="114000"/>
              </a:lnSpc>
            </a:pPr>
            <a:r>
              <a:rPr lang="zh-CN" altLang="en-US" sz="3600" b="1" dirty="0" smtClean="0">
                <a:solidFill>
                  <a:schemeClr val="bg1"/>
                </a:solidFill>
                <a:ea typeface="微软雅黑" panose="020B0503020204020204" pitchFamily="34" charset="-122"/>
              </a:rPr>
              <a:t>祭司</a:t>
            </a:r>
            <a:r>
              <a:rPr lang="zh-CN" altLang="en-US" sz="3600" b="1" dirty="0">
                <a:solidFill>
                  <a:schemeClr val="bg1"/>
                </a:solidFill>
                <a:ea typeface="微软雅黑" panose="020B0503020204020204" pitchFamily="34" charset="-122"/>
              </a:rPr>
              <a:t>长和法利赛人</a:t>
            </a:r>
            <a:r>
              <a:rPr lang="zh-CN" altLang="en-US" sz="3600" b="1" dirty="0" smtClean="0">
                <a:solidFill>
                  <a:schemeClr val="bg1"/>
                </a:solidFill>
                <a:ea typeface="微软雅黑" panose="020B0503020204020204" pitchFamily="34" charset="-122"/>
              </a:rPr>
              <a:t>听见</a:t>
            </a:r>
            <a:r>
              <a:rPr lang="zh-CN" altLang="en-US" sz="3600" b="1" dirty="0">
                <a:solidFill>
                  <a:schemeClr val="bg1"/>
                </a:solidFill>
                <a:ea typeface="微软雅黑" panose="020B0503020204020204" pitchFamily="34" charset="-122"/>
              </a:rPr>
              <a:t>祂</a:t>
            </a:r>
            <a:r>
              <a:rPr lang="zh-CN" altLang="en-US" sz="3600" b="1" dirty="0" smtClean="0">
                <a:solidFill>
                  <a:schemeClr val="bg1"/>
                </a:solidFill>
                <a:ea typeface="微软雅黑" panose="020B0503020204020204" pitchFamily="34" charset="-122"/>
              </a:rPr>
              <a:t>的</a:t>
            </a:r>
            <a:r>
              <a:rPr lang="zh-CN" altLang="en-US" sz="3600" b="1" dirty="0">
                <a:solidFill>
                  <a:schemeClr val="bg1"/>
                </a:solidFill>
                <a:ea typeface="微软雅黑" panose="020B0503020204020204" pitchFamily="34" charset="-122"/>
              </a:rPr>
              <a:t>比喻，就</a:t>
            </a:r>
            <a:r>
              <a:rPr lang="zh-CN" altLang="en-US" sz="3600" b="1" dirty="0" smtClean="0">
                <a:solidFill>
                  <a:schemeClr val="bg1"/>
                </a:solidFill>
                <a:ea typeface="微软雅黑" panose="020B0503020204020204" pitchFamily="34" charset="-122"/>
              </a:rPr>
              <a:t>看出祂是</a:t>
            </a:r>
            <a:r>
              <a:rPr lang="zh-CN" altLang="en-US" sz="3600" b="1" dirty="0">
                <a:solidFill>
                  <a:schemeClr val="bg1"/>
                </a:solidFill>
                <a:ea typeface="微软雅黑" panose="020B0503020204020204" pitchFamily="34" charset="-122"/>
              </a:rPr>
              <a:t>指着他们说的。</a:t>
            </a:r>
          </a:p>
          <a:p>
            <a:pPr algn="l">
              <a:lnSpc>
                <a:spcPct val="114000"/>
              </a:lnSpc>
            </a:pPr>
            <a:r>
              <a:rPr lang="en-US" altLang="zh-CN" sz="3600" b="1" dirty="0">
                <a:solidFill>
                  <a:schemeClr val="bg1"/>
                </a:solidFill>
                <a:ea typeface="微软雅黑" panose="020B0503020204020204" pitchFamily="34" charset="-122"/>
              </a:rPr>
              <a:t>Now when the chief priests and Pharisees heard His parables, they perceived that He was speaking of them.</a:t>
            </a:r>
          </a:p>
        </p:txBody>
      </p:sp>
    </p:spTree>
    <p:extLst>
      <p:ext uri="{BB962C8B-B14F-4D97-AF65-F5344CB8AC3E}">
        <p14:creationId xmlns:p14="http://schemas.microsoft.com/office/powerpoint/2010/main" val="425120228"/>
      </p:ext>
    </p:extLst>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约翰福音 </a:t>
            </a:r>
            <a:r>
              <a:rPr lang="en-US" altLang="zh-CN" sz="3600" b="1" u="sng" dirty="0">
                <a:solidFill>
                  <a:schemeClr val="bg1"/>
                </a:solidFill>
                <a:ea typeface="微软雅黑" panose="020B0503020204020204" pitchFamily="34" charset="-122"/>
              </a:rPr>
              <a:t>John 1:9-11】</a:t>
            </a:r>
          </a:p>
          <a:p>
            <a:pPr algn="l">
              <a:lnSpc>
                <a:spcPct val="114000"/>
              </a:lnSpc>
            </a:pPr>
            <a:r>
              <a:rPr lang="en-US" altLang="zh-CN" sz="3400" b="1" dirty="0">
                <a:solidFill>
                  <a:schemeClr val="bg1"/>
                </a:solidFill>
                <a:ea typeface="微软雅黑" panose="020B0503020204020204" pitchFamily="34" charset="-122"/>
              </a:rPr>
              <a:t>9 </a:t>
            </a:r>
            <a:r>
              <a:rPr lang="zh-CN" altLang="en-US" sz="3400" b="1" dirty="0">
                <a:solidFill>
                  <a:schemeClr val="bg1"/>
                </a:solidFill>
                <a:ea typeface="微软雅黑" panose="020B0503020204020204" pitchFamily="34" charset="-122"/>
              </a:rPr>
              <a:t>那光是真光，照亮一切生在世上的人。</a:t>
            </a:r>
          </a:p>
          <a:p>
            <a:pPr algn="l">
              <a:lnSpc>
                <a:spcPct val="100000"/>
              </a:lnSpc>
            </a:pPr>
            <a:r>
              <a:rPr lang="en-US" altLang="zh-CN" sz="3400" b="1" dirty="0">
                <a:solidFill>
                  <a:schemeClr val="bg1"/>
                </a:solidFill>
                <a:ea typeface="微软雅黑" panose="020B0503020204020204" pitchFamily="34" charset="-122"/>
              </a:rPr>
              <a:t>That was the true Light which gives light to every man coming into the world.</a:t>
            </a:r>
          </a:p>
          <a:p>
            <a:pPr algn="l">
              <a:lnSpc>
                <a:spcPct val="114000"/>
              </a:lnSpc>
            </a:pPr>
            <a:r>
              <a:rPr lang="en-US" altLang="zh-CN" sz="3400" b="1" dirty="0">
                <a:solidFill>
                  <a:schemeClr val="bg1"/>
                </a:solidFill>
                <a:ea typeface="微软雅黑" panose="020B0503020204020204" pitchFamily="34" charset="-122"/>
              </a:rPr>
              <a:t>10 </a:t>
            </a:r>
            <a:r>
              <a:rPr lang="zh-CN" altLang="en-US" sz="3400" b="1" dirty="0">
                <a:solidFill>
                  <a:schemeClr val="bg1"/>
                </a:solidFill>
                <a:ea typeface="微软雅黑" panose="020B0503020204020204" pitchFamily="34" charset="-122"/>
              </a:rPr>
              <a:t>祂在世界，世界也是藉着祂造的，世界却不认识祂。</a:t>
            </a:r>
          </a:p>
          <a:p>
            <a:pPr algn="l">
              <a:lnSpc>
                <a:spcPct val="100000"/>
              </a:lnSpc>
            </a:pPr>
            <a:r>
              <a:rPr lang="en-US" altLang="zh-CN" sz="3400" b="1" dirty="0">
                <a:solidFill>
                  <a:schemeClr val="bg1"/>
                </a:solidFill>
                <a:ea typeface="微软雅黑" panose="020B0503020204020204" pitchFamily="34" charset="-122"/>
              </a:rPr>
              <a:t>He was in the world, and the world was made through Him, and the world did not know Him.</a:t>
            </a:r>
          </a:p>
          <a:p>
            <a:pPr algn="l">
              <a:lnSpc>
                <a:spcPct val="114000"/>
              </a:lnSpc>
            </a:pPr>
            <a:r>
              <a:rPr lang="en-US" altLang="zh-CN" sz="3400" b="1" dirty="0">
                <a:solidFill>
                  <a:schemeClr val="bg1"/>
                </a:solidFill>
                <a:ea typeface="微软雅黑" panose="020B0503020204020204" pitchFamily="34" charset="-122"/>
              </a:rPr>
              <a:t>11 </a:t>
            </a:r>
            <a:r>
              <a:rPr lang="zh-CN" altLang="en-US" sz="3400" b="1" dirty="0">
                <a:solidFill>
                  <a:schemeClr val="bg1"/>
                </a:solidFill>
                <a:ea typeface="微软雅黑" panose="020B0503020204020204" pitchFamily="34" charset="-122"/>
              </a:rPr>
              <a:t>祂到自己的地方来，自己的人倒不接待祂。</a:t>
            </a:r>
          </a:p>
          <a:p>
            <a:pPr algn="l">
              <a:lnSpc>
                <a:spcPct val="100000"/>
              </a:lnSpc>
            </a:pPr>
            <a:r>
              <a:rPr lang="en-US" altLang="zh-CN" sz="3400" b="1" dirty="0">
                <a:solidFill>
                  <a:schemeClr val="bg1"/>
                </a:solidFill>
                <a:ea typeface="微软雅黑" panose="020B0503020204020204" pitchFamily="34" charset="-122"/>
              </a:rPr>
              <a:t>He came to His own, and His own did not receive Him.</a:t>
            </a:r>
          </a:p>
        </p:txBody>
      </p:sp>
    </p:spTree>
    <p:extLst>
      <p:ext uri="{BB962C8B-B14F-4D97-AF65-F5344CB8AC3E}">
        <p14:creationId xmlns:p14="http://schemas.microsoft.com/office/powerpoint/2010/main" val="1848524374"/>
      </p:ext>
    </p:extLst>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约翰福音 </a:t>
            </a:r>
            <a:r>
              <a:rPr lang="en-US" altLang="zh-CN" sz="3600" b="1" u="sng" dirty="0">
                <a:solidFill>
                  <a:schemeClr val="bg1"/>
                </a:solidFill>
                <a:ea typeface="微软雅黑" panose="020B0503020204020204" pitchFamily="34" charset="-122"/>
              </a:rPr>
              <a:t>John 1:1-5】</a:t>
            </a:r>
          </a:p>
          <a:p>
            <a:pPr algn="l">
              <a:lnSpc>
                <a:spcPct val="114000"/>
              </a:lnSpc>
            </a:pPr>
            <a:r>
              <a:rPr lang="en-US" altLang="zh-CN" sz="3600" b="1" dirty="0" smtClean="0">
                <a:solidFill>
                  <a:schemeClr val="bg1"/>
                </a:solidFill>
                <a:ea typeface="微软雅黑" panose="020B0503020204020204" pitchFamily="34" charset="-122"/>
              </a:rPr>
              <a:t>3 </a:t>
            </a:r>
            <a:r>
              <a:rPr lang="zh-CN" altLang="en-US" sz="3600" b="1" dirty="0">
                <a:solidFill>
                  <a:schemeClr val="bg1"/>
                </a:solidFill>
                <a:ea typeface="微软雅黑" panose="020B0503020204020204" pitchFamily="34" charset="-122"/>
              </a:rPr>
              <a:t>万物是藉着祂造的；凡被造的，没有一样不是藉着祂造的。</a:t>
            </a:r>
          </a:p>
          <a:p>
            <a:pPr algn="l">
              <a:lnSpc>
                <a:spcPct val="114000"/>
              </a:lnSpc>
            </a:pPr>
            <a:r>
              <a:rPr lang="en-US" altLang="zh-CN" sz="3600" b="1" dirty="0">
                <a:solidFill>
                  <a:schemeClr val="bg1"/>
                </a:solidFill>
                <a:ea typeface="微软雅黑" panose="020B0503020204020204" pitchFamily="34" charset="-122"/>
              </a:rPr>
              <a:t>All things were made through Him, and without Him nothing was made that was made.</a:t>
            </a:r>
          </a:p>
          <a:p>
            <a:pPr algn="l">
              <a:lnSpc>
                <a:spcPct val="114000"/>
              </a:lnSpc>
            </a:pPr>
            <a:r>
              <a:rPr lang="en-US" altLang="zh-CN" sz="3600" b="1" dirty="0">
                <a:solidFill>
                  <a:schemeClr val="bg1"/>
                </a:solidFill>
                <a:ea typeface="微软雅黑" panose="020B0503020204020204" pitchFamily="34" charset="-122"/>
              </a:rPr>
              <a:t>4 </a:t>
            </a:r>
            <a:r>
              <a:rPr lang="zh-CN" altLang="en-US" sz="3600" b="1" dirty="0">
                <a:solidFill>
                  <a:schemeClr val="bg1"/>
                </a:solidFill>
                <a:ea typeface="微软雅黑" panose="020B0503020204020204" pitchFamily="34" charset="-122"/>
              </a:rPr>
              <a:t>生命在祂里头，这生命就是人的光。</a:t>
            </a:r>
          </a:p>
          <a:p>
            <a:pPr algn="l">
              <a:lnSpc>
                <a:spcPct val="114000"/>
              </a:lnSpc>
            </a:pPr>
            <a:r>
              <a:rPr lang="en-US" altLang="zh-CN" sz="3600" b="1" dirty="0">
                <a:solidFill>
                  <a:schemeClr val="bg1"/>
                </a:solidFill>
                <a:ea typeface="微软雅黑" panose="020B0503020204020204" pitchFamily="34" charset="-122"/>
              </a:rPr>
              <a:t>In Him was life, and the life was the light of men.</a:t>
            </a:r>
          </a:p>
        </p:txBody>
      </p:sp>
    </p:spTree>
    <p:extLst>
      <p:ext uri="{BB962C8B-B14F-4D97-AF65-F5344CB8AC3E}">
        <p14:creationId xmlns:p14="http://schemas.microsoft.com/office/powerpoint/2010/main" val="3772240850"/>
      </p:ext>
    </p:extLst>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约翰福音 </a:t>
            </a:r>
            <a:r>
              <a:rPr lang="en-US" altLang="zh-CN" sz="3600" b="1" u="sng" dirty="0">
                <a:solidFill>
                  <a:schemeClr val="bg1"/>
                </a:solidFill>
                <a:ea typeface="微软雅黑" panose="020B0503020204020204" pitchFamily="34" charset="-122"/>
              </a:rPr>
              <a:t>John 1:18</a:t>
            </a:r>
            <a:r>
              <a:rPr lang="en-US" altLang="zh-CN" sz="3600" b="1" u="sng" dirty="0" smtClean="0">
                <a:solidFill>
                  <a:schemeClr val="bg1"/>
                </a:solidFill>
                <a:ea typeface="微软雅黑" panose="020B0503020204020204" pitchFamily="34" charset="-122"/>
              </a:rPr>
              <a:t>】</a:t>
            </a:r>
          </a:p>
          <a:p>
            <a:pPr algn="l">
              <a:lnSpc>
                <a:spcPct val="114000"/>
              </a:lnSpc>
            </a:pPr>
            <a:r>
              <a:rPr lang="zh-CN" altLang="en-US" sz="3600" b="1" dirty="0" smtClean="0">
                <a:solidFill>
                  <a:schemeClr val="bg1"/>
                </a:solidFill>
                <a:ea typeface="微软雅黑" panose="020B0503020204020204" pitchFamily="34" charset="-122"/>
              </a:rPr>
              <a:t>从来</a:t>
            </a:r>
            <a:r>
              <a:rPr lang="zh-CN" altLang="en-US" sz="3600" b="1" dirty="0">
                <a:solidFill>
                  <a:schemeClr val="bg1"/>
                </a:solidFill>
                <a:ea typeface="微软雅黑" panose="020B0503020204020204" pitchFamily="34" charset="-122"/>
              </a:rPr>
              <a:t>没有人看见　神，只有在父怀里的独生子将祂表明出来。</a:t>
            </a:r>
          </a:p>
          <a:p>
            <a:pPr algn="l">
              <a:lnSpc>
                <a:spcPct val="114000"/>
              </a:lnSpc>
            </a:pPr>
            <a:r>
              <a:rPr lang="en-US" altLang="zh-CN" sz="3600" b="1" dirty="0">
                <a:solidFill>
                  <a:schemeClr val="bg1"/>
                </a:solidFill>
                <a:ea typeface="微软雅黑" panose="020B0503020204020204" pitchFamily="34" charset="-122"/>
              </a:rPr>
              <a:t>No one has seen God at any time. The only begotten Son, who is in the bosom of the Father, He has declared Him</a:t>
            </a:r>
            <a:r>
              <a:rPr lang="en-US" altLang="zh-CN" sz="3600" b="1" dirty="0" smtClean="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132637337"/>
      </p:ext>
    </p:extLst>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smtClean="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使徒行传 </a:t>
            </a:r>
            <a:r>
              <a:rPr lang="en-US" altLang="zh-CN" sz="3600" b="1" u="sng" dirty="0">
                <a:solidFill>
                  <a:schemeClr val="bg1"/>
                </a:solidFill>
                <a:ea typeface="微软雅黑" panose="020B0503020204020204" pitchFamily="34" charset="-122"/>
              </a:rPr>
              <a:t>Acts 4:12</a:t>
            </a:r>
            <a:r>
              <a:rPr lang="en-US" altLang="zh-CN" sz="3600" b="1" u="sng" dirty="0" smtClean="0">
                <a:solidFill>
                  <a:schemeClr val="bg1"/>
                </a:solidFill>
                <a:ea typeface="微软雅黑" panose="020B0503020204020204" pitchFamily="34" charset="-122"/>
              </a:rPr>
              <a:t>】</a:t>
            </a:r>
          </a:p>
          <a:p>
            <a:pPr algn="l">
              <a:lnSpc>
                <a:spcPct val="114000"/>
              </a:lnSpc>
            </a:pPr>
            <a:r>
              <a:rPr lang="zh-CN" altLang="en-US" sz="3600" b="1" dirty="0" smtClean="0">
                <a:solidFill>
                  <a:schemeClr val="bg1"/>
                </a:solidFill>
                <a:ea typeface="微软雅黑" panose="020B0503020204020204" pitchFamily="34" charset="-122"/>
              </a:rPr>
              <a:t>除</a:t>
            </a:r>
            <a:r>
              <a:rPr lang="zh-CN" altLang="en-US" sz="3600" b="1" dirty="0">
                <a:solidFill>
                  <a:schemeClr val="bg1"/>
                </a:solidFill>
                <a:ea typeface="微软雅黑" panose="020B0503020204020204" pitchFamily="34" charset="-122"/>
              </a:rPr>
              <a:t>祂以外，别无拯救。因为在天下人间，没有赐下别的名，我们可以靠着得救。”</a:t>
            </a:r>
          </a:p>
          <a:p>
            <a:pPr algn="l">
              <a:lnSpc>
                <a:spcPct val="114000"/>
              </a:lnSpc>
            </a:pPr>
            <a:r>
              <a:rPr lang="en-US" altLang="zh-CN" sz="3600" b="1" dirty="0">
                <a:solidFill>
                  <a:schemeClr val="bg1"/>
                </a:solidFill>
                <a:ea typeface="微软雅黑" panose="020B0503020204020204" pitchFamily="34" charset="-122"/>
              </a:rPr>
              <a:t>Nor is there salvation in any other, for there is no other name under heaven given among men by which we must be saved.”</a:t>
            </a:r>
          </a:p>
        </p:txBody>
      </p:sp>
    </p:spTree>
    <p:extLst>
      <p:ext uri="{BB962C8B-B14F-4D97-AF65-F5344CB8AC3E}">
        <p14:creationId xmlns:p14="http://schemas.microsoft.com/office/powerpoint/2010/main" val="3280110346"/>
      </p:ext>
    </p:extLst>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约翰福音 </a:t>
            </a:r>
            <a:r>
              <a:rPr lang="en-US" altLang="zh-CN" sz="3600" b="1" u="sng" dirty="0">
                <a:solidFill>
                  <a:schemeClr val="bg1"/>
                </a:solidFill>
                <a:ea typeface="微软雅黑" panose="020B0503020204020204" pitchFamily="34" charset="-122"/>
              </a:rPr>
              <a:t>John 8:12</a:t>
            </a:r>
            <a:r>
              <a:rPr lang="en-US" altLang="zh-CN" sz="3600" b="1" u="sng" dirty="0" smtClean="0">
                <a:solidFill>
                  <a:schemeClr val="bg1"/>
                </a:solidFill>
                <a:ea typeface="微软雅黑" panose="020B0503020204020204" pitchFamily="34" charset="-122"/>
              </a:rPr>
              <a:t>】</a:t>
            </a:r>
          </a:p>
          <a:p>
            <a:pPr algn="l">
              <a:lnSpc>
                <a:spcPct val="114000"/>
              </a:lnSpc>
            </a:pPr>
            <a:r>
              <a:rPr lang="zh-CN" altLang="en-US" sz="3600" b="1" dirty="0" smtClean="0">
                <a:solidFill>
                  <a:schemeClr val="bg1"/>
                </a:solidFill>
                <a:ea typeface="微软雅黑" panose="020B0503020204020204" pitchFamily="34" charset="-122"/>
              </a:rPr>
              <a:t>耶稣</a:t>
            </a:r>
            <a:r>
              <a:rPr lang="zh-CN" altLang="en-US" sz="3600" b="1" dirty="0">
                <a:solidFill>
                  <a:schemeClr val="bg1"/>
                </a:solidFill>
                <a:ea typeface="微软雅黑" panose="020B0503020204020204" pitchFamily="34" charset="-122"/>
              </a:rPr>
              <a:t>又对众人说：“我是世界的光。跟从我的，就不在黑暗里走，必要得着生命的光。”</a:t>
            </a:r>
          </a:p>
          <a:p>
            <a:pPr algn="l">
              <a:lnSpc>
                <a:spcPct val="114000"/>
              </a:lnSpc>
            </a:pPr>
            <a:r>
              <a:rPr lang="en-US" altLang="zh-CN" sz="3600" b="1" dirty="0">
                <a:solidFill>
                  <a:schemeClr val="bg1"/>
                </a:solidFill>
                <a:ea typeface="微软雅黑" panose="020B0503020204020204" pitchFamily="34" charset="-122"/>
              </a:rPr>
              <a:t>Then Jesus spoke to them again, saying, “I am the light of the world. He who follows Me shall not walk in darkness, but have the light of life.”</a:t>
            </a:r>
          </a:p>
        </p:txBody>
      </p:sp>
    </p:spTree>
    <p:extLst>
      <p:ext uri="{BB962C8B-B14F-4D97-AF65-F5344CB8AC3E}">
        <p14:creationId xmlns:p14="http://schemas.microsoft.com/office/powerpoint/2010/main" val="51436680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希伯来书 </a:t>
            </a:r>
            <a:r>
              <a:rPr lang="en-US" altLang="zh-CN" sz="3600" b="1" u="sng" dirty="0">
                <a:solidFill>
                  <a:schemeClr val="bg1"/>
                </a:solidFill>
                <a:ea typeface="微软雅黑" panose="020B0503020204020204" pitchFamily="34" charset="-122"/>
              </a:rPr>
              <a:t>Hebrews 2:1</a:t>
            </a:r>
            <a:r>
              <a:rPr lang="en-US" altLang="zh-CN" sz="3600" b="1" u="sng" dirty="0" smtClean="0">
                <a:solidFill>
                  <a:schemeClr val="bg1"/>
                </a:solidFill>
                <a:ea typeface="微软雅黑" panose="020B0503020204020204" pitchFamily="34" charset="-122"/>
              </a:rPr>
              <a:t>】</a:t>
            </a:r>
          </a:p>
          <a:p>
            <a:pPr algn="l">
              <a:lnSpc>
                <a:spcPct val="114000"/>
              </a:lnSpc>
            </a:pPr>
            <a:r>
              <a:rPr lang="zh-CN" altLang="en-US" sz="3600" b="1" dirty="0" smtClean="0">
                <a:solidFill>
                  <a:schemeClr val="bg1"/>
                </a:solidFill>
                <a:ea typeface="微软雅黑" panose="020B0503020204020204" pitchFamily="34" charset="-122"/>
              </a:rPr>
              <a:t>所以</a:t>
            </a:r>
            <a:r>
              <a:rPr lang="zh-CN" altLang="en-US" sz="3600" b="1" dirty="0">
                <a:solidFill>
                  <a:schemeClr val="bg1"/>
                </a:solidFill>
                <a:ea typeface="微软雅黑" panose="020B0503020204020204" pitchFamily="34" charset="-122"/>
              </a:rPr>
              <a:t>，我们当越发郑重所听见的道理，恐怕我们随流失去。</a:t>
            </a:r>
          </a:p>
          <a:p>
            <a:pPr algn="l">
              <a:lnSpc>
                <a:spcPct val="114000"/>
              </a:lnSpc>
            </a:pPr>
            <a:r>
              <a:rPr lang="en-US" altLang="zh-CN" sz="3600" b="1" dirty="0">
                <a:solidFill>
                  <a:schemeClr val="bg1"/>
                </a:solidFill>
                <a:ea typeface="微软雅黑" panose="020B0503020204020204" pitchFamily="34" charset="-122"/>
              </a:rPr>
              <a:t>Therefore we must give the more earnest heed to the things we have heard, lest we drift away.</a:t>
            </a:r>
          </a:p>
          <a:p>
            <a:pPr algn="l">
              <a:lnSpc>
                <a:spcPct val="114000"/>
              </a:lnSpc>
            </a:pPr>
            <a:endParaRPr lang="en-US" altLang="zh-CN" sz="3600" b="1" dirty="0">
              <a:solidFill>
                <a:schemeClr val="bg1"/>
              </a:solidFill>
              <a:ea typeface="微软雅黑" panose="020B0503020204020204" pitchFamily="34" charset="-122"/>
            </a:endParaRPr>
          </a:p>
          <a:p>
            <a:pPr algn="l">
              <a:lnSpc>
                <a:spcPct val="114000"/>
              </a:lnSpc>
            </a:pPr>
            <a:r>
              <a:rPr lang="en-US" altLang="zh-CN" sz="3600" b="1" dirty="0">
                <a:solidFill>
                  <a:schemeClr val="bg1"/>
                </a:solidFill>
                <a:ea typeface="微软雅黑" panose="020B0503020204020204" pitchFamily="34" charset="-122"/>
              </a:rPr>
              <a:t>	</a:t>
            </a:r>
            <a:r>
              <a:rPr lang="en-US" altLang="zh-CN" sz="3600" b="1" dirty="0" smtClean="0">
                <a:solidFill>
                  <a:schemeClr val="bg1"/>
                </a:solidFill>
                <a:ea typeface="微软雅黑" panose="020B0503020204020204" pitchFamily="34" charset="-122"/>
              </a:rPr>
              <a:t>“……</a:t>
            </a:r>
            <a:r>
              <a:rPr lang="zh-CN" altLang="en-US" sz="3600" b="1" dirty="0">
                <a:solidFill>
                  <a:srgbClr val="FFFF00"/>
                </a:solidFill>
                <a:ea typeface="微软雅黑" panose="020B0503020204020204" pitchFamily="34" charset="-122"/>
              </a:rPr>
              <a:t>恐怕我们随流失去</a:t>
            </a:r>
            <a:r>
              <a:rPr lang="zh-CN" altLang="en-US" sz="3600" b="1" dirty="0">
                <a:solidFill>
                  <a:schemeClr val="bg1"/>
                </a:solidFill>
                <a:ea typeface="微软雅黑" panose="020B0503020204020204" pitchFamily="34" charset="-122"/>
              </a:rPr>
              <a:t>。</a:t>
            </a:r>
            <a:endParaRPr lang="en-US" altLang="zh-CN" sz="3600" b="1" dirty="0" smtClean="0">
              <a:solidFill>
                <a:schemeClr val="bg1"/>
              </a:solidFill>
              <a:ea typeface="微软雅黑" panose="020B0503020204020204" pitchFamily="34" charset="-122"/>
            </a:endParaRPr>
          </a:p>
          <a:p>
            <a:pPr algn="l">
              <a:lnSpc>
                <a:spcPct val="114000"/>
              </a:lnSpc>
            </a:pPr>
            <a:r>
              <a:rPr lang="en-US" altLang="zh-CN" sz="3600" b="1" dirty="0" smtClean="0">
                <a:solidFill>
                  <a:schemeClr val="bg1"/>
                </a:solidFill>
                <a:ea typeface="微软雅黑" panose="020B0503020204020204" pitchFamily="34" charset="-122"/>
              </a:rPr>
              <a:t>…. </a:t>
            </a:r>
            <a:r>
              <a:rPr lang="en-US" altLang="zh-CN" sz="3600" b="1" dirty="0">
                <a:solidFill>
                  <a:schemeClr val="bg1"/>
                </a:solidFill>
                <a:ea typeface="微软雅黑" panose="020B0503020204020204" pitchFamily="34" charset="-122"/>
              </a:rPr>
              <a:t>lest we drift away.”</a:t>
            </a:r>
          </a:p>
        </p:txBody>
      </p:sp>
    </p:spTree>
    <p:extLst>
      <p:ext uri="{BB962C8B-B14F-4D97-AF65-F5344CB8AC3E}">
        <p14:creationId xmlns:p14="http://schemas.microsoft.com/office/powerpoint/2010/main" val="1762047458"/>
      </p:ext>
    </p:extLst>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马太福音 </a:t>
            </a:r>
            <a:r>
              <a:rPr lang="en-US" altLang="zh-CN" sz="3600" b="1" u="sng" dirty="0">
                <a:solidFill>
                  <a:schemeClr val="bg1"/>
                </a:solidFill>
                <a:ea typeface="微软雅黑" panose="020B0503020204020204" pitchFamily="34" charset="-122"/>
              </a:rPr>
              <a:t>Matthew 5:14</a:t>
            </a:r>
            <a:r>
              <a:rPr lang="en-US" altLang="zh-CN" sz="3600" b="1" u="sng" dirty="0" smtClean="0">
                <a:solidFill>
                  <a:schemeClr val="bg1"/>
                </a:solidFill>
                <a:ea typeface="微软雅黑" panose="020B0503020204020204" pitchFamily="34" charset="-122"/>
              </a:rPr>
              <a:t>】</a:t>
            </a:r>
          </a:p>
          <a:p>
            <a:pPr algn="l">
              <a:lnSpc>
                <a:spcPct val="114000"/>
              </a:lnSpc>
            </a:pPr>
            <a:r>
              <a:rPr lang="zh-CN" altLang="en-US" sz="3600" b="1" dirty="0" smtClean="0">
                <a:solidFill>
                  <a:schemeClr val="bg1"/>
                </a:solidFill>
                <a:ea typeface="微软雅黑" panose="020B0503020204020204" pitchFamily="34" charset="-122"/>
              </a:rPr>
              <a:t>你们</a:t>
            </a:r>
            <a:r>
              <a:rPr lang="zh-CN" altLang="en-US" sz="3600" b="1" dirty="0">
                <a:solidFill>
                  <a:schemeClr val="bg1"/>
                </a:solidFill>
                <a:ea typeface="微软雅黑" panose="020B0503020204020204" pitchFamily="34" charset="-122"/>
              </a:rPr>
              <a:t>是世上的光。城造在山上，是不能隐藏的。</a:t>
            </a:r>
          </a:p>
          <a:p>
            <a:pPr algn="l">
              <a:lnSpc>
                <a:spcPct val="114000"/>
              </a:lnSpc>
            </a:pPr>
            <a:r>
              <a:rPr lang="zh-CN" altLang="en-US" sz="3600" b="1" dirty="0">
                <a:solidFill>
                  <a:schemeClr val="bg1"/>
                </a:solidFill>
                <a:ea typeface="微软雅黑" panose="020B0503020204020204" pitchFamily="34" charset="-122"/>
              </a:rPr>
              <a:t>“</a:t>
            </a:r>
            <a:r>
              <a:rPr lang="en-US" altLang="zh-CN" sz="3600" b="1" dirty="0">
                <a:solidFill>
                  <a:schemeClr val="bg1"/>
                </a:solidFill>
                <a:ea typeface="微软雅黑" panose="020B0503020204020204" pitchFamily="34" charset="-122"/>
              </a:rPr>
              <a:t>You are the light of the world. A city that is set on a hill cannot be hidden</a:t>
            </a:r>
            <a:r>
              <a:rPr lang="en-US" altLang="zh-CN" sz="3600" b="1" dirty="0" smtClean="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3279517845"/>
      </p:ext>
    </p:extLst>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smtClean="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腓立比书 </a:t>
            </a:r>
            <a:r>
              <a:rPr lang="en-US" altLang="zh-CN" sz="3600" b="1" u="sng" dirty="0">
                <a:solidFill>
                  <a:schemeClr val="bg1"/>
                </a:solidFill>
                <a:ea typeface="微软雅黑" panose="020B0503020204020204" pitchFamily="34" charset="-122"/>
              </a:rPr>
              <a:t>Philippians 2:15-16a</a:t>
            </a:r>
            <a:r>
              <a:rPr lang="en-US" altLang="zh-CN" sz="3600" b="1" u="sng" dirty="0" smtClean="0">
                <a:solidFill>
                  <a:schemeClr val="bg1"/>
                </a:solidFill>
                <a:ea typeface="微软雅黑" panose="020B0503020204020204" pitchFamily="34" charset="-122"/>
              </a:rPr>
              <a:t>】</a:t>
            </a:r>
          </a:p>
          <a:p>
            <a:pPr algn="l">
              <a:lnSpc>
                <a:spcPct val="114000"/>
              </a:lnSpc>
            </a:pPr>
            <a:r>
              <a:rPr lang="zh-CN" altLang="en-US" sz="3600" b="1" dirty="0" smtClean="0">
                <a:solidFill>
                  <a:schemeClr val="bg1"/>
                </a:solidFill>
                <a:ea typeface="微软雅黑" panose="020B0503020204020204" pitchFamily="34" charset="-122"/>
              </a:rPr>
              <a:t>使</a:t>
            </a:r>
            <a:r>
              <a:rPr lang="zh-CN" altLang="en-US" sz="3600" b="1" dirty="0">
                <a:solidFill>
                  <a:schemeClr val="bg1"/>
                </a:solidFill>
                <a:ea typeface="微软雅黑" panose="020B0503020204020204" pitchFamily="34" charset="-122"/>
              </a:rPr>
              <a:t>你们无可指摘，诚实无伪，在这弯曲悖谬的世代作　神无瑕疵的儿女。你们显在这世代中，好像明光照耀，将生命的道表明出来</a:t>
            </a:r>
            <a:r>
              <a:rPr lang="en-US" altLang="zh-CN" sz="3600" b="1" dirty="0">
                <a:solidFill>
                  <a:schemeClr val="bg1"/>
                </a:solidFill>
                <a:ea typeface="微软雅黑" panose="020B0503020204020204" pitchFamily="34" charset="-122"/>
              </a:rPr>
              <a:t>……</a:t>
            </a:r>
          </a:p>
          <a:p>
            <a:pPr algn="l">
              <a:lnSpc>
                <a:spcPct val="114000"/>
              </a:lnSpc>
            </a:pPr>
            <a:r>
              <a:rPr lang="en-US" altLang="zh-CN" sz="3600" b="1" dirty="0">
                <a:solidFill>
                  <a:schemeClr val="bg1"/>
                </a:solidFill>
                <a:ea typeface="微软雅黑" panose="020B0503020204020204" pitchFamily="34" charset="-122"/>
              </a:rPr>
              <a:t>that you may become blameless and harmless, children of God without fault in the midst of a crooked and perverse generation, among whom you shine as lights in the world, holding fast the word of life….</a:t>
            </a:r>
          </a:p>
        </p:txBody>
      </p:sp>
    </p:spTree>
    <p:extLst>
      <p:ext uri="{BB962C8B-B14F-4D97-AF65-F5344CB8AC3E}">
        <p14:creationId xmlns:p14="http://schemas.microsoft.com/office/powerpoint/2010/main" val="2396055396"/>
      </p:ext>
    </p:extLst>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约翰福音 </a:t>
            </a:r>
            <a:r>
              <a:rPr lang="en-US" altLang="zh-CN" sz="3600" b="1" u="sng" dirty="0">
                <a:solidFill>
                  <a:schemeClr val="bg1"/>
                </a:solidFill>
                <a:ea typeface="微软雅黑" panose="020B0503020204020204" pitchFamily="34" charset="-122"/>
              </a:rPr>
              <a:t>John 12:32-33】</a:t>
            </a:r>
          </a:p>
          <a:p>
            <a:pPr algn="l">
              <a:lnSpc>
                <a:spcPct val="114000"/>
              </a:lnSpc>
            </a:pPr>
            <a:r>
              <a:rPr lang="en-US" altLang="zh-CN" sz="3600" b="1" dirty="0">
                <a:solidFill>
                  <a:schemeClr val="bg1"/>
                </a:solidFill>
                <a:ea typeface="微软雅黑" panose="020B0503020204020204" pitchFamily="34" charset="-122"/>
              </a:rPr>
              <a:t>32 </a:t>
            </a:r>
            <a:r>
              <a:rPr lang="zh-CN" altLang="en-US" sz="3600" b="1" dirty="0">
                <a:solidFill>
                  <a:schemeClr val="bg1"/>
                </a:solidFill>
                <a:ea typeface="微软雅黑" panose="020B0503020204020204" pitchFamily="34" charset="-122"/>
              </a:rPr>
              <a:t>我若从地上被举起来，就要吸引万人来归我。” </a:t>
            </a:r>
          </a:p>
          <a:p>
            <a:pPr algn="l">
              <a:lnSpc>
                <a:spcPct val="114000"/>
              </a:lnSpc>
            </a:pPr>
            <a:r>
              <a:rPr lang="en-US" altLang="zh-CN" sz="3600" b="1" dirty="0">
                <a:solidFill>
                  <a:schemeClr val="bg1"/>
                </a:solidFill>
                <a:ea typeface="微软雅黑" panose="020B0503020204020204" pitchFamily="34" charset="-122"/>
              </a:rPr>
              <a:t>And I, if I am lifted up from the earth, will draw all peoples to Myself.”</a:t>
            </a:r>
          </a:p>
          <a:p>
            <a:pPr algn="l">
              <a:lnSpc>
                <a:spcPct val="114000"/>
              </a:lnSpc>
            </a:pPr>
            <a:r>
              <a:rPr lang="en-US" altLang="zh-CN" sz="3600" b="1" dirty="0">
                <a:solidFill>
                  <a:schemeClr val="bg1"/>
                </a:solidFill>
                <a:ea typeface="微软雅黑" panose="020B0503020204020204" pitchFamily="34" charset="-122"/>
              </a:rPr>
              <a:t>33 </a:t>
            </a:r>
            <a:r>
              <a:rPr lang="zh-CN" altLang="en-US" sz="3600" b="1" dirty="0">
                <a:solidFill>
                  <a:schemeClr val="bg1"/>
                </a:solidFill>
                <a:ea typeface="微软雅黑" panose="020B0503020204020204" pitchFamily="34" charset="-122"/>
              </a:rPr>
              <a:t>耶稣这话原是指着自己将要怎样死说的。</a:t>
            </a:r>
          </a:p>
          <a:p>
            <a:pPr algn="l">
              <a:lnSpc>
                <a:spcPct val="114000"/>
              </a:lnSpc>
            </a:pPr>
            <a:r>
              <a:rPr lang="en-US" altLang="zh-CN" sz="3600" b="1" dirty="0">
                <a:solidFill>
                  <a:schemeClr val="bg1"/>
                </a:solidFill>
                <a:ea typeface="微软雅黑" panose="020B0503020204020204" pitchFamily="34" charset="-122"/>
              </a:rPr>
              <a:t>This He said, signifying by what death He would die.</a:t>
            </a:r>
          </a:p>
        </p:txBody>
      </p:sp>
    </p:spTree>
    <p:extLst>
      <p:ext uri="{BB962C8B-B14F-4D97-AF65-F5344CB8AC3E}">
        <p14:creationId xmlns:p14="http://schemas.microsoft.com/office/powerpoint/2010/main" val="487624922"/>
      </p:ext>
    </p:extLst>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路加福音 </a:t>
            </a:r>
            <a:r>
              <a:rPr lang="en-US" altLang="zh-CN" sz="3600" b="1" u="sng" dirty="0">
                <a:solidFill>
                  <a:schemeClr val="bg1"/>
                </a:solidFill>
                <a:ea typeface="微软雅黑" panose="020B0503020204020204" pitchFamily="34" charset="-122"/>
              </a:rPr>
              <a:t>Luke 23:34a</a:t>
            </a:r>
            <a:r>
              <a:rPr lang="en-US" altLang="zh-CN" sz="3600" b="1" u="sng" dirty="0" smtClean="0">
                <a:solidFill>
                  <a:schemeClr val="bg1"/>
                </a:solidFill>
                <a:ea typeface="微软雅黑" panose="020B0503020204020204" pitchFamily="34" charset="-122"/>
              </a:rPr>
              <a:t>】</a:t>
            </a:r>
          </a:p>
          <a:p>
            <a:pPr algn="l">
              <a:lnSpc>
                <a:spcPct val="114000"/>
              </a:lnSpc>
            </a:pPr>
            <a:r>
              <a:rPr lang="zh-CN" altLang="en-US" sz="3600" b="1" dirty="0" smtClean="0">
                <a:solidFill>
                  <a:schemeClr val="bg1"/>
                </a:solidFill>
                <a:ea typeface="微软雅黑" panose="020B0503020204020204" pitchFamily="34" charset="-122"/>
              </a:rPr>
              <a:t>当下</a:t>
            </a:r>
            <a:r>
              <a:rPr lang="zh-CN" altLang="en-US" sz="3600" b="1" dirty="0">
                <a:solidFill>
                  <a:schemeClr val="bg1"/>
                </a:solidFill>
                <a:ea typeface="微软雅黑" panose="020B0503020204020204" pitchFamily="34" charset="-122"/>
              </a:rPr>
              <a:t>耶稣说：“父啊，赦免他们！因为他们所作的，他们不晓得。”</a:t>
            </a:r>
            <a:r>
              <a:rPr lang="en-US" altLang="zh-CN" sz="3600" b="1" dirty="0">
                <a:solidFill>
                  <a:schemeClr val="bg1"/>
                </a:solidFill>
                <a:ea typeface="微软雅黑" panose="020B0503020204020204" pitchFamily="34" charset="-122"/>
              </a:rPr>
              <a:t>…… </a:t>
            </a:r>
          </a:p>
          <a:p>
            <a:pPr algn="l">
              <a:lnSpc>
                <a:spcPct val="114000"/>
              </a:lnSpc>
            </a:pPr>
            <a:r>
              <a:rPr lang="en-US" altLang="zh-CN" sz="3600" b="1" dirty="0">
                <a:solidFill>
                  <a:schemeClr val="bg1"/>
                </a:solidFill>
                <a:ea typeface="微软雅黑" panose="020B0503020204020204" pitchFamily="34" charset="-122"/>
              </a:rPr>
              <a:t>Then Jesus said, "Father, forgive them, for they do not know what they do."</a:t>
            </a:r>
          </a:p>
        </p:txBody>
      </p:sp>
    </p:spTree>
    <p:extLst>
      <p:ext uri="{BB962C8B-B14F-4D97-AF65-F5344CB8AC3E}">
        <p14:creationId xmlns:p14="http://schemas.microsoft.com/office/powerpoint/2010/main" val="1414447650"/>
      </p:ext>
    </p:extLst>
  </p:cSld>
  <p:clrMapOvr>
    <a:masterClrMapping/>
  </p:clrMapOvr>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约翰福音 </a:t>
            </a:r>
            <a:r>
              <a:rPr lang="en-US" altLang="zh-CN" sz="3600" b="1" u="sng" dirty="0">
                <a:solidFill>
                  <a:schemeClr val="bg1"/>
                </a:solidFill>
                <a:ea typeface="微软雅黑" panose="020B0503020204020204" pitchFamily="34" charset="-122"/>
              </a:rPr>
              <a:t>John 8:12</a:t>
            </a:r>
            <a:r>
              <a:rPr lang="en-US" altLang="zh-CN" sz="3600" b="1" u="sng" dirty="0" smtClean="0">
                <a:solidFill>
                  <a:schemeClr val="bg1"/>
                </a:solidFill>
                <a:ea typeface="微软雅黑" panose="020B0503020204020204" pitchFamily="34" charset="-122"/>
              </a:rPr>
              <a:t>】</a:t>
            </a:r>
          </a:p>
          <a:p>
            <a:pPr algn="l">
              <a:lnSpc>
                <a:spcPct val="114000"/>
              </a:lnSpc>
            </a:pPr>
            <a:r>
              <a:rPr lang="zh-CN" altLang="en-US" sz="3600" b="1" dirty="0" smtClean="0">
                <a:solidFill>
                  <a:schemeClr val="bg1"/>
                </a:solidFill>
                <a:ea typeface="微软雅黑" panose="020B0503020204020204" pitchFamily="34" charset="-122"/>
              </a:rPr>
              <a:t>耶稣</a:t>
            </a:r>
            <a:r>
              <a:rPr lang="zh-CN" altLang="en-US" sz="3600" b="1" dirty="0">
                <a:solidFill>
                  <a:schemeClr val="bg1"/>
                </a:solidFill>
                <a:ea typeface="微软雅黑" panose="020B0503020204020204" pitchFamily="34" charset="-122"/>
              </a:rPr>
              <a:t>又对众人说：“我是世界的光。跟从我的，就不在黑暗里走，必要得着生命的光。”</a:t>
            </a:r>
          </a:p>
          <a:p>
            <a:pPr algn="l">
              <a:lnSpc>
                <a:spcPct val="114000"/>
              </a:lnSpc>
            </a:pPr>
            <a:r>
              <a:rPr lang="en-US" altLang="zh-CN" sz="3600" b="1" dirty="0">
                <a:solidFill>
                  <a:schemeClr val="bg1"/>
                </a:solidFill>
                <a:ea typeface="微软雅黑" panose="020B0503020204020204" pitchFamily="34" charset="-122"/>
              </a:rPr>
              <a:t>Then Jesus spoke to them again, saying, “I am the light of the world. He who follows Me shall not walk in darkness, but have the light of life.”</a:t>
            </a:r>
          </a:p>
        </p:txBody>
      </p:sp>
    </p:spTree>
    <p:extLst>
      <p:ext uri="{BB962C8B-B14F-4D97-AF65-F5344CB8AC3E}">
        <p14:creationId xmlns:p14="http://schemas.microsoft.com/office/powerpoint/2010/main" val="794373647"/>
      </p:ext>
    </p:extLst>
  </p:cSld>
  <p:clrMapOvr>
    <a:masterClrMapping/>
  </p:clrMapOvr>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bg>
      <p:bgPr>
        <a:solidFill>
          <a:srgbClr val="002060"/>
        </a:solidFill>
        <a:effectLst/>
      </p:bgPr>
    </p:bg>
    <p:spTree>
      <p:nvGrpSpPr>
        <p:cNvPr id="1" name=""/>
        <p:cNvGrpSpPr/>
        <p:nvPr/>
      </p:nvGrpSpPr>
      <p:grpSpPr>
        <a:xfrm>
          <a:off x="0" y="0"/>
          <a:ext cx="0" cy="0"/>
          <a:chOff x="0" y="0"/>
          <a:chExt cx="0" cy="0"/>
        </a:xfrm>
      </p:grpSpPr>
      <p:sp>
        <p:nvSpPr>
          <p:cNvPr id="4" name="TextBox 3"/>
          <p:cNvSpPr txBox="1"/>
          <p:nvPr/>
        </p:nvSpPr>
        <p:spPr>
          <a:xfrm>
            <a:off x="7848600" y="6096000"/>
            <a:ext cx="614271" cy="461665"/>
          </a:xfrm>
          <a:prstGeom prst="rect">
            <a:avLst/>
          </a:prstGeom>
          <a:noFill/>
        </p:spPr>
        <p:txBody>
          <a:bodyPr wrap="none" rtlCol="0">
            <a:spAutoFit/>
          </a:bodyPr>
          <a:lstStyle/>
          <a:p>
            <a:r>
              <a:rPr lang="en-US" sz="2400" dirty="0" smtClean="0">
                <a:solidFill>
                  <a:schemeClr val="bg1"/>
                </a:solidFill>
              </a:rPr>
              <a:t>1</a:t>
            </a:r>
            <a:r>
              <a:rPr lang="en-US" sz="2400" u="none" dirty="0" smtClean="0">
                <a:solidFill>
                  <a:schemeClr val="bg1"/>
                </a:solidFill>
              </a:rPr>
              <a:t>/4</a:t>
            </a:r>
            <a:endParaRPr lang="en-US" sz="2400" u="none" dirty="0">
              <a:solidFill>
                <a:schemeClr val="bg1"/>
              </a:solidFill>
            </a:endParaRPr>
          </a:p>
        </p:txBody>
      </p:sp>
      <p:sp>
        <p:nvSpPr>
          <p:cNvPr id="2" name="Content Placeholder 1"/>
          <p:cNvSpPr>
            <a:spLocks noGrp="1"/>
          </p:cNvSpPr>
          <p:nvPr>
            <p:ph idx="1"/>
          </p:nvPr>
        </p:nvSpPr>
        <p:spPr>
          <a:xfrm>
            <a:off x="281354" y="1659989"/>
            <a:ext cx="8862646" cy="4436011"/>
          </a:xfrm>
        </p:spPr>
        <p:txBody>
          <a:bodyPr>
            <a:noAutofit/>
          </a:bodyPr>
          <a:lstStyle/>
          <a:p>
            <a:pPr marL="0" indent="0" algn="ctr">
              <a:buNone/>
            </a:pPr>
            <a:r>
              <a:rPr lang="en-US" sz="3600" dirty="0">
                <a:solidFill>
                  <a:schemeClr val="bg1"/>
                </a:solidFill>
              </a:rPr>
              <a:t>1.</a:t>
            </a:r>
            <a:r>
              <a:rPr lang="zh-CN" altLang="en-US" sz="3600" dirty="0">
                <a:solidFill>
                  <a:schemeClr val="bg1"/>
                </a:solidFill>
              </a:rPr>
              <a:t>神啊</a:t>
            </a:r>
            <a:r>
              <a:rPr lang="en-US" sz="3600" dirty="0">
                <a:solidFill>
                  <a:schemeClr val="bg1"/>
                </a:solidFill>
              </a:rPr>
              <a:t>,</a:t>
            </a:r>
            <a:r>
              <a:rPr lang="zh-CN" altLang="en-US" sz="3600" dirty="0">
                <a:solidFill>
                  <a:schemeClr val="bg1"/>
                </a:solidFill>
              </a:rPr>
              <a:t>我的心切慕祢</a:t>
            </a:r>
            <a:r>
              <a:rPr lang="en-US" sz="3600" dirty="0">
                <a:solidFill>
                  <a:schemeClr val="bg1"/>
                </a:solidFill>
              </a:rPr>
              <a:t>, </a:t>
            </a:r>
            <a:r>
              <a:rPr lang="zh-CN" altLang="en-US" sz="3600" dirty="0">
                <a:solidFill>
                  <a:schemeClr val="bg1"/>
                </a:solidFill>
              </a:rPr>
              <a:t>如鹿切慕溪水</a:t>
            </a:r>
            <a:r>
              <a:rPr lang="en-US" sz="3600" dirty="0">
                <a:solidFill>
                  <a:schemeClr val="bg1"/>
                </a:solidFill>
              </a:rPr>
              <a:t>,</a:t>
            </a:r>
          </a:p>
          <a:p>
            <a:pPr marL="0" indent="0" algn="ctr">
              <a:buNone/>
            </a:pPr>
            <a:r>
              <a:rPr lang="zh-CN" altLang="en-US" sz="3600" dirty="0">
                <a:solidFill>
                  <a:schemeClr val="bg1"/>
                </a:solidFill>
              </a:rPr>
              <a:t>惟有祢是我心所爱</a:t>
            </a:r>
            <a:r>
              <a:rPr lang="en-US" sz="3600" dirty="0">
                <a:solidFill>
                  <a:schemeClr val="bg1"/>
                </a:solidFill>
              </a:rPr>
              <a:t>, </a:t>
            </a:r>
            <a:r>
              <a:rPr lang="zh-CN" altLang="en-US" sz="3600" dirty="0">
                <a:solidFill>
                  <a:schemeClr val="bg1"/>
                </a:solidFill>
              </a:rPr>
              <a:t>我渴慕来敬拜祢</a:t>
            </a:r>
            <a:r>
              <a:rPr lang="en-US" sz="3600" dirty="0" smtClean="0">
                <a:solidFill>
                  <a:schemeClr val="bg1"/>
                </a:solidFill>
              </a:rPr>
              <a:t>.</a:t>
            </a:r>
          </a:p>
          <a:p>
            <a:pPr marL="0" indent="0" algn="ctr">
              <a:buNone/>
            </a:pPr>
            <a:endParaRPr lang="en-US" sz="3600" dirty="0">
              <a:solidFill>
                <a:schemeClr val="bg1"/>
              </a:solidFill>
            </a:endParaRPr>
          </a:p>
          <a:p>
            <a:pPr marL="0" indent="0" algn="ctr">
              <a:buNone/>
            </a:pPr>
            <a:r>
              <a:rPr lang="en-US" sz="3600" dirty="0">
                <a:solidFill>
                  <a:schemeClr val="bg1"/>
                </a:solidFill>
              </a:rPr>
              <a:t>As the deer pants for the water </a:t>
            </a:r>
            <a:endParaRPr lang="en-US" sz="3600" dirty="0" smtClean="0">
              <a:solidFill>
                <a:schemeClr val="bg1"/>
              </a:solidFill>
            </a:endParaRPr>
          </a:p>
          <a:p>
            <a:pPr marL="0" indent="0" algn="ctr">
              <a:buNone/>
            </a:pPr>
            <a:r>
              <a:rPr lang="en-US" sz="3600" dirty="0" smtClean="0">
                <a:solidFill>
                  <a:schemeClr val="bg1"/>
                </a:solidFill>
              </a:rPr>
              <a:t>So </a:t>
            </a:r>
            <a:r>
              <a:rPr lang="en-US" sz="3600" dirty="0">
                <a:solidFill>
                  <a:schemeClr val="bg1"/>
                </a:solidFill>
              </a:rPr>
              <a:t>my soul </a:t>
            </a:r>
            <a:r>
              <a:rPr lang="en-US" sz="3600" dirty="0" err="1" smtClean="0">
                <a:solidFill>
                  <a:schemeClr val="bg1"/>
                </a:solidFill>
              </a:rPr>
              <a:t>longeth</a:t>
            </a:r>
            <a:r>
              <a:rPr lang="en-US" sz="3600" dirty="0" smtClean="0">
                <a:solidFill>
                  <a:schemeClr val="bg1"/>
                </a:solidFill>
              </a:rPr>
              <a:t> </a:t>
            </a:r>
            <a:r>
              <a:rPr lang="en-US" sz="3600" dirty="0">
                <a:solidFill>
                  <a:schemeClr val="bg1"/>
                </a:solidFill>
              </a:rPr>
              <a:t>after </a:t>
            </a:r>
            <a:r>
              <a:rPr lang="en-US" sz="3600" dirty="0" smtClean="0">
                <a:solidFill>
                  <a:schemeClr val="bg1"/>
                </a:solidFill>
              </a:rPr>
              <a:t>thee </a:t>
            </a:r>
          </a:p>
          <a:p>
            <a:pPr marL="0" indent="0" algn="ctr">
              <a:buNone/>
            </a:pPr>
            <a:r>
              <a:rPr lang="en-US" sz="3600" dirty="0">
                <a:solidFill>
                  <a:schemeClr val="bg1"/>
                </a:solidFill>
              </a:rPr>
              <a:t>You alone are my heart's desire </a:t>
            </a:r>
            <a:endParaRPr lang="en-US" sz="3600" dirty="0" smtClean="0">
              <a:solidFill>
                <a:schemeClr val="bg1"/>
              </a:solidFill>
            </a:endParaRPr>
          </a:p>
          <a:p>
            <a:pPr marL="0" indent="0" algn="ctr">
              <a:buNone/>
            </a:pPr>
            <a:r>
              <a:rPr lang="en-US" sz="3600" dirty="0" smtClean="0">
                <a:solidFill>
                  <a:schemeClr val="bg1"/>
                </a:solidFill>
              </a:rPr>
              <a:t>And </a:t>
            </a:r>
            <a:r>
              <a:rPr lang="en-US" sz="3600" dirty="0">
                <a:solidFill>
                  <a:schemeClr val="bg1"/>
                </a:solidFill>
              </a:rPr>
              <a:t>I long to worship </a:t>
            </a:r>
            <a:r>
              <a:rPr lang="en-US" sz="3600" dirty="0" smtClean="0">
                <a:solidFill>
                  <a:schemeClr val="bg1"/>
                </a:solidFill>
              </a:rPr>
              <a:t>Thee </a:t>
            </a:r>
            <a:endParaRPr lang="en-US" sz="3600" dirty="0">
              <a:solidFill>
                <a:schemeClr val="bg1"/>
              </a:solidFill>
            </a:endParaRPr>
          </a:p>
          <a:p>
            <a:pPr marL="0" indent="0" algn="ctr">
              <a:buNone/>
            </a:pPr>
            <a:r>
              <a:rPr lang="en-US" sz="3600" dirty="0" smtClean="0">
                <a:solidFill>
                  <a:schemeClr val="bg1"/>
                </a:solidFill>
              </a:rPr>
              <a:t> </a:t>
            </a:r>
            <a:endParaRPr lang="en-US" sz="3600" dirty="0">
              <a:solidFill>
                <a:schemeClr val="bg1"/>
              </a:solidFill>
            </a:endParaRPr>
          </a:p>
          <a:p>
            <a:pPr marL="0" indent="0" algn="ctr">
              <a:buNone/>
            </a:pPr>
            <a:endParaRPr lang="en-US" sz="3600" dirty="0">
              <a:solidFill>
                <a:schemeClr val="bg1"/>
              </a:solidFill>
            </a:endParaRPr>
          </a:p>
        </p:txBody>
      </p:sp>
      <p:sp>
        <p:nvSpPr>
          <p:cNvPr id="3" name="TextBox 2"/>
          <p:cNvSpPr txBox="1"/>
          <p:nvPr/>
        </p:nvSpPr>
        <p:spPr>
          <a:xfrm>
            <a:off x="1322362" y="295416"/>
            <a:ext cx="6794695" cy="1200329"/>
          </a:xfrm>
          <a:prstGeom prst="rect">
            <a:avLst/>
          </a:prstGeom>
          <a:noFill/>
        </p:spPr>
        <p:txBody>
          <a:bodyPr wrap="square" rtlCol="0">
            <a:spAutoFit/>
          </a:bodyPr>
          <a:lstStyle/>
          <a:p>
            <a:pPr algn="ctr"/>
            <a:r>
              <a:rPr lang="en-US" sz="3600" dirty="0" smtClean="0">
                <a:solidFill>
                  <a:schemeClr val="bg1"/>
                </a:solidFill>
              </a:rPr>
              <a:t>   </a:t>
            </a:r>
            <a:r>
              <a:rPr lang="en-US" sz="3600" dirty="0" err="1" smtClean="0">
                <a:solidFill>
                  <a:schemeClr val="bg1"/>
                </a:solidFill>
              </a:rPr>
              <a:t>如鹿切慕溪水</a:t>
            </a:r>
            <a:r>
              <a:rPr lang="en-US" sz="3600" dirty="0">
                <a:solidFill>
                  <a:schemeClr val="bg1"/>
                </a:solidFill>
              </a:rPr>
              <a:t>	 </a:t>
            </a:r>
            <a:endParaRPr lang="en-US" sz="3600" dirty="0" smtClean="0">
              <a:solidFill>
                <a:schemeClr val="bg1"/>
              </a:solidFill>
            </a:endParaRPr>
          </a:p>
          <a:p>
            <a:pPr algn="ctr"/>
            <a:r>
              <a:rPr lang="en-US" sz="3600" dirty="0" smtClean="0">
                <a:solidFill>
                  <a:schemeClr val="bg1"/>
                </a:solidFill>
              </a:rPr>
              <a:t>As </a:t>
            </a:r>
            <a:r>
              <a:rPr lang="en-US" sz="3600" dirty="0">
                <a:solidFill>
                  <a:schemeClr val="bg1"/>
                </a:solidFill>
              </a:rPr>
              <a:t>the Deer</a:t>
            </a:r>
          </a:p>
        </p:txBody>
      </p:sp>
    </p:spTree>
    <p:extLst>
      <p:ext uri="{BB962C8B-B14F-4D97-AF65-F5344CB8AC3E}">
        <p14:creationId xmlns:p14="http://schemas.microsoft.com/office/powerpoint/2010/main" val="1022239335"/>
      </p:ext>
    </p:extLst>
  </p:cSld>
  <p:clrMapOvr>
    <a:masterClrMapping/>
  </p:clrMapOvr>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bg>
      <p:bgPr>
        <a:solidFill>
          <a:srgbClr val="002060"/>
        </a:solidFill>
        <a:effectLst/>
      </p:bgPr>
    </p:bg>
    <p:spTree>
      <p:nvGrpSpPr>
        <p:cNvPr id="1" name=""/>
        <p:cNvGrpSpPr/>
        <p:nvPr/>
      </p:nvGrpSpPr>
      <p:grpSpPr>
        <a:xfrm>
          <a:off x="0" y="0"/>
          <a:ext cx="0" cy="0"/>
          <a:chOff x="0" y="0"/>
          <a:chExt cx="0" cy="0"/>
        </a:xfrm>
      </p:grpSpPr>
      <p:sp>
        <p:nvSpPr>
          <p:cNvPr id="4" name="TextBox 3"/>
          <p:cNvSpPr txBox="1"/>
          <p:nvPr/>
        </p:nvSpPr>
        <p:spPr>
          <a:xfrm>
            <a:off x="7848600" y="6096000"/>
            <a:ext cx="614271" cy="461665"/>
          </a:xfrm>
          <a:prstGeom prst="rect">
            <a:avLst/>
          </a:prstGeom>
          <a:noFill/>
        </p:spPr>
        <p:txBody>
          <a:bodyPr wrap="none" rtlCol="0">
            <a:spAutoFit/>
          </a:bodyPr>
          <a:lstStyle/>
          <a:p>
            <a:r>
              <a:rPr lang="en-US" sz="2400" dirty="0" smtClean="0">
                <a:solidFill>
                  <a:schemeClr val="bg1"/>
                </a:solidFill>
              </a:rPr>
              <a:t>2</a:t>
            </a:r>
            <a:r>
              <a:rPr lang="en-US" sz="2400" u="none" dirty="0" smtClean="0">
                <a:solidFill>
                  <a:schemeClr val="bg1"/>
                </a:solidFill>
              </a:rPr>
              <a:t>/4</a:t>
            </a:r>
            <a:endParaRPr lang="en-US" sz="2400" u="none" dirty="0">
              <a:solidFill>
                <a:schemeClr val="bg1"/>
              </a:solidFill>
            </a:endParaRPr>
          </a:p>
        </p:txBody>
      </p:sp>
      <p:sp>
        <p:nvSpPr>
          <p:cNvPr id="2" name="Content Placeholder 1"/>
          <p:cNvSpPr>
            <a:spLocks noGrp="1"/>
          </p:cNvSpPr>
          <p:nvPr>
            <p:ph idx="1"/>
          </p:nvPr>
        </p:nvSpPr>
        <p:spPr>
          <a:xfrm>
            <a:off x="154745" y="1659990"/>
            <a:ext cx="8862646" cy="4436010"/>
          </a:xfrm>
        </p:spPr>
        <p:txBody>
          <a:bodyPr>
            <a:normAutofit/>
          </a:bodyPr>
          <a:lstStyle/>
          <a:p>
            <a:pPr marL="0" indent="0" algn="ctr">
              <a:buNone/>
            </a:pPr>
            <a:r>
              <a:rPr lang="en-US" sz="3600" dirty="0" err="1">
                <a:solidFill>
                  <a:schemeClr val="bg1"/>
                </a:solidFill>
              </a:rPr>
              <a:t>祢是我的力量盾牌</a:t>
            </a:r>
            <a:r>
              <a:rPr lang="en-US" sz="3600" dirty="0">
                <a:solidFill>
                  <a:schemeClr val="bg1"/>
                </a:solidFill>
              </a:rPr>
              <a:t>, </a:t>
            </a:r>
            <a:r>
              <a:rPr lang="en-US" sz="3600" dirty="0" err="1">
                <a:solidFill>
                  <a:schemeClr val="bg1"/>
                </a:solidFill>
              </a:rPr>
              <a:t>我灵单单降服于祢</a:t>
            </a:r>
            <a:r>
              <a:rPr lang="en-US" sz="3600" dirty="0">
                <a:solidFill>
                  <a:schemeClr val="bg1"/>
                </a:solidFill>
              </a:rPr>
              <a:t>.</a:t>
            </a:r>
          </a:p>
          <a:p>
            <a:pPr marL="0" indent="0" algn="ctr">
              <a:buNone/>
            </a:pPr>
            <a:r>
              <a:rPr lang="en-US" sz="3600" dirty="0" err="1">
                <a:solidFill>
                  <a:schemeClr val="bg1"/>
                </a:solidFill>
              </a:rPr>
              <a:t>惟有祢是我心所爱</a:t>
            </a:r>
            <a:r>
              <a:rPr lang="en-US" sz="3600" dirty="0">
                <a:solidFill>
                  <a:schemeClr val="bg1"/>
                </a:solidFill>
              </a:rPr>
              <a:t>, </a:t>
            </a:r>
            <a:r>
              <a:rPr lang="en-US" sz="3600" dirty="0" err="1">
                <a:solidFill>
                  <a:schemeClr val="bg1"/>
                </a:solidFill>
              </a:rPr>
              <a:t>我渴慕来敬拜祢</a:t>
            </a:r>
            <a:r>
              <a:rPr lang="en-US" sz="3600" dirty="0">
                <a:solidFill>
                  <a:schemeClr val="bg1"/>
                </a:solidFill>
              </a:rPr>
              <a:t>. </a:t>
            </a:r>
          </a:p>
          <a:p>
            <a:pPr marL="0" indent="0" algn="ctr">
              <a:buNone/>
            </a:pPr>
            <a:endParaRPr lang="en-US" sz="3600" dirty="0">
              <a:solidFill>
                <a:schemeClr val="bg1"/>
              </a:solidFill>
            </a:endParaRPr>
          </a:p>
          <a:p>
            <a:pPr marL="0" indent="0" algn="ctr">
              <a:buNone/>
            </a:pPr>
            <a:r>
              <a:rPr lang="en-US" sz="3600" dirty="0">
                <a:solidFill>
                  <a:schemeClr val="bg1"/>
                </a:solidFill>
              </a:rPr>
              <a:t>You alone are my strength, my shield </a:t>
            </a:r>
          </a:p>
          <a:p>
            <a:pPr marL="0" indent="0" algn="ctr">
              <a:buNone/>
            </a:pPr>
            <a:r>
              <a:rPr lang="en-US" sz="3600" dirty="0">
                <a:solidFill>
                  <a:schemeClr val="bg1"/>
                </a:solidFill>
              </a:rPr>
              <a:t>To you alone may my spirit yield </a:t>
            </a:r>
          </a:p>
          <a:p>
            <a:pPr marL="0" indent="0" algn="ctr">
              <a:buNone/>
            </a:pPr>
            <a:r>
              <a:rPr lang="en-US" sz="3600" dirty="0">
                <a:solidFill>
                  <a:schemeClr val="bg1"/>
                </a:solidFill>
              </a:rPr>
              <a:t>You alone are my </a:t>
            </a:r>
            <a:r>
              <a:rPr lang="en-US" sz="3600" dirty="0" smtClean="0">
                <a:solidFill>
                  <a:schemeClr val="bg1"/>
                </a:solidFill>
              </a:rPr>
              <a:t>heart’s </a:t>
            </a:r>
            <a:r>
              <a:rPr lang="en-US" sz="3600" dirty="0">
                <a:solidFill>
                  <a:schemeClr val="bg1"/>
                </a:solidFill>
              </a:rPr>
              <a:t>desire </a:t>
            </a:r>
          </a:p>
          <a:p>
            <a:pPr marL="0" indent="0" algn="ctr">
              <a:buNone/>
            </a:pPr>
            <a:r>
              <a:rPr lang="en-US" sz="3600" dirty="0">
                <a:solidFill>
                  <a:schemeClr val="bg1"/>
                </a:solidFill>
              </a:rPr>
              <a:t>And I long to worship </a:t>
            </a:r>
            <a:r>
              <a:rPr lang="en-US" sz="3600" dirty="0" smtClean="0">
                <a:solidFill>
                  <a:schemeClr val="bg1"/>
                </a:solidFill>
              </a:rPr>
              <a:t>Thee</a:t>
            </a:r>
            <a:endParaRPr lang="en-US" sz="3600" dirty="0">
              <a:solidFill>
                <a:schemeClr val="bg1"/>
              </a:solidFill>
            </a:endParaRPr>
          </a:p>
          <a:p>
            <a:pPr marL="0" indent="0" algn="ctr">
              <a:buNone/>
            </a:pPr>
            <a:endParaRPr lang="en-US" sz="3600" dirty="0">
              <a:solidFill>
                <a:schemeClr val="bg1"/>
              </a:solidFill>
            </a:endParaRPr>
          </a:p>
          <a:p>
            <a:pPr marL="0" indent="0" algn="ctr">
              <a:buNone/>
            </a:pPr>
            <a:endParaRPr lang="en-US" sz="3600" dirty="0">
              <a:solidFill>
                <a:schemeClr val="bg1"/>
              </a:solidFill>
            </a:endParaRPr>
          </a:p>
        </p:txBody>
      </p:sp>
    </p:spTree>
    <p:extLst>
      <p:ext uri="{BB962C8B-B14F-4D97-AF65-F5344CB8AC3E}">
        <p14:creationId xmlns:p14="http://schemas.microsoft.com/office/powerpoint/2010/main" val="3388895552"/>
      </p:ext>
    </p:extLst>
  </p:cSld>
  <p:clrMapOvr>
    <a:masterClrMapping/>
  </p:clrMapOvr>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p:cSld>
    <p:bg>
      <p:bgPr>
        <a:solidFill>
          <a:srgbClr val="002060"/>
        </a:solidFill>
        <a:effectLst/>
      </p:bgPr>
    </p:bg>
    <p:spTree>
      <p:nvGrpSpPr>
        <p:cNvPr id="1" name=""/>
        <p:cNvGrpSpPr/>
        <p:nvPr/>
      </p:nvGrpSpPr>
      <p:grpSpPr>
        <a:xfrm>
          <a:off x="0" y="0"/>
          <a:ext cx="0" cy="0"/>
          <a:chOff x="0" y="0"/>
          <a:chExt cx="0" cy="0"/>
        </a:xfrm>
      </p:grpSpPr>
      <p:sp>
        <p:nvSpPr>
          <p:cNvPr id="4" name="TextBox 3"/>
          <p:cNvSpPr txBox="1"/>
          <p:nvPr/>
        </p:nvSpPr>
        <p:spPr>
          <a:xfrm>
            <a:off x="7848600" y="6096000"/>
            <a:ext cx="614271" cy="461665"/>
          </a:xfrm>
          <a:prstGeom prst="rect">
            <a:avLst/>
          </a:prstGeom>
          <a:noFill/>
        </p:spPr>
        <p:txBody>
          <a:bodyPr wrap="none" rtlCol="0">
            <a:spAutoFit/>
          </a:bodyPr>
          <a:lstStyle/>
          <a:p>
            <a:r>
              <a:rPr lang="en-US" sz="2400" dirty="0" smtClean="0">
                <a:solidFill>
                  <a:schemeClr val="bg1"/>
                </a:solidFill>
              </a:rPr>
              <a:t>3</a:t>
            </a:r>
            <a:r>
              <a:rPr lang="en-US" sz="2400" u="none" dirty="0" smtClean="0">
                <a:solidFill>
                  <a:schemeClr val="bg1"/>
                </a:solidFill>
              </a:rPr>
              <a:t>/4</a:t>
            </a:r>
            <a:endParaRPr lang="en-US" sz="2400" u="none" dirty="0">
              <a:solidFill>
                <a:schemeClr val="bg1"/>
              </a:solidFill>
            </a:endParaRPr>
          </a:p>
        </p:txBody>
      </p:sp>
      <p:sp>
        <p:nvSpPr>
          <p:cNvPr id="2" name="Content Placeholder 1"/>
          <p:cNvSpPr>
            <a:spLocks noGrp="1"/>
          </p:cNvSpPr>
          <p:nvPr>
            <p:ph idx="1"/>
          </p:nvPr>
        </p:nvSpPr>
        <p:spPr>
          <a:xfrm>
            <a:off x="154745" y="1659989"/>
            <a:ext cx="8862646" cy="4641420"/>
          </a:xfrm>
        </p:spPr>
        <p:txBody>
          <a:bodyPr>
            <a:normAutofit/>
          </a:bodyPr>
          <a:lstStyle/>
          <a:p>
            <a:pPr marL="0" indent="0" algn="ctr">
              <a:buNone/>
            </a:pPr>
            <a:r>
              <a:rPr lang="en-US" sz="3600" dirty="0">
                <a:solidFill>
                  <a:schemeClr val="bg1"/>
                </a:solidFill>
              </a:rPr>
              <a:t>1.</a:t>
            </a:r>
            <a:r>
              <a:rPr lang="zh-CN" altLang="en-US" sz="3600" dirty="0">
                <a:solidFill>
                  <a:schemeClr val="bg1"/>
                </a:solidFill>
              </a:rPr>
              <a:t>神啊</a:t>
            </a:r>
            <a:r>
              <a:rPr lang="en-US" sz="3600" dirty="0">
                <a:solidFill>
                  <a:schemeClr val="bg1"/>
                </a:solidFill>
              </a:rPr>
              <a:t>,</a:t>
            </a:r>
            <a:r>
              <a:rPr lang="zh-CN" altLang="en-US" sz="3600" dirty="0">
                <a:solidFill>
                  <a:schemeClr val="bg1"/>
                </a:solidFill>
              </a:rPr>
              <a:t>我的心切慕祢</a:t>
            </a:r>
            <a:r>
              <a:rPr lang="en-US" sz="3600" dirty="0">
                <a:solidFill>
                  <a:schemeClr val="bg1"/>
                </a:solidFill>
              </a:rPr>
              <a:t>, </a:t>
            </a:r>
            <a:r>
              <a:rPr lang="zh-CN" altLang="en-US" sz="3600" dirty="0">
                <a:solidFill>
                  <a:schemeClr val="bg1"/>
                </a:solidFill>
              </a:rPr>
              <a:t>如鹿切慕溪水</a:t>
            </a:r>
            <a:r>
              <a:rPr lang="en-US" sz="3600" dirty="0">
                <a:solidFill>
                  <a:schemeClr val="bg1"/>
                </a:solidFill>
              </a:rPr>
              <a:t>,</a:t>
            </a:r>
          </a:p>
          <a:p>
            <a:pPr marL="0" indent="0" algn="ctr">
              <a:buNone/>
            </a:pPr>
            <a:r>
              <a:rPr lang="zh-CN" altLang="en-US" sz="3600" dirty="0">
                <a:solidFill>
                  <a:schemeClr val="bg1"/>
                </a:solidFill>
              </a:rPr>
              <a:t>惟有祢是我心所爱</a:t>
            </a:r>
            <a:r>
              <a:rPr lang="en-US" sz="3600" dirty="0">
                <a:solidFill>
                  <a:schemeClr val="bg1"/>
                </a:solidFill>
              </a:rPr>
              <a:t>, </a:t>
            </a:r>
            <a:r>
              <a:rPr lang="zh-CN" altLang="en-US" sz="3600" dirty="0">
                <a:solidFill>
                  <a:schemeClr val="bg1"/>
                </a:solidFill>
              </a:rPr>
              <a:t>我渴慕来敬拜祢</a:t>
            </a:r>
            <a:r>
              <a:rPr lang="en-US" sz="3600" dirty="0" smtClean="0">
                <a:solidFill>
                  <a:schemeClr val="bg1"/>
                </a:solidFill>
              </a:rPr>
              <a:t>.</a:t>
            </a:r>
          </a:p>
          <a:p>
            <a:pPr marL="0" indent="0" algn="ctr">
              <a:buNone/>
            </a:pPr>
            <a:endParaRPr lang="en-US" sz="3600" dirty="0">
              <a:solidFill>
                <a:schemeClr val="bg1"/>
              </a:solidFill>
            </a:endParaRPr>
          </a:p>
          <a:p>
            <a:pPr marL="0" indent="0" algn="ctr">
              <a:buNone/>
            </a:pPr>
            <a:r>
              <a:rPr lang="en-US" sz="3600" dirty="0">
                <a:solidFill>
                  <a:schemeClr val="bg1"/>
                </a:solidFill>
              </a:rPr>
              <a:t>As the deer pants for the water </a:t>
            </a:r>
            <a:endParaRPr lang="en-US" sz="3600" dirty="0" smtClean="0">
              <a:solidFill>
                <a:schemeClr val="bg1"/>
              </a:solidFill>
            </a:endParaRPr>
          </a:p>
          <a:p>
            <a:pPr marL="0" indent="0" algn="ctr">
              <a:buNone/>
            </a:pPr>
            <a:r>
              <a:rPr lang="en-US" sz="3600" dirty="0" smtClean="0">
                <a:solidFill>
                  <a:schemeClr val="bg1"/>
                </a:solidFill>
              </a:rPr>
              <a:t>So </a:t>
            </a:r>
            <a:r>
              <a:rPr lang="en-US" sz="3600" dirty="0">
                <a:solidFill>
                  <a:schemeClr val="bg1"/>
                </a:solidFill>
              </a:rPr>
              <a:t>my soul </a:t>
            </a:r>
            <a:r>
              <a:rPr lang="en-US" sz="3600" dirty="0" err="1" smtClean="0">
                <a:solidFill>
                  <a:schemeClr val="bg1"/>
                </a:solidFill>
              </a:rPr>
              <a:t>longeth</a:t>
            </a:r>
            <a:r>
              <a:rPr lang="en-US" sz="3600" dirty="0" smtClean="0">
                <a:solidFill>
                  <a:schemeClr val="bg1"/>
                </a:solidFill>
              </a:rPr>
              <a:t> </a:t>
            </a:r>
            <a:r>
              <a:rPr lang="en-US" sz="3600" dirty="0">
                <a:solidFill>
                  <a:schemeClr val="bg1"/>
                </a:solidFill>
              </a:rPr>
              <a:t>after </a:t>
            </a:r>
            <a:r>
              <a:rPr lang="en-US" sz="3600" dirty="0" smtClean="0">
                <a:solidFill>
                  <a:schemeClr val="bg1"/>
                </a:solidFill>
              </a:rPr>
              <a:t>thee </a:t>
            </a:r>
          </a:p>
          <a:p>
            <a:pPr marL="0" indent="0" algn="ctr">
              <a:buNone/>
            </a:pPr>
            <a:r>
              <a:rPr lang="en-US" sz="3600" dirty="0">
                <a:solidFill>
                  <a:schemeClr val="bg1"/>
                </a:solidFill>
              </a:rPr>
              <a:t>You alone are my heart's desire </a:t>
            </a:r>
            <a:endParaRPr lang="en-US" sz="3600" dirty="0" smtClean="0">
              <a:solidFill>
                <a:schemeClr val="bg1"/>
              </a:solidFill>
            </a:endParaRPr>
          </a:p>
          <a:p>
            <a:pPr marL="0" indent="0" algn="ctr">
              <a:buNone/>
            </a:pPr>
            <a:r>
              <a:rPr lang="en-US" sz="3600" dirty="0" smtClean="0">
                <a:solidFill>
                  <a:schemeClr val="bg1"/>
                </a:solidFill>
              </a:rPr>
              <a:t>And </a:t>
            </a:r>
            <a:r>
              <a:rPr lang="en-US" sz="3600" dirty="0">
                <a:solidFill>
                  <a:schemeClr val="bg1"/>
                </a:solidFill>
              </a:rPr>
              <a:t>I long to worship </a:t>
            </a:r>
            <a:r>
              <a:rPr lang="en-US" sz="3600" dirty="0" smtClean="0">
                <a:solidFill>
                  <a:schemeClr val="bg1"/>
                </a:solidFill>
              </a:rPr>
              <a:t>Thee </a:t>
            </a:r>
            <a:endParaRPr lang="en-US" sz="3600" dirty="0">
              <a:solidFill>
                <a:schemeClr val="bg1"/>
              </a:solidFill>
            </a:endParaRPr>
          </a:p>
          <a:p>
            <a:pPr marL="0" indent="0" algn="ctr">
              <a:buNone/>
            </a:pPr>
            <a:endParaRPr lang="en-US" sz="3600" dirty="0">
              <a:solidFill>
                <a:schemeClr val="bg1"/>
              </a:solidFill>
            </a:endParaRPr>
          </a:p>
          <a:p>
            <a:pPr marL="0" indent="0" algn="ctr">
              <a:buNone/>
            </a:pPr>
            <a:endParaRPr lang="en-US" sz="3600" dirty="0">
              <a:solidFill>
                <a:schemeClr val="bg1"/>
              </a:solidFill>
            </a:endParaRPr>
          </a:p>
        </p:txBody>
      </p:sp>
      <p:sp>
        <p:nvSpPr>
          <p:cNvPr id="3" name="TextBox 2"/>
          <p:cNvSpPr txBox="1"/>
          <p:nvPr/>
        </p:nvSpPr>
        <p:spPr>
          <a:xfrm>
            <a:off x="1322362" y="295416"/>
            <a:ext cx="6794695" cy="1200329"/>
          </a:xfrm>
          <a:prstGeom prst="rect">
            <a:avLst/>
          </a:prstGeom>
          <a:noFill/>
        </p:spPr>
        <p:txBody>
          <a:bodyPr wrap="square" rtlCol="0">
            <a:spAutoFit/>
          </a:bodyPr>
          <a:lstStyle/>
          <a:p>
            <a:pPr algn="ctr"/>
            <a:r>
              <a:rPr lang="en-US" sz="3600" dirty="0" smtClean="0">
                <a:solidFill>
                  <a:schemeClr val="bg1"/>
                </a:solidFill>
              </a:rPr>
              <a:t>   </a:t>
            </a:r>
            <a:r>
              <a:rPr lang="en-US" sz="3600" dirty="0" err="1" smtClean="0">
                <a:solidFill>
                  <a:schemeClr val="bg1"/>
                </a:solidFill>
              </a:rPr>
              <a:t>如鹿切慕溪水</a:t>
            </a:r>
            <a:r>
              <a:rPr lang="en-US" sz="3600" dirty="0">
                <a:solidFill>
                  <a:schemeClr val="bg1"/>
                </a:solidFill>
              </a:rPr>
              <a:t>	 </a:t>
            </a:r>
            <a:endParaRPr lang="en-US" sz="3600" dirty="0" smtClean="0">
              <a:solidFill>
                <a:schemeClr val="bg1"/>
              </a:solidFill>
            </a:endParaRPr>
          </a:p>
          <a:p>
            <a:pPr algn="ctr"/>
            <a:r>
              <a:rPr lang="en-US" sz="3600" dirty="0" smtClean="0">
                <a:solidFill>
                  <a:schemeClr val="bg1"/>
                </a:solidFill>
              </a:rPr>
              <a:t>As </a:t>
            </a:r>
            <a:r>
              <a:rPr lang="en-US" sz="3600" dirty="0">
                <a:solidFill>
                  <a:schemeClr val="bg1"/>
                </a:solidFill>
              </a:rPr>
              <a:t>the Deer</a:t>
            </a:r>
          </a:p>
        </p:txBody>
      </p:sp>
    </p:spTree>
    <p:extLst>
      <p:ext uri="{BB962C8B-B14F-4D97-AF65-F5344CB8AC3E}">
        <p14:creationId xmlns:p14="http://schemas.microsoft.com/office/powerpoint/2010/main" val="1281759111"/>
      </p:ext>
    </p:extLst>
  </p:cSld>
  <p:clrMapOvr>
    <a:masterClrMapping/>
  </p:clrMapOvr>
  <p:timing>
    <p:tnLst>
      <p:par>
        <p:cT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p:cSld>
    <p:bg>
      <p:bgPr>
        <a:solidFill>
          <a:srgbClr val="002060"/>
        </a:solidFill>
        <a:effectLst/>
      </p:bgPr>
    </p:bg>
    <p:spTree>
      <p:nvGrpSpPr>
        <p:cNvPr id="1" name=""/>
        <p:cNvGrpSpPr/>
        <p:nvPr/>
      </p:nvGrpSpPr>
      <p:grpSpPr>
        <a:xfrm>
          <a:off x="0" y="0"/>
          <a:ext cx="0" cy="0"/>
          <a:chOff x="0" y="0"/>
          <a:chExt cx="0" cy="0"/>
        </a:xfrm>
      </p:grpSpPr>
      <p:sp>
        <p:nvSpPr>
          <p:cNvPr id="4" name="TextBox 3"/>
          <p:cNvSpPr txBox="1"/>
          <p:nvPr/>
        </p:nvSpPr>
        <p:spPr>
          <a:xfrm>
            <a:off x="7848600" y="6096000"/>
            <a:ext cx="614271" cy="461665"/>
          </a:xfrm>
          <a:prstGeom prst="rect">
            <a:avLst/>
          </a:prstGeom>
          <a:noFill/>
        </p:spPr>
        <p:txBody>
          <a:bodyPr wrap="none" rtlCol="0">
            <a:spAutoFit/>
          </a:bodyPr>
          <a:lstStyle/>
          <a:p>
            <a:r>
              <a:rPr lang="en-US" sz="2400" u="none" dirty="0" smtClean="0">
                <a:solidFill>
                  <a:schemeClr val="bg1"/>
                </a:solidFill>
              </a:rPr>
              <a:t>4/4</a:t>
            </a:r>
            <a:endParaRPr lang="en-US" sz="2400" u="none" dirty="0">
              <a:solidFill>
                <a:schemeClr val="bg1"/>
              </a:solidFill>
            </a:endParaRPr>
          </a:p>
        </p:txBody>
      </p:sp>
      <p:sp>
        <p:nvSpPr>
          <p:cNvPr id="2" name="Content Placeholder 1"/>
          <p:cNvSpPr>
            <a:spLocks noGrp="1"/>
          </p:cNvSpPr>
          <p:nvPr>
            <p:ph idx="1"/>
          </p:nvPr>
        </p:nvSpPr>
        <p:spPr>
          <a:xfrm>
            <a:off x="154745" y="1659989"/>
            <a:ext cx="8862646" cy="4436011"/>
          </a:xfrm>
        </p:spPr>
        <p:txBody>
          <a:bodyPr>
            <a:normAutofit/>
          </a:bodyPr>
          <a:lstStyle/>
          <a:p>
            <a:pPr marL="0" indent="0" algn="ctr">
              <a:buNone/>
            </a:pPr>
            <a:r>
              <a:rPr lang="en-US" sz="3600" dirty="0" err="1">
                <a:solidFill>
                  <a:schemeClr val="bg1"/>
                </a:solidFill>
              </a:rPr>
              <a:t>祢是我的力量盾牌</a:t>
            </a:r>
            <a:r>
              <a:rPr lang="en-US" sz="3600" dirty="0">
                <a:solidFill>
                  <a:schemeClr val="bg1"/>
                </a:solidFill>
              </a:rPr>
              <a:t>, </a:t>
            </a:r>
            <a:r>
              <a:rPr lang="en-US" sz="3600" dirty="0" err="1">
                <a:solidFill>
                  <a:schemeClr val="bg1"/>
                </a:solidFill>
              </a:rPr>
              <a:t>我灵单单降服于祢</a:t>
            </a:r>
            <a:r>
              <a:rPr lang="en-US" sz="3600" dirty="0">
                <a:solidFill>
                  <a:schemeClr val="bg1"/>
                </a:solidFill>
              </a:rPr>
              <a:t>.</a:t>
            </a:r>
          </a:p>
          <a:p>
            <a:pPr marL="0" indent="0" algn="ctr">
              <a:buNone/>
            </a:pPr>
            <a:r>
              <a:rPr lang="en-US" sz="3600" dirty="0" err="1">
                <a:solidFill>
                  <a:schemeClr val="bg1"/>
                </a:solidFill>
              </a:rPr>
              <a:t>惟有祢是我心所爱</a:t>
            </a:r>
            <a:r>
              <a:rPr lang="en-US" sz="3600" dirty="0">
                <a:solidFill>
                  <a:schemeClr val="bg1"/>
                </a:solidFill>
              </a:rPr>
              <a:t>, </a:t>
            </a:r>
            <a:r>
              <a:rPr lang="en-US" sz="3600" dirty="0" err="1">
                <a:solidFill>
                  <a:schemeClr val="bg1"/>
                </a:solidFill>
              </a:rPr>
              <a:t>我渴慕来敬拜祢</a:t>
            </a:r>
            <a:r>
              <a:rPr lang="en-US" sz="3600" dirty="0">
                <a:solidFill>
                  <a:schemeClr val="bg1"/>
                </a:solidFill>
              </a:rPr>
              <a:t>. </a:t>
            </a:r>
          </a:p>
          <a:p>
            <a:pPr marL="0" indent="0" algn="ctr">
              <a:buNone/>
            </a:pPr>
            <a:endParaRPr lang="en-US" sz="3600" dirty="0">
              <a:solidFill>
                <a:schemeClr val="bg1"/>
              </a:solidFill>
            </a:endParaRPr>
          </a:p>
          <a:p>
            <a:pPr marL="0" indent="0" algn="ctr">
              <a:buNone/>
            </a:pPr>
            <a:r>
              <a:rPr lang="en-US" sz="3600" dirty="0">
                <a:solidFill>
                  <a:schemeClr val="bg1"/>
                </a:solidFill>
              </a:rPr>
              <a:t>You alone are my strength, my shield </a:t>
            </a:r>
          </a:p>
          <a:p>
            <a:pPr marL="0" indent="0" algn="ctr">
              <a:buNone/>
            </a:pPr>
            <a:r>
              <a:rPr lang="en-US" sz="3600" dirty="0">
                <a:solidFill>
                  <a:schemeClr val="bg1"/>
                </a:solidFill>
              </a:rPr>
              <a:t>To you alone may my spirit yield </a:t>
            </a:r>
          </a:p>
          <a:p>
            <a:pPr marL="0" indent="0" algn="ctr">
              <a:buNone/>
            </a:pPr>
            <a:r>
              <a:rPr lang="en-US" sz="3600" dirty="0">
                <a:solidFill>
                  <a:schemeClr val="bg1"/>
                </a:solidFill>
              </a:rPr>
              <a:t>You alone are my </a:t>
            </a:r>
            <a:r>
              <a:rPr lang="en-US" sz="3600" dirty="0" smtClean="0">
                <a:solidFill>
                  <a:schemeClr val="bg1"/>
                </a:solidFill>
              </a:rPr>
              <a:t>heart’s </a:t>
            </a:r>
            <a:r>
              <a:rPr lang="en-US" sz="3600" dirty="0">
                <a:solidFill>
                  <a:schemeClr val="bg1"/>
                </a:solidFill>
              </a:rPr>
              <a:t>desire </a:t>
            </a:r>
          </a:p>
          <a:p>
            <a:pPr marL="0" indent="0" algn="ctr">
              <a:buNone/>
            </a:pPr>
            <a:r>
              <a:rPr lang="en-US" sz="3600" dirty="0">
                <a:solidFill>
                  <a:schemeClr val="bg1"/>
                </a:solidFill>
              </a:rPr>
              <a:t>And I long to worship </a:t>
            </a:r>
            <a:r>
              <a:rPr lang="en-US" sz="3600" dirty="0" smtClean="0">
                <a:solidFill>
                  <a:schemeClr val="bg1"/>
                </a:solidFill>
              </a:rPr>
              <a:t>Thee</a:t>
            </a:r>
            <a:endParaRPr lang="en-US" sz="3600" dirty="0">
              <a:solidFill>
                <a:schemeClr val="bg1"/>
              </a:solidFill>
            </a:endParaRPr>
          </a:p>
          <a:p>
            <a:pPr marL="0" indent="0" algn="ctr">
              <a:buNone/>
            </a:pPr>
            <a:endParaRPr lang="en-US" sz="3600" dirty="0">
              <a:solidFill>
                <a:schemeClr val="bg1"/>
              </a:solidFill>
            </a:endParaRPr>
          </a:p>
          <a:p>
            <a:pPr marL="0" indent="0" algn="ctr">
              <a:buNone/>
            </a:pPr>
            <a:endParaRPr lang="en-US" sz="3600" dirty="0">
              <a:solidFill>
                <a:schemeClr val="bg1"/>
              </a:solidFill>
            </a:endParaRPr>
          </a:p>
        </p:txBody>
      </p:sp>
    </p:spTree>
    <p:extLst>
      <p:ext uri="{BB962C8B-B14F-4D97-AF65-F5344CB8AC3E}">
        <p14:creationId xmlns:p14="http://schemas.microsoft.com/office/powerpoint/2010/main" val="421044185"/>
      </p:ext>
    </p:extLst>
  </p:cSld>
  <p:clrMapOvr>
    <a:masterClrMapping/>
  </p:clrMapOvr>
  <p:timing>
    <p:tnLst>
      <p:par>
        <p:cT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p:cSld>
    <p:bg>
      <p:bgPr>
        <a:solidFill>
          <a:srgbClr val="002060"/>
        </a:solidFill>
        <a:effectLst/>
      </p:bgPr>
    </p:bg>
    <p:spTree>
      <p:nvGrpSpPr>
        <p:cNvPr id="1" name=""/>
        <p:cNvGrpSpPr/>
        <p:nvPr/>
      </p:nvGrpSpPr>
      <p:grpSpPr>
        <a:xfrm>
          <a:off x="0" y="0"/>
          <a:ext cx="0" cy="0"/>
          <a:chOff x="0" y="0"/>
          <a:chExt cx="0" cy="0"/>
        </a:xfrm>
      </p:grpSpPr>
      <p:sp>
        <p:nvSpPr>
          <p:cNvPr id="2" name="标题 1"/>
          <p:cNvSpPr>
            <a:spLocks noGrp="1"/>
          </p:cNvSpPr>
          <p:nvPr>
            <p:ph type="ctrTitle"/>
          </p:nvPr>
        </p:nvSpPr>
        <p:spPr/>
        <p:txBody>
          <a:bodyPr/>
          <a:lstStyle/>
          <a:p>
            <a:r>
              <a:rPr lang="zh-CN" altLang="en-US" b="1" dirty="0" smtClean="0">
                <a:solidFill>
                  <a:schemeClr val="bg1"/>
                </a:solidFill>
              </a:rPr>
              <a:t>报告事项</a:t>
            </a:r>
            <a:endParaRPr lang="zh-CN" altLang="en-US" b="1" dirty="0">
              <a:solidFill>
                <a:schemeClr val="bg1"/>
              </a:solidFill>
            </a:endParaRPr>
          </a:p>
        </p:txBody>
      </p:sp>
      <p:sp>
        <p:nvSpPr>
          <p:cNvPr id="3" name="副标题 2"/>
          <p:cNvSpPr>
            <a:spLocks noGrp="1"/>
          </p:cNvSpPr>
          <p:nvPr>
            <p:ph type="subTitle" idx="1"/>
          </p:nvPr>
        </p:nvSpPr>
        <p:spPr/>
        <p:txBody>
          <a:bodyPr/>
          <a:lstStyle/>
          <a:p>
            <a:r>
              <a:rPr lang="en-US" altLang="zh-CN" b="1" dirty="0" smtClean="0">
                <a:solidFill>
                  <a:schemeClr val="bg1"/>
                </a:solidFill>
              </a:rPr>
              <a:t>Announcement </a:t>
            </a:r>
          </a:p>
        </p:txBody>
      </p:sp>
    </p:spTree>
    <p:extLst>
      <p:ext uri="{BB962C8B-B14F-4D97-AF65-F5344CB8AC3E}">
        <p14:creationId xmlns:p14="http://schemas.microsoft.com/office/powerpoint/2010/main" val="148056279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希伯来书 </a:t>
            </a:r>
            <a:r>
              <a:rPr lang="en-US" altLang="zh-CN" sz="3600" b="1" u="sng" dirty="0">
                <a:solidFill>
                  <a:schemeClr val="bg1"/>
                </a:solidFill>
                <a:ea typeface="微软雅黑" panose="020B0503020204020204" pitchFamily="34" charset="-122"/>
              </a:rPr>
              <a:t>Hebrews </a:t>
            </a:r>
            <a:r>
              <a:rPr lang="en-US" altLang="zh-CN" sz="3600" b="1" u="sng" dirty="0" smtClean="0">
                <a:solidFill>
                  <a:schemeClr val="bg1"/>
                </a:solidFill>
                <a:ea typeface="微软雅黑" panose="020B0503020204020204" pitchFamily="34" charset="-122"/>
              </a:rPr>
              <a:t>2:2】</a:t>
            </a:r>
            <a:endParaRPr lang="en-US" altLang="zh-CN" sz="3600" b="1" u="sng" dirty="0">
              <a:solidFill>
                <a:schemeClr val="bg1"/>
              </a:solidFill>
              <a:ea typeface="微软雅黑" panose="020B0503020204020204" pitchFamily="34" charset="-122"/>
            </a:endParaRPr>
          </a:p>
          <a:p>
            <a:pPr algn="l">
              <a:lnSpc>
                <a:spcPct val="114000"/>
              </a:lnSpc>
            </a:pPr>
            <a:r>
              <a:rPr lang="en-US" altLang="zh-CN" sz="3600" b="1" dirty="0">
                <a:solidFill>
                  <a:schemeClr val="bg1"/>
                </a:solidFill>
                <a:ea typeface="微软雅黑" panose="020B0503020204020204" pitchFamily="34" charset="-122"/>
              </a:rPr>
              <a:t>2 </a:t>
            </a:r>
            <a:r>
              <a:rPr lang="zh-CN" altLang="en-US" sz="3600" b="1" dirty="0">
                <a:solidFill>
                  <a:schemeClr val="bg1"/>
                </a:solidFill>
                <a:ea typeface="微软雅黑" panose="020B0503020204020204" pitchFamily="34" charset="-122"/>
              </a:rPr>
              <a:t>那藉着</a:t>
            </a:r>
            <a:r>
              <a:rPr lang="zh-CN" altLang="en-US" sz="3600" b="1" dirty="0">
                <a:solidFill>
                  <a:srgbClr val="FFFF00"/>
                </a:solidFill>
                <a:ea typeface="微软雅黑" panose="020B0503020204020204" pitchFamily="34" charset="-122"/>
              </a:rPr>
              <a:t>天使所传的话</a:t>
            </a:r>
            <a:r>
              <a:rPr lang="zh-CN" altLang="en-US" sz="3600" b="1" dirty="0">
                <a:solidFill>
                  <a:schemeClr val="bg1"/>
                </a:solidFill>
                <a:ea typeface="微软雅黑" panose="020B0503020204020204" pitchFamily="34" charset="-122"/>
              </a:rPr>
              <a:t>既是确定的，凡干犯悖逆的，都受了该受的报应。</a:t>
            </a:r>
          </a:p>
          <a:p>
            <a:pPr algn="l">
              <a:lnSpc>
                <a:spcPct val="114000"/>
              </a:lnSpc>
            </a:pPr>
            <a:r>
              <a:rPr lang="en-US" altLang="zh-CN" sz="3600" b="1" dirty="0">
                <a:solidFill>
                  <a:schemeClr val="bg1"/>
                </a:solidFill>
                <a:ea typeface="微软雅黑" panose="020B0503020204020204" pitchFamily="34" charset="-122"/>
              </a:rPr>
              <a:t>For if the word spoken through angels proved steadfast, and every transgression and disobedience received a just reward,</a:t>
            </a:r>
          </a:p>
        </p:txBody>
      </p:sp>
    </p:spTree>
    <p:extLst>
      <p:ext uri="{BB962C8B-B14F-4D97-AF65-F5344CB8AC3E}">
        <p14:creationId xmlns:p14="http://schemas.microsoft.com/office/powerpoint/2010/main" val="1171968414"/>
      </p:ext>
    </p:extLst>
  </p:cSld>
  <p:clrMapOvr>
    <a:masterClrMapping/>
  </p:clrMapOvr>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400" b="1" dirty="0" smtClean="0">
                <a:solidFill>
                  <a:schemeClr val="bg1"/>
                </a:solidFill>
                <a:ea typeface="微软雅黑" panose="020B0503020204020204" pitchFamily="34" charset="-122"/>
              </a:rPr>
              <a:t>1.</a:t>
            </a:r>
            <a:r>
              <a:rPr lang="zh-CN" altLang="en-US" sz="3400" b="1" dirty="0" smtClean="0">
                <a:solidFill>
                  <a:schemeClr val="bg1"/>
                </a:solidFill>
                <a:ea typeface="微软雅黑" panose="020B0503020204020204" pitchFamily="34" charset="-122"/>
              </a:rPr>
              <a:t> 教会从</a:t>
            </a:r>
            <a:r>
              <a:rPr lang="en-US" altLang="zh-CN" sz="3400" b="1" dirty="0" smtClean="0">
                <a:solidFill>
                  <a:schemeClr val="bg1"/>
                </a:solidFill>
                <a:ea typeface="微软雅黑" panose="020B0503020204020204" pitchFamily="34" charset="-122"/>
              </a:rPr>
              <a:t>5/17</a:t>
            </a:r>
            <a:r>
              <a:rPr lang="zh-CN" altLang="en-US" sz="3400" b="1" dirty="0" smtClean="0">
                <a:solidFill>
                  <a:schemeClr val="bg1"/>
                </a:solidFill>
                <a:ea typeface="微软雅黑" panose="020B0503020204020204" pitchFamily="34" charset="-122"/>
              </a:rPr>
              <a:t>开始实体主日聚会 </a:t>
            </a:r>
            <a:r>
              <a:rPr lang="en-US" altLang="zh-CN" sz="3400" b="1" dirty="0" smtClean="0">
                <a:solidFill>
                  <a:schemeClr val="bg1"/>
                </a:solidFill>
                <a:ea typeface="微软雅黑" panose="020B0503020204020204" pitchFamily="34" charset="-122"/>
              </a:rPr>
              <a:t>(</a:t>
            </a:r>
            <a:r>
              <a:rPr lang="zh-CN" altLang="en-US" sz="3400" b="1" dirty="0" smtClean="0">
                <a:solidFill>
                  <a:schemeClr val="bg1"/>
                </a:solidFill>
                <a:ea typeface="微软雅黑" panose="020B0503020204020204" pitchFamily="34" charset="-122"/>
              </a:rPr>
              <a:t>包括</a:t>
            </a:r>
            <a:r>
              <a:rPr lang="en-US" altLang="zh-CN" sz="3400" b="1" dirty="0" smtClean="0">
                <a:solidFill>
                  <a:schemeClr val="bg1"/>
                </a:solidFill>
                <a:ea typeface="微软雅黑" panose="020B0503020204020204" pitchFamily="34" charset="-122"/>
              </a:rPr>
              <a:t>9:30</a:t>
            </a:r>
            <a:r>
              <a:rPr lang="zh-CN" altLang="en-US" sz="3400" b="1" dirty="0" smtClean="0">
                <a:solidFill>
                  <a:schemeClr val="bg1"/>
                </a:solidFill>
                <a:ea typeface="微软雅黑" panose="020B0503020204020204" pitchFamily="34" charset="-122"/>
              </a:rPr>
              <a:t>主日学和</a:t>
            </a:r>
            <a:r>
              <a:rPr lang="en-US" altLang="zh-CN" sz="3400" b="1" dirty="0" smtClean="0">
                <a:solidFill>
                  <a:schemeClr val="bg1"/>
                </a:solidFill>
                <a:ea typeface="微软雅黑" panose="020B0503020204020204" pitchFamily="34" charset="-122"/>
              </a:rPr>
              <a:t>10:30</a:t>
            </a:r>
            <a:r>
              <a:rPr lang="zh-CN" altLang="en-US" sz="3400" b="1" dirty="0" smtClean="0">
                <a:solidFill>
                  <a:schemeClr val="bg1"/>
                </a:solidFill>
                <a:ea typeface="微软雅黑" panose="020B0503020204020204" pitchFamily="34" charset="-122"/>
              </a:rPr>
              <a:t>主日敬拜</a:t>
            </a:r>
            <a:r>
              <a:rPr lang="en-US" altLang="zh-CN" sz="3400" b="1" dirty="0" smtClean="0">
                <a:solidFill>
                  <a:schemeClr val="bg1"/>
                </a:solidFill>
                <a:ea typeface="微软雅黑" panose="020B0503020204020204" pitchFamily="34" charset="-122"/>
              </a:rPr>
              <a:t>)</a:t>
            </a:r>
            <a:r>
              <a:rPr lang="zh-CN" altLang="en-US" sz="3400" b="1" dirty="0" smtClean="0">
                <a:solidFill>
                  <a:schemeClr val="bg1"/>
                </a:solidFill>
                <a:ea typeface="微软雅黑" panose="020B0503020204020204" pitchFamily="34" charset="-122"/>
              </a:rPr>
              <a:t>。</a:t>
            </a:r>
            <a:r>
              <a:rPr lang="en-US" altLang="zh-CN" sz="3400" b="1" dirty="0" smtClean="0">
                <a:solidFill>
                  <a:schemeClr val="bg1"/>
                </a:solidFill>
                <a:ea typeface="微软雅黑" panose="020B0503020204020204" pitchFamily="34" charset="-122"/>
              </a:rPr>
              <a:t>5</a:t>
            </a:r>
            <a:r>
              <a:rPr lang="zh-CN" altLang="en-US" sz="3400" b="1" dirty="0" smtClean="0">
                <a:solidFill>
                  <a:schemeClr val="bg1"/>
                </a:solidFill>
                <a:ea typeface="微软雅黑" panose="020B0503020204020204" pitchFamily="34" charset="-122"/>
              </a:rPr>
              <a:t>月份主日敬拜将为联合崇拜，暂时没有婴幼儿看顾。因为要保持社交距离，所以聚会人数上限为</a:t>
            </a:r>
            <a:r>
              <a:rPr lang="en-US" altLang="zh-CN" sz="3400" b="1" dirty="0" smtClean="0">
                <a:solidFill>
                  <a:schemeClr val="bg1"/>
                </a:solidFill>
                <a:ea typeface="微软雅黑" panose="020B0503020204020204" pitchFamily="34" charset="-122"/>
              </a:rPr>
              <a:t>25</a:t>
            </a:r>
            <a:r>
              <a:rPr lang="zh-CN" altLang="en-US" sz="3400" b="1" dirty="0" smtClean="0">
                <a:solidFill>
                  <a:schemeClr val="bg1"/>
                </a:solidFill>
                <a:ea typeface="微软雅黑" panose="020B0503020204020204" pitchFamily="34" charset="-122"/>
              </a:rPr>
              <a:t>人，如果</a:t>
            </a:r>
            <a:r>
              <a:rPr lang="zh-CN" altLang="en-US" sz="3400" b="1" dirty="0">
                <a:solidFill>
                  <a:schemeClr val="bg1"/>
                </a:solidFill>
                <a:ea typeface="微软雅黑" panose="020B0503020204020204" pitchFamily="34" charset="-122"/>
              </a:rPr>
              <a:t>弟兄姊妹</a:t>
            </a:r>
            <a:r>
              <a:rPr lang="zh-CN" altLang="en-US" sz="3400" b="1" dirty="0" smtClean="0">
                <a:solidFill>
                  <a:schemeClr val="bg1"/>
                </a:solidFill>
                <a:ea typeface="微软雅黑" panose="020B0503020204020204" pitchFamily="34" charset="-122"/>
              </a:rPr>
              <a:t>要参加实体聚会，请尽早与福山弟兄联系  </a:t>
            </a:r>
            <a:r>
              <a:rPr lang="en-US" altLang="zh-CN" sz="3400" b="1" dirty="0" err="1" smtClean="0">
                <a:solidFill>
                  <a:schemeClr val="bg1"/>
                </a:solidFill>
                <a:ea typeface="微软雅黑" panose="020B0503020204020204" pitchFamily="34" charset="-122"/>
              </a:rPr>
              <a:t>fwushan@yahoo.com</a:t>
            </a:r>
            <a:endParaRPr lang="zh-CN" altLang="en-US" sz="3400" b="1" dirty="0">
              <a:solidFill>
                <a:schemeClr val="bg1"/>
              </a:solidFill>
              <a:ea typeface="微软雅黑" panose="020B0503020204020204" pitchFamily="34" charset="-122"/>
            </a:endParaRPr>
          </a:p>
          <a:p>
            <a:pPr algn="l">
              <a:lnSpc>
                <a:spcPct val="114000"/>
              </a:lnSpc>
            </a:pPr>
            <a:r>
              <a:rPr lang="en-US" altLang="zh-CN" sz="3000" b="1" dirty="0" smtClean="0">
                <a:solidFill>
                  <a:schemeClr val="bg1"/>
                </a:solidFill>
                <a:ea typeface="微软雅黑" panose="020B0503020204020204" pitchFamily="34" charset="-122"/>
              </a:rPr>
              <a:t>1.</a:t>
            </a:r>
            <a:r>
              <a:rPr lang="zh-CN" altLang="en-US" sz="3000" b="1" dirty="0" smtClean="0">
                <a:solidFill>
                  <a:schemeClr val="bg1"/>
                </a:solidFill>
                <a:ea typeface="微软雅黑" panose="020B0503020204020204" pitchFamily="34" charset="-122"/>
              </a:rPr>
              <a:t> </a:t>
            </a:r>
            <a:r>
              <a:rPr lang="en-US" altLang="zh-CN" sz="3000" b="1" dirty="0" smtClean="0">
                <a:solidFill>
                  <a:schemeClr val="bg1"/>
                </a:solidFill>
                <a:ea typeface="微软雅黑" panose="020B0503020204020204" pitchFamily="34" charset="-122"/>
              </a:rPr>
              <a:t>The onsite church Sunday Worship will resume on 5/17, including 9:30 Sunday school and 10:30 worship. The max capacity will be 25 people due to the social distance requirement, please contact </a:t>
            </a:r>
            <a:r>
              <a:rPr lang="en-US" altLang="zh-CN" sz="3000" b="1" dirty="0" err="1" smtClean="0">
                <a:solidFill>
                  <a:schemeClr val="bg1"/>
                </a:solidFill>
                <a:ea typeface="微软雅黑" panose="020B0503020204020204" pitchFamily="34" charset="-122"/>
              </a:rPr>
              <a:t>Fwu</a:t>
            </a:r>
            <a:r>
              <a:rPr lang="en-US" altLang="zh-CN" sz="3000" b="1" dirty="0" smtClean="0">
                <a:solidFill>
                  <a:schemeClr val="bg1"/>
                </a:solidFill>
                <a:ea typeface="微软雅黑" panose="020B0503020204020204" pitchFamily="34" charset="-122"/>
              </a:rPr>
              <a:t>-Shan if you’re interested in joining onsite (</a:t>
            </a:r>
            <a:r>
              <a:rPr lang="en-US" altLang="zh-CN" sz="3000" b="1" dirty="0" err="1" smtClean="0">
                <a:solidFill>
                  <a:schemeClr val="bg1"/>
                </a:solidFill>
                <a:ea typeface="微软雅黑" panose="020B0503020204020204" pitchFamily="34" charset="-122"/>
              </a:rPr>
              <a:t>fwushan@yahoo.com</a:t>
            </a:r>
            <a:r>
              <a:rPr lang="en-US" altLang="zh-CN" sz="3000" b="1" dirty="0" smtClean="0">
                <a:solidFill>
                  <a:schemeClr val="bg1"/>
                </a:solidFill>
                <a:ea typeface="微软雅黑" panose="020B0503020204020204" pitchFamily="34" charset="-122"/>
              </a:rPr>
              <a:t>).</a:t>
            </a:r>
            <a:endParaRPr lang="en-US" altLang="zh-CN" sz="30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662979953"/>
      </p:ext>
    </p:extLst>
  </p:cSld>
  <p:clrMapOvr>
    <a:masterClrMapping/>
  </p:clrMapOvr>
  <p:timing>
    <p:tnLst>
      <p:par>
        <p:cTn id="1" dur="indefinite" restart="never" nodeType="tmRoot"/>
      </p:par>
    </p:tn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dirty="0">
                <a:solidFill>
                  <a:schemeClr val="bg1"/>
                </a:solidFill>
                <a:ea typeface="微软雅黑" panose="020B0503020204020204" pitchFamily="34" charset="-122"/>
              </a:rPr>
              <a:t>2</a:t>
            </a:r>
            <a:r>
              <a:rPr lang="en-US" altLang="zh-CN" sz="3600" b="1" dirty="0" smtClean="0">
                <a:solidFill>
                  <a:schemeClr val="bg1"/>
                </a:solidFill>
                <a:ea typeface="微软雅黑" panose="020B0503020204020204" pitchFamily="34" charset="-122"/>
              </a:rPr>
              <a:t>.</a:t>
            </a:r>
            <a:r>
              <a:rPr lang="zh-CN" altLang="en-US" sz="3600" b="1" dirty="0" smtClean="0">
                <a:solidFill>
                  <a:schemeClr val="bg1"/>
                </a:solidFill>
                <a:ea typeface="微软雅黑" panose="020B0503020204020204" pitchFamily="34" charset="-122"/>
              </a:rPr>
              <a:t> 教会仍同时会提供</a:t>
            </a:r>
            <a:r>
              <a:rPr lang="en-US" altLang="zh-CN" sz="3600" b="1" dirty="0" smtClean="0">
                <a:solidFill>
                  <a:schemeClr val="bg1"/>
                </a:solidFill>
                <a:ea typeface="微软雅黑" panose="020B0503020204020204" pitchFamily="34" charset="-122"/>
              </a:rPr>
              <a:t>Zoom</a:t>
            </a:r>
            <a:r>
              <a:rPr lang="zh-CN" altLang="en-US" sz="3600" b="1" dirty="0" smtClean="0">
                <a:solidFill>
                  <a:schemeClr val="bg1"/>
                </a:solidFill>
                <a:ea typeface="微软雅黑" panose="020B0503020204020204" pitchFamily="34" charset="-122"/>
              </a:rPr>
              <a:t>的主日学和主日敬拜。请参加实体聚会的弟兄姊妹配戴口罩。如果没有口罩，教会会提供。每一次聚会后，教会都会做内部清洁消毒。</a:t>
            </a:r>
          </a:p>
          <a:p>
            <a:pPr algn="l">
              <a:lnSpc>
                <a:spcPct val="114000"/>
              </a:lnSpc>
            </a:pPr>
            <a:r>
              <a:rPr lang="en-US" altLang="zh-CN" sz="3200" b="1" dirty="0">
                <a:solidFill>
                  <a:schemeClr val="bg1"/>
                </a:solidFill>
                <a:ea typeface="微软雅黑" panose="020B0503020204020204" pitchFamily="34" charset="-122"/>
              </a:rPr>
              <a:t>2</a:t>
            </a:r>
            <a:r>
              <a:rPr lang="en-US" altLang="zh-CN" sz="3200" b="1" dirty="0" smtClean="0">
                <a:solidFill>
                  <a:schemeClr val="bg1"/>
                </a:solidFill>
                <a:ea typeface="微软雅黑" panose="020B0503020204020204" pitchFamily="34" charset="-122"/>
              </a:rPr>
              <a:t>.</a:t>
            </a:r>
            <a:r>
              <a:rPr lang="zh-CN" altLang="en-US" sz="3200" b="1" dirty="0" smtClean="0">
                <a:solidFill>
                  <a:schemeClr val="bg1"/>
                </a:solidFill>
                <a:ea typeface="微软雅黑" panose="020B0503020204020204" pitchFamily="34" charset="-122"/>
              </a:rPr>
              <a:t> </a:t>
            </a:r>
            <a:r>
              <a:rPr lang="en-US" altLang="zh-CN" sz="3200" b="1" dirty="0" smtClean="0">
                <a:solidFill>
                  <a:schemeClr val="bg1"/>
                </a:solidFill>
                <a:ea typeface="微软雅黑" panose="020B0503020204020204" pitchFamily="34" charset="-122"/>
              </a:rPr>
              <a:t>The Sunday school and Worship will still be broadcasted online through zoom. Please wear mask if joining the onsite worship, and church will provide mask if you don’t have one. The church will be cleaned and sanitized after every meeting.</a:t>
            </a:r>
            <a:endParaRPr lang="en-US" altLang="zh-CN" sz="32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585055272"/>
      </p:ext>
    </p:extLst>
  </p:cSld>
  <p:clrMapOvr>
    <a:masterClrMapping/>
  </p:clrMapOvr>
  <p:timing>
    <p:tnLst>
      <p:par>
        <p:cTn id="1" dur="indefinite" restart="never" nodeType="tmRoot"/>
      </p:par>
    </p:tn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dirty="0">
                <a:solidFill>
                  <a:schemeClr val="bg1"/>
                </a:solidFill>
                <a:ea typeface="微软雅黑" panose="020B0503020204020204" pitchFamily="34" charset="-122"/>
              </a:rPr>
              <a:t>3</a:t>
            </a:r>
            <a:r>
              <a:rPr lang="en-US" altLang="zh-CN" sz="3600" b="1" dirty="0" smtClean="0">
                <a:solidFill>
                  <a:schemeClr val="bg1"/>
                </a:solidFill>
                <a:ea typeface="微软雅黑" panose="020B0503020204020204" pitchFamily="34" charset="-122"/>
              </a:rPr>
              <a:t>.</a:t>
            </a:r>
            <a:r>
              <a:rPr lang="zh-CN" altLang="en-US" sz="3600" b="1" dirty="0" smtClean="0">
                <a:solidFill>
                  <a:schemeClr val="bg1"/>
                </a:solidFill>
                <a:ea typeface="微软雅黑" panose="020B0503020204020204" pitchFamily="34" charset="-122"/>
              </a:rPr>
              <a:t> 请继续为教会实体聚会祷告。</a:t>
            </a:r>
            <a:endParaRPr lang="zh-CN" altLang="en-US" sz="3600" b="1" dirty="0">
              <a:solidFill>
                <a:schemeClr val="bg1"/>
              </a:solidFill>
              <a:ea typeface="微软雅黑" panose="020B0503020204020204" pitchFamily="34" charset="-122"/>
            </a:endParaRPr>
          </a:p>
          <a:p>
            <a:pPr algn="l">
              <a:lnSpc>
                <a:spcPct val="114000"/>
              </a:lnSpc>
            </a:pPr>
            <a:r>
              <a:rPr lang="en-US" altLang="zh-CN" sz="3600" b="1" dirty="0">
                <a:solidFill>
                  <a:schemeClr val="bg1"/>
                </a:solidFill>
                <a:ea typeface="微软雅黑" panose="020B0503020204020204" pitchFamily="34" charset="-122"/>
              </a:rPr>
              <a:t>3</a:t>
            </a:r>
            <a:r>
              <a:rPr lang="en-US" altLang="zh-CN" sz="3600" b="1" dirty="0" smtClean="0">
                <a:solidFill>
                  <a:schemeClr val="bg1"/>
                </a:solidFill>
                <a:ea typeface="微软雅黑" panose="020B0503020204020204" pitchFamily="34" charset="-122"/>
              </a:rPr>
              <a:t>.</a:t>
            </a:r>
            <a:r>
              <a:rPr lang="zh-CN" altLang="en-US" sz="3600" b="1" dirty="0" smtClean="0">
                <a:solidFill>
                  <a:schemeClr val="bg1"/>
                </a:solidFill>
                <a:ea typeface="微软雅黑" panose="020B0503020204020204" pitchFamily="34" charset="-122"/>
              </a:rPr>
              <a:t> </a:t>
            </a:r>
            <a:r>
              <a:rPr lang="en-US" altLang="zh-CN" sz="3600" b="1" dirty="0" smtClean="0">
                <a:solidFill>
                  <a:schemeClr val="bg1"/>
                </a:solidFill>
                <a:ea typeface="微软雅黑" panose="020B0503020204020204" pitchFamily="34" charset="-122"/>
              </a:rPr>
              <a:t>Please keep</a:t>
            </a:r>
            <a:r>
              <a:rPr lang="zh-CN" altLang="en-US" sz="3600" b="1" dirty="0" smtClean="0">
                <a:solidFill>
                  <a:schemeClr val="bg1"/>
                </a:solidFill>
                <a:ea typeface="微软雅黑" panose="020B0503020204020204" pitchFamily="34" charset="-122"/>
              </a:rPr>
              <a:t> </a:t>
            </a:r>
            <a:r>
              <a:rPr lang="en-US" altLang="zh-CN" sz="3600" b="1" dirty="0" smtClean="0">
                <a:solidFill>
                  <a:schemeClr val="bg1"/>
                </a:solidFill>
                <a:ea typeface="微软雅黑" panose="020B0503020204020204" pitchFamily="34" charset="-122"/>
              </a:rPr>
              <a:t>praying for the church onsite Sunday gathering.</a:t>
            </a:r>
            <a:endParaRPr lang="zh-CN" altLang="en-US" sz="3600" b="1" dirty="0" smtClean="0">
              <a:solidFill>
                <a:schemeClr val="bg1"/>
              </a:solidFill>
              <a:ea typeface="微软雅黑" panose="020B0503020204020204" pitchFamily="34" charset="-122"/>
            </a:endParaRPr>
          </a:p>
          <a:p>
            <a:pPr algn="l">
              <a:lnSpc>
                <a:spcPct val="114000"/>
              </a:lnSpc>
            </a:pPr>
            <a:endParaRPr lang="zh-CN" altLang="en-US"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3853813355"/>
      </p:ext>
    </p:extLst>
  </p:cSld>
  <p:clrMapOvr>
    <a:masterClrMapping/>
  </p:clrMapOvr>
  <p:timing>
    <p:tnLst>
      <p:par>
        <p:cTn id="1" dur="indefinite" restart="never" nodeType="tmRoot"/>
      </p:par>
    </p:tnLst>
  </p:timing>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dirty="0">
                <a:solidFill>
                  <a:schemeClr val="bg1"/>
                </a:solidFill>
                <a:ea typeface="微软雅黑" panose="020B0503020204020204" pitchFamily="34" charset="-122"/>
              </a:rPr>
              <a:t>4</a:t>
            </a:r>
            <a:r>
              <a:rPr lang="en-US" altLang="zh-CN" sz="3600" b="1" dirty="0" smtClean="0">
                <a:solidFill>
                  <a:schemeClr val="bg1"/>
                </a:solidFill>
                <a:ea typeface="微软雅黑" panose="020B0503020204020204" pitchFamily="34" charset="-122"/>
              </a:rPr>
              <a:t>.</a:t>
            </a:r>
            <a:r>
              <a:rPr lang="zh-CN" altLang="en-US" sz="3600" b="1" dirty="0" smtClean="0">
                <a:solidFill>
                  <a:schemeClr val="bg1"/>
                </a:solidFill>
                <a:ea typeface="微软雅黑" panose="020B0503020204020204" pitchFamily="34" charset="-122"/>
              </a:rPr>
              <a:t> 鼓励大家参加教会其它线上活动：周二晚</a:t>
            </a:r>
            <a:r>
              <a:rPr lang="en-US" altLang="zh-CN" sz="3600" b="1" dirty="0" smtClean="0">
                <a:solidFill>
                  <a:schemeClr val="bg1"/>
                </a:solidFill>
                <a:ea typeface="微软雅黑" panose="020B0503020204020204" pitchFamily="34" charset="-122"/>
              </a:rPr>
              <a:t>7</a:t>
            </a:r>
            <a:r>
              <a:rPr lang="zh-CN" altLang="en-US" sz="3600" b="1" dirty="0" smtClean="0">
                <a:solidFill>
                  <a:schemeClr val="bg1"/>
                </a:solidFill>
                <a:ea typeface="微软雅黑" panose="020B0503020204020204" pitchFamily="34" charset="-122"/>
              </a:rPr>
              <a:t>点祷告会，周三早上</a:t>
            </a:r>
            <a:r>
              <a:rPr lang="en-US" altLang="zh-CN" sz="3600" b="1" dirty="0" smtClean="0">
                <a:solidFill>
                  <a:schemeClr val="bg1"/>
                </a:solidFill>
                <a:ea typeface="微软雅黑" panose="020B0503020204020204" pitchFamily="34" charset="-122"/>
              </a:rPr>
              <a:t>10</a:t>
            </a:r>
            <a:r>
              <a:rPr lang="zh-CN" altLang="en-US" sz="3600" b="1" dirty="0" smtClean="0">
                <a:solidFill>
                  <a:schemeClr val="bg1"/>
                </a:solidFill>
                <a:ea typeface="微软雅黑" panose="020B0503020204020204" pitchFamily="34" charset="-122"/>
              </a:rPr>
              <a:t>点姊妹会，周五晚</a:t>
            </a:r>
            <a:r>
              <a:rPr lang="en-US" altLang="zh-CN" sz="3600" b="1" dirty="0" smtClean="0">
                <a:solidFill>
                  <a:schemeClr val="bg1"/>
                </a:solidFill>
                <a:ea typeface="微软雅黑" panose="020B0503020204020204" pitchFamily="34" charset="-122"/>
              </a:rPr>
              <a:t>7:30</a:t>
            </a:r>
            <a:r>
              <a:rPr lang="zh-CN" altLang="en-US" sz="3600" b="1" dirty="0" smtClean="0">
                <a:solidFill>
                  <a:schemeClr val="bg1"/>
                </a:solidFill>
                <a:ea typeface="微软雅黑" panose="020B0503020204020204" pitchFamily="34" charset="-122"/>
              </a:rPr>
              <a:t>查经。</a:t>
            </a:r>
            <a:endParaRPr lang="zh-CN" altLang="en-US" sz="3600" b="1" dirty="0">
              <a:solidFill>
                <a:schemeClr val="bg1"/>
              </a:solidFill>
              <a:ea typeface="微软雅黑" panose="020B0503020204020204" pitchFamily="34" charset="-122"/>
            </a:endParaRPr>
          </a:p>
          <a:p>
            <a:pPr algn="l">
              <a:lnSpc>
                <a:spcPct val="114000"/>
              </a:lnSpc>
            </a:pPr>
            <a:r>
              <a:rPr lang="en-US" altLang="zh-CN" sz="3600" b="1" dirty="0">
                <a:solidFill>
                  <a:schemeClr val="bg1"/>
                </a:solidFill>
                <a:ea typeface="微软雅黑" panose="020B0503020204020204" pitchFamily="34" charset="-122"/>
              </a:rPr>
              <a:t>4</a:t>
            </a:r>
            <a:r>
              <a:rPr lang="en-US" altLang="zh-CN" sz="3600" b="1" dirty="0" smtClean="0">
                <a:solidFill>
                  <a:schemeClr val="bg1"/>
                </a:solidFill>
                <a:ea typeface="微软雅黑" panose="020B0503020204020204" pitchFamily="34" charset="-122"/>
              </a:rPr>
              <a:t>.</a:t>
            </a:r>
            <a:r>
              <a:rPr lang="zh-CN" altLang="en-US" sz="3600" b="1" dirty="0" smtClean="0">
                <a:solidFill>
                  <a:schemeClr val="bg1"/>
                </a:solidFill>
                <a:ea typeface="微软雅黑" panose="020B0503020204020204" pitchFamily="34" charset="-122"/>
              </a:rPr>
              <a:t> </a:t>
            </a:r>
            <a:r>
              <a:rPr lang="en-US" altLang="zh-CN" sz="3600" b="1" dirty="0" smtClean="0">
                <a:solidFill>
                  <a:schemeClr val="bg1"/>
                </a:solidFill>
                <a:ea typeface="微软雅黑" panose="020B0503020204020204" pitchFamily="34" charset="-122"/>
              </a:rPr>
              <a:t>We</a:t>
            </a:r>
            <a:r>
              <a:rPr lang="zh-CN" altLang="en-US" sz="3600" b="1" dirty="0" smtClean="0">
                <a:solidFill>
                  <a:schemeClr val="bg1"/>
                </a:solidFill>
                <a:ea typeface="微软雅黑" panose="020B0503020204020204" pitchFamily="34" charset="-122"/>
              </a:rPr>
              <a:t> </a:t>
            </a:r>
            <a:r>
              <a:rPr lang="en-US" altLang="zh-CN" sz="3600" b="1" dirty="0" smtClean="0">
                <a:solidFill>
                  <a:schemeClr val="bg1"/>
                </a:solidFill>
                <a:ea typeface="微软雅黑" panose="020B0503020204020204" pitchFamily="34" charset="-122"/>
              </a:rPr>
              <a:t>encourage</a:t>
            </a:r>
            <a:r>
              <a:rPr lang="zh-CN" altLang="en-US" sz="3600" b="1" dirty="0" smtClean="0">
                <a:solidFill>
                  <a:schemeClr val="bg1"/>
                </a:solidFill>
                <a:ea typeface="微软雅黑" panose="020B0503020204020204" pitchFamily="34" charset="-122"/>
              </a:rPr>
              <a:t> </a:t>
            </a:r>
            <a:r>
              <a:rPr lang="en-US" altLang="zh-CN" sz="3600" b="1" dirty="0" smtClean="0">
                <a:solidFill>
                  <a:schemeClr val="bg1"/>
                </a:solidFill>
                <a:ea typeface="微软雅黑" panose="020B0503020204020204" pitchFamily="34" charset="-122"/>
              </a:rPr>
              <a:t>everyone</a:t>
            </a:r>
            <a:r>
              <a:rPr lang="zh-CN" altLang="en-US" sz="3600" b="1" dirty="0" smtClean="0">
                <a:solidFill>
                  <a:schemeClr val="bg1"/>
                </a:solidFill>
                <a:ea typeface="微软雅黑" panose="020B0503020204020204" pitchFamily="34" charset="-122"/>
              </a:rPr>
              <a:t> </a:t>
            </a:r>
            <a:r>
              <a:rPr lang="en-US" altLang="zh-CN" sz="3600" b="1" dirty="0" smtClean="0">
                <a:solidFill>
                  <a:schemeClr val="bg1"/>
                </a:solidFill>
                <a:ea typeface="微软雅黑" panose="020B0503020204020204" pitchFamily="34" charset="-122"/>
              </a:rPr>
              <a:t>to</a:t>
            </a:r>
            <a:r>
              <a:rPr lang="zh-CN" altLang="en-US" sz="3600" b="1" dirty="0" smtClean="0">
                <a:solidFill>
                  <a:schemeClr val="bg1"/>
                </a:solidFill>
                <a:ea typeface="微软雅黑" panose="020B0503020204020204" pitchFamily="34" charset="-122"/>
              </a:rPr>
              <a:t> </a:t>
            </a:r>
            <a:r>
              <a:rPr lang="en-US" altLang="zh-CN" sz="3600" b="1" dirty="0" smtClean="0">
                <a:solidFill>
                  <a:schemeClr val="bg1"/>
                </a:solidFill>
                <a:ea typeface="微软雅黑" panose="020B0503020204020204" pitchFamily="34" charset="-122"/>
              </a:rPr>
              <a:t>participate</a:t>
            </a:r>
            <a:r>
              <a:rPr lang="zh-CN" altLang="en-US" sz="3600" b="1" dirty="0" smtClean="0">
                <a:solidFill>
                  <a:schemeClr val="bg1"/>
                </a:solidFill>
                <a:ea typeface="微软雅黑" panose="020B0503020204020204" pitchFamily="34" charset="-122"/>
              </a:rPr>
              <a:t> </a:t>
            </a:r>
            <a:r>
              <a:rPr lang="en-US" altLang="zh-CN" sz="3600" b="1" dirty="0" smtClean="0">
                <a:solidFill>
                  <a:schemeClr val="bg1"/>
                </a:solidFill>
                <a:ea typeface="微软雅黑" panose="020B0503020204020204" pitchFamily="34" charset="-122"/>
              </a:rPr>
              <a:t>our</a:t>
            </a:r>
            <a:r>
              <a:rPr lang="zh-CN" altLang="en-US" sz="3600" b="1" dirty="0" smtClean="0">
                <a:solidFill>
                  <a:schemeClr val="bg1"/>
                </a:solidFill>
                <a:ea typeface="微软雅黑" panose="020B0503020204020204" pitchFamily="34" charset="-122"/>
              </a:rPr>
              <a:t> </a:t>
            </a:r>
            <a:r>
              <a:rPr lang="en-US" altLang="zh-CN" sz="3600" b="1" dirty="0" smtClean="0">
                <a:solidFill>
                  <a:schemeClr val="bg1"/>
                </a:solidFill>
                <a:ea typeface="微软雅黑" panose="020B0503020204020204" pitchFamily="34" charset="-122"/>
              </a:rPr>
              <a:t>church’s</a:t>
            </a:r>
            <a:r>
              <a:rPr lang="zh-CN" altLang="en-US" sz="3600" b="1" dirty="0" smtClean="0">
                <a:solidFill>
                  <a:schemeClr val="bg1"/>
                </a:solidFill>
                <a:ea typeface="微软雅黑" panose="020B0503020204020204" pitchFamily="34" charset="-122"/>
              </a:rPr>
              <a:t> </a:t>
            </a:r>
            <a:r>
              <a:rPr lang="en-US" altLang="zh-CN" sz="3600" b="1" dirty="0" smtClean="0">
                <a:solidFill>
                  <a:schemeClr val="bg1"/>
                </a:solidFill>
                <a:ea typeface="微软雅黑" panose="020B0503020204020204" pitchFamily="34" charset="-122"/>
              </a:rPr>
              <a:t>other</a:t>
            </a:r>
            <a:r>
              <a:rPr lang="zh-CN" altLang="en-US" sz="3600" b="1" dirty="0" smtClean="0">
                <a:solidFill>
                  <a:schemeClr val="bg1"/>
                </a:solidFill>
                <a:ea typeface="微软雅黑" panose="020B0503020204020204" pitchFamily="34" charset="-122"/>
              </a:rPr>
              <a:t> </a:t>
            </a:r>
            <a:r>
              <a:rPr lang="en-US" altLang="zh-CN" sz="3600" b="1" dirty="0" smtClean="0">
                <a:solidFill>
                  <a:schemeClr val="bg1"/>
                </a:solidFill>
                <a:ea typeface="微软雅黑" panose="020B0503020204020204" pitchFamily="34" charset="-122"/>
              </a:rPr>
              <a:t>online</a:t>
            </a:r>
            <a:r>
              <a:rPr lang="zh-CN" altLang="en-US" sz="3600" b="1" dirty="0" smtClean="0">
                <a:solidFill>
                  <a:schemeClr val="bg1"/>
                </a:solidFill>
                <a:ea typeface="微软雅黑" panose="020B0503020204020204" pitchFamily="34" charset="-122"/>
              </a:rPr>
              <a:t> </a:t>
            </a:r>
            <a:r>
              <a:rPr lang="en-US" altLang="zh-CN" sz="3600" b="1" dirty="0" smtClean="0">
                <a:solidFill>
                  <a:schemeClr val="bg1"/>
                </a:solidFill>
                <a:ea typeface="微软雅黑" panose="020B0503020204020204" pitchFamily="34" charset="-122"/>
              </a:rPr>
              <a:t>activities:</a:t>
            </a:r>
            <a:r>
              <a:rPr lang="zh-CN" altLang="en-US" sz="3600" b="1" dirty="0" smtClean="0">
                <a:solidFill>
                  <a:schemeClr val="bg1"/>
                </a:solidFill>
                <a:ea typeface="微软雅黑" panose="020B0503020204020204" pitchFamily="34" charset="-122"/>
              </a:rPr>
              <a:t> </a:t>
            </a:r>
            <a:r>
              <a:rPr lang="en-US" altLang="zh-CN" sz="3600" b="1" dirty="0" smtClean="0">
                <a:solidFill>
                  <a:schemeClr val="bg1"/>
                </a:solidFill>
                <a:ea typeface="微软雅黑" panose="020B0503020204020204" pitchFamily="34" charset="-122"/>
              </a:rPr>
              <a:t>Tue</a:t>
            </a:r>
            <a:r>
              <a:rPr lang="zh-CN" altLang="en-US" sz="3600" b="1" dirty="0" smtClean="0">
                <a:solidFill>
                  <a:schemeClr val="bg1"/>
                </a:solidFill>
                <a:ea typeface="微软雅黑" panose="020B0503020204020204" pitchFamily="34" charset="-122"/>
              </a:rPr>
              <a:t> </a:t>
            </a:r>
            <a:r>
              <a:rPr lang="en-US" altLang="zh-CN" sz="3600" b="1" dirty="0" smtClean="0">
                <a:solidFill>
                  <a:schemeClr val="bg1"/>
                </a:solidFill>
                <a:ea typeface="微软雅黑" panose="020B0503020204020204" pitchFamily="34" charset="-122"/>
              </a:rPr>
              <a:t>7pm</a:t>
            </a:r>
            <a:r>
              <a:rPr lang="zh-CN" altLang="en-US" sz="3600" b="1" dirty="0" smtClean="0">
                <a:solidFill>
                  <a:schemeClr val="bg1"/>
                </a:solidFill>
                <a:ea typeface="微软雅黑" panose="020B0503020204020204" pitchFamily="34" charset="-122"/>
              </a:rPr>
              <a:t> </a:t>
            </a:r>
            <a:r>
              <a:rPr lang="en-US" altLang="zh-CN" sz="3600" b="1" dirty="0" smtClean="0">
                <a:solidFill>
                  <a:schemeClr val="bg1"/>
                </a:solidFill>
                <a:ea typeface="微软雅黑" panose="020B0503020204020204" pitchFamily="34" charset="-122"/>
              </a:rPr>
              <a:t>prayer</a:t>
            </a:r>
            <a:r>
              <a:rPr lang="zh-CN" altLang="en-US" sz="3600" b="1" dirty="0" smtClean="0">
                <a:solidFill>
                  <a:schemeClr val="bg1"/>
                </a:solidFill>
                <a:ea typeface="微软雅黑" panose="020B0503020204020204" pitchFamily="34" charset="-122"/>
              </a:rPr>
              <a:t> </a:t>
            </a:r>
            <a:r>
              <a:rPr lang="en-US" altLang="zh-CN" sz="3600" b="1" dirty="0" smtClean="0">
                <a:solidFill>
                  <a:schemeClr val="bg1"/>
                </a:solidFill>
                <a:ea typeface="微软雅黑" panose="020B0503020204020204" pitchFamily="34" charset="-122"/>
              </a:rPr>
              <a:t>meeting,</a:t>
            </a:r>
            <a:r>
              <a:rPr lang="zh-CN" altLang="en-US" sz="3600" b="1" dirty="0" smtClean="0">
                <a:solidFill>
                  <a:schemeClr val="bg1"/>
                </a:solidFill>
                <a:ea typeface="微软雅黑" panose="020B0503020204020204" pitchFamily="34" charset="-122"/>
              </a:rPr>
              <a:t> </a:t>
            </a:r>
            <a:r>
              <a:rPr lang="en-US" altLang="zh-CN" sz="3600" b="1" dirty="0" smtClean="0">
                <a:solidFill>
                  <a:schemeClr val="bg1"/>
                </a:solidFill>
                <a:ea typeface="微软雅黑" panose="020B0503020204020204" pitchFamily="34" charset="-122"/>
              </a:rPr>
              <a:t>Wed</a:t>
            </a:r>
            <a:r>
              <a:rPr lang="zh-CN" altLang="en-US" sz="3600" b="1" dirty="0" smtClean="0">
                <a:solidFill>
                  <a:schemeClr val="bg1"/>
                </a:solidFill>
                <a:ea typeface="微软雅黑" panose="020B0503020204020204" pitchFamily="34" charset="-122"/>
              </a:rPr>
              <a:t> </a:t>
            </a:r>
            <a:r>
              <a:rPr lang="en-US" altLang="zh-CN" sz="3600" b="1" dirty="0" smtClean="0">
                <a:solidFill>
                  <a:schemeClr val="bg1"/>
                </a:solidFill>
                <a:ea typeface="微软雅黑" panose="020B0503020204020204" pitchFamily="34" charset="-122"/>
              </a:rPr>
              <a:t>10am</a:t>
            </a:r>
            <a:r>
              <a:rPr lang="zh-CN" altLang="en-US" sz="3600" b="1" dirty="0" smtClean="0">
                <a:solidFill>
                  <a:schemeClr val="bg1"/>
                </a:solidFill>
                <a:ea typeface="微软雅黑" panose="020B0503020204020204" pitchFamily="34" charset="-122"/>
              </a:rPr>
              <a:t> </a:t>
            </a:r>
            <a:r>
              <a:rPr lang="en-US" altLang="zh-CN" sz="3600" b="1" dirty="0" smtClean="0">
                <a:solidFill>
                  <a:schemeClr val="bg1"/>
                </a:solidFill>
                <a:ea typeface="微软雅黑" panose="020B0503020204020204" pitchFamily="34" charset="-122"/>
              </a:rPr>
              <a:t>sisters</a:t>
            </a:r>
            <a:r>
              <a:rPr lang="zh-CN" altLang="en-US" sz="3600" b="1" dirty="0" smtClean="0">
                <a:solidFill>
                  <a:schemeClr val="bg1"/>
                </a:solidFill>
                <a:ea typeface="微软雅黑" panose="020B0503020204020204" pitchFamily="34" charset="-122"/>
              </a:rPr>
              <a:t> </a:t>
            </a:r>
            <a:r>
              <a:rPr lang="en-US" altLang="zh-CN" sz="3600" b="1" dirty="0" smtClean="0">
                <a:solidFill>
                  <a:schemeClr val="bg1"/>
                </a:solidFill>
                <a:ea typeface="微软雅黑" panose="020B0503020204020204" pitchFamily="34" charset="-122"/>
              </a:rPr>
              <a:t>fellowship,</a:t>
            </a:r>
            <a:r>
              <a:rPr lang="zh-CN" altLang="en-US" sz="3600" b="1" dirty="0" smtClean="0">
                <a:solidFill>
                  <a:schemeClr val="bg1"/>
                </a:solidFill>
                <a:ea typeface="微软雅黑" panose="020B0503020204020204" pitchFamily="34" charset="-122"/>
              </a:rPr>
              <a:t> </a:t>
            </a:r>
            <a:r>
              <a:rPr lang="en-US" altLang="zh-CN" sz="3600" b="1" dirty="0" smtClean="0">
                <a:solidFill>
                  <a:schemeClr val="bg1"/>
                </a:solidFill>
                <a:ea typeface="微软雅黑" panose="020B0503020204020204" pitchFamily="34" charset="-122"/>
              </a:rPr>
              <a:t>Fri</a:t>
            </a:r>
            <a:r>
              <a:rPr lang="zh-CN" altLang="en-US" sz="3600" b="1" dirty="0" smtClean="0">
                <a:solidFill>
                  <a:schemeClr val="bg1"/>
                </a:solidFill>
                <a:ea typeface="微软雅黑" panose="020B0503020204020204" pitchFamily="34" charset="-122"/>
              </a:rPr>
              <a:t> </a:t>
            </a:r>
            <a:r>
              <a:rPr lang="en-US" altLang="zh-CN" sz="3600" b="1" dirty="0" smtClean="0">
                <a:solidFill>
                  <a:schemeClr val="bg1"/>
                </a:solidFill>
                <a:ea typeface="微软雅黑" panose="020B0503020204020204" pitchFamily="34" charset="-122"/>
              </a:rPr>
              <a:t>7:30pm</a:t>
            </a:r>
            <a:r>
              <a:rPr lang="zh-CN" altLang="en-US" sz="3600" b="1" dirty="0" smtClean="0">
                <a:solidFill>
                  <a:schemeClr val="bg1"/>
                </a:solidFill>
                <a:ea typeface="微软雅黑" panose="020B0503020204020204" pitchFamily="34" charset="-122"/>
              </a:rPr>
              <a:t> </a:t>
            </a:r>
            <a:r>
              <a:rPr lang="en-US" altLang="zh-CN" sz="3600" b="1" dirty="0" smtClean="0">
                <a:solidFill>
                  <a:schemeClr val="bg1"/>
                </a:solidFill>
                <a:ea typeface="微软雅黑" panose="020B0503020204020204" pitchFamily="34" charset="-122"/>
              </a:rPr>
              <a:t>bible</a:t>
            </a:r>
            <a:r>
              <a:rPr lang="zh-CN" altLang="en-US" sz="3600" b="1" dirty="0" smtClean="0">
                <a:solidFill>
                  <a:schemeClr val="bg1"/>
                </a:solidFill>
                <a:ea typeface="微软雅黑" panose="020B0503020204020204" pitchFamily="34" charset="-122"/>
              </a:rPr>
              <a:t> </a:t>
            </a:r>
            <a:r>
              <a:rPr lang="en-US" altLang="zh-CN" sz="3600" b="1" dirty="0" smtClean="0">
                <a:solidFill>
                  <a:schemeClr val="bg1"/>
                </a:solidFill>
                <a:ea typeface="微软雅黑" panose="020B0503020204020204" pitchFamily="34" charset="-122"/>
              </a:rPr>
              <a:t>study.</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3611122119"/>
      </p:ext>
    </p:extLst>
  </p:cSld>
  <p:clrMapOvr>
    <a:masterClrMapping/>
  </p:clrMapOvr>
  <p:timing>
    <p:tnLst>
      <p:par>
        <p:cTn id="1" dur="indefinite" restart="never" nodeType="tmRoot"/>
      </p:par>
    </p:tnLst>
  </p:timing>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dirty="0">
                <a:solidFill>
                  <a:schemeClr val="bg1"/>
                </a:solidFill>
                <a:ea typeface="微软雅黑" panose="020B0503020204020204" pitchFamily="34" charset="-122"/>
              </a:rPr>
              <a:t>5</a:t>
            </a:r>
            <a:r>
              <a:rPr lang="en-US" altLang="zh-CN" sz="3600" b="1" dirty="0" smtClean="0">
                <a:solidFill>
                  <a:schemeClr val="bg1"/>
                </a:solidFill>
                <a:ea typeface="微软雅黑" panose="020B0503020204020204" pitchFamily="34" charset="-122"/>
              </a:rPr>
              <a:t>.</a:t>
            </a:r>
            <a:r>
              <a:rPr lang="zh-CN" altLang="en-US" sz="3600" b="1" dirty="0" smtClean="0">
                <a:solidFill>
                  <a:schemeClr val="bg1"/>
                </a:solidFill>
                <a:ea typeface="微软雅黑" panose="020B0503020204020204" pitchFamily="34" charset="-122"/>
              </a:rPr>
              <a:t> 如果有任何奉献，请用支票寄到教会邮箱。</a:t>
            </a:r>
            <a:endParaRPr lang="zh-CN" altLang="en-US" sz="3600" b="1" dirty="0">
              <a:solidFill>
                <a:schemeClr val="bg1"/>
              </a:solidFill>
              <a:ea typeface="微软雅黑" panose="020B0503020204020204" pitchFamily="34" charset="-122"/>
            </a:endParaRPr>
          </a:p>
          <a:p>
            <a:pPr algn="l">
              <a:lnSpc>
                <a:spcPct val="114000"/>
              </a:lnSpc>
            </a:pPr>
            <a:r>
              <a:rPr lang="en-US" altLang="zh-CN" sz="3600" b="1" dirty="0">
                <a:solidFill>
                  <a:schemeClr val="bg1"/>
                </a:solidFill>
                <a:ea typeface="微软雅黑" panose="020B0503020204020204" pitchFamily="34" charset="-122"/>
              </a:rPr>
              <a:t>5</a:t>
            </a:r>
            <a:r>
              <a:rPr lang="en-US" altLang="zh-CN" sz="3600" b="1" dirty="0" smtClean="0">
                <a:solidFill>
                  <a:schemeClr val="bg1"/>
                </a:solidFill>
                <a:ea typeface="微软雅黑" panose="020B0503020204020204" pitchFamily="34" charset="-122"/>
              </a:rPr>
              <a:t>.</a:t>
            </a:r>
            <a:r>
              <a:rPr lang="zh-CN" altLang="en-US" sz="3600" b="1" dirty="0" smtClean="0">
                <a:solidFill>
                  <a:schemeClr val="bg1"/>
                </a:solidFill>
                <a:ea typeface="微软雅黑" panose="020B0503020204020204" pitchFamily="34" charset="-122"/>
              </a:rPr>
              <a:t> </a:t>
            </a:r>
            <a:r>
              <a:rPr lang="en-US" altLang="zh-CN" sz="3600" b="1" dirty="0" smtClean="0">
                <a:solidFill>
                  <a:schemeClr val="bg1"/>
                </a:solidFill>
                <a:ea typeface="微软雅黑" panose="020B0503020204020204" pitchFamily="34" charset="-122"/>
              </a:rPr>
              <a:t>If</a:t>
            </a:r>
            <a:r>
              <a:rPr lang="zh-CN" altLang="en-US" sz="3600" b="1" dirty="0" smtClean="0">
                <a:solidFill>
                  <a:schemeClr val="bg1"/>
                </a:solidFill>
                <a:ea typeface="微软雅黑" panose="020B0503020204020204" pitchFamily="34" charset="-122"/>
              </a:rPr>
              <a:t> </a:t>
            </a:r>
            <a:r>
              <a:rPr lang="en-US" altLang="zh-CN" sz="3600" b="1" dirty="0" smtClean="0">
                <a:solidFill>
                  <a:schemeClr val="bg1"/>
                </a:solidFill>
                <a:ea typeface="微软雅黑" panose="020B0503020204020204" pitchFamily="34" charset="-122"/>
              </a:rPr>
              <a:t>you</a:t>
            </a:r>
            <a:r>
              <a:rPr lang="zh-CN" altLang="en-US" sz="3600" b="1" dirty="0" smtClean="0">
                <a:solidFill>
                  <a:schemeClr val="bg1"/>
                </a:solidFill>
                <a:ea typeface="微软雅黑" panose="020B0503020204020204" pitchFamily="34" charset="-122"/>
              </a:rPr>
              <a:t> </a:t>
            </a:r>
            <a:r>
              <a:rPr lang="en-US" altLang="zh-CN" sz="3600" b="1" dirty="0" smtClean="0">
                <a:solidFill>
                  <a:schemeClr val="bg1"/>
                </a:solidFill>
                <a:ea typeface="微软雅黑" panose="020B0503020204020204" pitchFamily="34" charset="-122"/>
              </a:rPr>
              <a:t>have</a:t>
            </a:r>
            <a:r>
              <a:rPr lang="zh-CN" altLang="en-US" sz="3600" b="1" dirty="0" smtClean="0">
                <a:solidFill>
                  <a:schemeClr val="bg1"/>
                </a:solidFill>
                <a:ea typeface="微软雅黑" panose="020B0503020204020204" pitchFamily="34" charset="-122"/>
              </a:rPr>
              <a:t> </a:t>
            </a:r>
            <a:r>
              <a:rPr lang="en-US" altLang="zh-CN" sz="3600" b="1" dirty="0" smtClean="0">
                <a:solidFill>
                  <a:schemeClr val="bg1"/>
                </a:solidFill>
                <a:ea typeface="微软雅黑" panose="020B0503020204020204" pitchFamily="34" charset="-122"/>
              </a:rPr>
              <a:t>offering,</a:t>
            </a:r>
            <a:r>
              <a:rPr lang="zh-CN" altLang="en-US" sz="3600" b="1" dirty="0" smtClean="0">
                <a:solidFill>
                  <a:schemeClr val="bg1"/>
                </a:solidFill>
                <a:ea typeface="微软雅黑" panose="020B0503020204020204" pitchFamily="34" charset="-122"/>
              </a:rPr>
              <a:t> </a:t>
            </a:r>
            <a:r>
              <a:rPr lang="en-US" altLang="zh-CN" sz="3600" b="1" dirty="0" smtClean="0">
                <a:solidFill>
                  <a:schemeClr val="bg1"/>
                </a:solidFill>
                <a:ea typeface="微软雅黑" panose="020B0503020204020204" pitchFamily="34" charset="-122"/>
              </a:rPr>
              <a:t>please</a:t>
            </a:r>
            <a:r>
              <a:rPr lang="zh-CN" altLang="en-US" sz="3600" b="1" dirty="0" smtClean="0">
                <a:solidFill>
                  <a:schemeClr val="bg1"/>
                </a:solidFill>
                <a:ea typeface="微软雅黑" panose="020B0503020204020204" pitchFamily="34" charset="-122"/>
              </a:rPr>
              <a:t> </a:t>
            </a:r>
            <a:r>
              <a:rPr lang="en-US" altLang="zh-CN" sz="3600" b="1" dirty="0" smtClean="0">
                <a:solidFill>
                  <a:schemeClr val="bg1"/>
                </a:solidFill>
                <a:ea typeface="微软雅黑" panose="020B0503020204020204" pitchFamily="34" charset="-122"/>
              </a:rPr>
              <a:t>send</a:t>
            </a:r>
            <a:r>
              <a:rPr lang="zh-CN" altLang="en-US" sz="3600" b="1" dirty="0" smtClean="0">
                <a:solidFill>
                  <a:schemeClr val="bg1"/>
                </a:solidFill>
                <a:ea typeface="微软雅黑" panose="020B0503020204020204" pitchFamily="34" charset="-122"/>
              </a:rPr>
              <a:t> </a:t>
            </a:r>
            <a:r>
              <a:rPr lang="en-US" altLang="zh-CN" sz="3600" b="1" dirty="0" smtClean="0">
                <a:solidFill>
                  <a:schemeClr val="bg1"/>
                </a:solidFill>
                <a:ea typeface="微软雅黑" panose="020B0503020204020204" pitchFamily="34" charset="-122"/>
              </a:rPr>
              <a:t>the</a:t>
            </a:r>
            <a:r>
              <a:rPr lang="zh-CN" altLang="en-US" sz="3600" b="1" dirty="0" smtClean="0">
                <a:solidFill>
                  <a:schemeClr val="bg1"/>
                </a:solidFill>
                <a:ea typeface="微软雅黑" panose="020B0503020204020204" pitchFamily="34" charset="-122"/>
              </a:rPr>
              <a:t> </a:t>
            </a:r>
            <a:r>
              <a:rPr lang="en-US" altLang="zh-CN" sz="3600" b="1" dirty="0" smtClean="0">
                <a:solidFill>
                  <a:schemeClr val="bg1"/>
                </a:solidFill>
                <a:ea typeface="微软雅黑" panose="020B0503020204020204" pitchFamily="34" charset="-122"/>
              </a:rPr>
              <a:t>check</a:t>
            </a:r>
            <a:r>
              <a:rPr lang="zh-CN" altLang="en-US" sz="3600" b="1" dirty="0" smtClean="0">
                <a:solidFill>
                  <a:schemeClr val="bg1"/>
                </a:solidFill>
                <a:ea typeface="微软雅黑" panose="020B0503020204020204" pitchFamily="34" charset="-122"/>
              </a:rPr>
              <a:t> </a:t>
            </a:r>
            <a:r>
              <a:rPr lang="en-US" altLang="zh-CN" sz="3600" b="1" dirty="0" smtClean="0">
                <a:solidFill>
                  <a:schemeClr val="bg1"/>
                </a:solidFill>
                <a:ea typeface="微软雅黑" panose="020B0503020204020204" pitchFamily="34" charset="-122"/>
              </a:rPr>
              <a:t>to</a:t>
            </a:r>
            <a:r>
              <a:rPr lang="zh-CN" altLang="en-US" sz="3600" b="1" dirty="0" smtClean="0">
                <a:solidFill>
                  <a:schemeClr val="bg1"/>
                </a:solidFill>
                <a:ea typeface="微软雅黑" panose="020B0503020204020204" pitchFamily="34" charset="-122"/>
              </a:rPr>
              <a:t> </a:t>
            </a:r>
            <a:r>
              <a:rPr lang="en-US" altLang="zh-CN" sz="3600" b="1" dirty="0" smtClean="0">
                <a:solidFill>
                  <a:schemeClr val="bg1"/>
                </a:solidFill>
                <a:ea typeface="微软雅黑" panose="020B0503020204020204" pitchFamily="34" charset="-122"/>
              </a:rPr>
              <a:t>church’s</a:t>
            </a:r>
            <a:r>
              <a:rPr lang="zh-CN" altLang="en-US" sz="3600" b="1" dirty="0" smtClean="0">
                <a:solidFill>
                  <a:schemeClr val="bg1"/>
                </a:solidFill>
                <a:ea typeface="微软雅黑" panose="020B0503020204020204" pitchFamily="34" charset="-122"/>
              </a:rPr>
              <a:t> </a:t>
            </a:r>
            <a:r>
              <a:rPr lang="en-US" altLang="zh-CN" sz="3600" b="1" dirty="0" smtClean="0">
                <a:solidFill>
                  <a:schemeClr val="bg1"/>
                </a:solidFill>
                <a:ea typeface="微软雅黑" panose="020B0503020204020204" pitchFamily="34" charset="-122"/>
              </a:rPr>
              <a:t>mail.</a:t>
            </a:r>
            <a:endParaRPr lang="zh-CN" altLang="en-US" sz="3600" b="1" dirty="0" smtClean="0">
              <a:solidFill>
                <a:schemeClr val="bg1"/>
              </a:solidFill>
              <a:ea typeface="微软雅黑" panose="020B0503020204020204" pitchFamily="34" charset="-122"/>
            </a:endParaRPr>
          </a:p>
          <a:p>
            <a:pPr algn="l">
              <a:lnSpc>
                <a:spcPct val="114000"/>
              </a:lnSpc>
            </a:pPr>
            <a:endParaRPr lang="zh-CN" altLang="en-US" sz="3600" b="1" dirty="0">
              <a:solidFill>
                <a:schemeClr val="bg1"/>
              </a:solidFill>
              <a:ea typeface="微软雅黑" panose="020B0503020204020204" pitchFamily="34" charset="-122"/>
            </a:endParaRPr>
          </a:p>
          <a:p>
            <a:pPr>
              <a:lnSpc>
                <a:spcPct val="114000"/>
              </a:lnSpc>
            </a:pPr>
            <a:r>
              <a:rPr lang="zh-CN" altLang="en-US" sz="3600" b="1" dirty="0" smtClean="0">
                <a:solidFill>
                  <a:schemeClr val="bg1"/>
                </a:solidFill>
                <a:ea typeface="微软雅黑" panose="020B0503020204020204" pitchFamily="34" charset="-122"/>
              </a:rPr>
              <a:t>     </a:t>
            </a:r>
            <a:r>
              <a:rPr lang="en-US" altLang="zh-CN" sz="3600" b="1" dirty="0" smtClean="0">
                <a:solidFill>
                  <a:schemeClr val="bg1"/>
                </a:solidFill>
                <a:ea typeface="微软雅黑" panose="020B0503020204020204" pitchFamily="34" charset="-122"/>
              </a:rPr>
              <a:t>Boise</a:t>
            </a:r>
            <a:r>
              <a:rPr lang="zh-CN" altLang="en-US" sz="3600" b="1" dirty="0" smtClean="0">
                <a:solidFill>
                  <a:schemeClr val="bg1"/>
                </a:solidFill>
                <a:ea typeface="微软雅黑" panose="020B0503020204020204" pitchFamily="34" charset="-122"/>
              </a:rPr>
              <a:t> </a:t>
            </a:r>
            <a:r>
              <a:rPr lang="en-US" altLang="zh-CN" sz="3600" b="1" dirty="0" smtClean="0">
                <a:solidFill>
                  <a:schemeClr val="bg1"/>
                </a:solidFill>
                <a:ea typeface="微软雅黑" panose="020B0503020204020204" pitchFamily="34" charset="-122"/>
              </a:rPr>
              <a:t>Chinese</a:t>
            </a:r>
            <a:r>
              <a:rPr lang="zh-CN" altLang="en-US" sz="3600" b="1" dirty="0" smtClean="0">
                <a:solidFill>
                  <a:schemeClr val="bg1"/>
                </a:solidFill>
                <a:ea typeface="微软雅黑" panose="020B0503020204020204" pitchFamily="34" charset="-122"/>
              </a:rPr>
              <a:t> </a:t>
            </a:r>
            <a:r>
              <a:rPr lang="en-US" altLang="zh-CN" sz="3600" b="1" dirty="0" smtClean="0">
                <a:solidFill>
                  <a:schemeClr val="bg1"/>
                </a:solidFill>
                <a:ea typeface="微软雅黑" panose="020B0503020204020204" pitchFamily="34" charset="-122"/>
              </a:rPr>
              <a:t>Christian</a:t>
            </a:r>
            <a:r>
              <a:rPr lang="zh-CN" altLang="en-US" sz="3600" b="1" dirty="0" smtClean="0">
                <a:solidFill>
                  <a:schemeClr val="bg1"/>
                </a:solidFill>
                <a:ea typeface="微软雅黑" panose="020B0503020204020204" pitchFamily="34" charset="-122"/>
              </a:rPr>
              <a:t> </a:t>
            </a:r>
            <a:r>
              <a:rPr lang="en-US" altLang="zh-CN" sz="3600" b="1" dirty="0" smtClean="0">
                <a:solidFill>
                  <a:schemeClr val="bg1"/>
                </a:solidFill>
                <a:ea typeface="微软雅黑" panose="020B0503020204020204" pitchFamily="34" charset="-122"/>
              </a:rPr>
              <a:t>Church</a:t>
            </a:r>
            <a:endParaRPr lang="zh-CN" altLang="en-US" sz="3600" b="1" dirty="0" smtClean="0">
              <a:solidFill>
                <a:schemeClr val="bg1"/>
              </a:solidFill>
              <a:ea typeface="微软雅黑" panose="020B0503020204020204" pitchFamily="34" charset="-122"/>
            </a:endParaRPr>
          </a:p>
          <a:p>
            <a:pPr algn="l">
              <a:lnSpc>
                <a:spcPct val="114000"/>
              </a:lnSpc>
            </a:pPr>
            <a:r>
              <a:rPr lang="zh-CN" altLang="en-US" sz="3600" b="1" dirty="0">
                <a:solidFill>
                  <a:schemeClr val="bg1"/>
                </a:solidFill>
                <a:ea typeface="微软雅黑" panose="020B0503020204020204" pitchFamily="34" charset="-122"/>
              </a:rPr>
              <a:t>	</a:t>
            </a:r>
            <a:r>
              <a:rPr lang="zh-CN" altLang="en-US" sz="3600" b="1" dirty="0" smtClean="0">
                <a:solidFill>
                  <a:schemeClr val="bg1"/>
                </a:solidFill>
                <a:ea typeface="微软雅黑" panose="020B0503020204020204" pitchFamily="34" charset="-122"/>
              </a:rPr>
              <a:t>	</a:t>
            </a:r>
            <a:r>
              <a:rPr lang="en-US" altLang="zh-CN" sz="3600" b="1" dirty="0" smtClean="0">
                <a:solidFill>
                  <a:schemeClr val="bg1"/>
                </a:solidFill>
                <a:ea typeface="微软雅黑" panose="020B0503020204020204" pitchFamily="34" charset="-122"/>
              </a:rPr>
              <a:t>1422</a:t>
            </a:r>
            <a:r>
              <a:rPr lang="zh-CN" altLang="en-US" sz="3600" b="1" dirty="0" smtClean="0">
                <a:solidFill>
                  <a:schemeClr val="bg1"/>
                </a:solidFill>
                <a:ea typeface="微软雅黑" panose="020B0503020204020204" pitchFamily="34" charset="-122"/>
              </a:rPr>
              <a:t> </a:t>
            </a:r>
            <a:r>
              <a:rPr lang="en-US" altLang="zh-CN" sz="3600" b="1" dirty="0" smtClean="0">
                <a:solidFill>
                  <a:schemeClr val="bg1"/>
                </a:solidFill>
                <a:ea typeface="微软雅黑" panose="020B0503020204020204" pitchFamily="34" charset="-122"/>
              </a:rPr>
              <a:t>N</a:t>
            </a:r>
            <a:r>
              <a:rPr lang="zh-CN" altLang="en-US" sz="3600" b="1" dirty="0" smtClean="0">
                <a:solidFill>
                  <a:schemeClr val="bg1"/>
                </a:solidFill>
                <a:ea typeface="微软雅黑" panose="020B0503020204020204" pitchFamily="34" charset="-122"/>
              </a:rPr>
              <a:t> </a:t>
            </a:r>
            <a:r>
              <a:rPr lang="en-US" altLang="zh-CN" sz="3600" b="1" dirty="0" smtClean="0">
                <a:solidFill>
                  <a:schemeClr val="bg1"/>
                </a:solidFill>
                <a:ea typeface="微软雅黑" panose="020B0503020204020204" pitchFamily="34" charset="-122"/>
              </a:rPr>
              <a:t>Eldorado</a:t>
            </a:r>
            <a:r>
              <a:rPr lang="zh-CN" altLang="en-US" sz="3600" b="1" dirty="0" smtClean="0">
                <a:solidFill>
                  <a:schemeClr val="bg1"/>
                </a:solidFill>
                <a:ea typeface="微软雅黑" panose="020B0503020204020204" pitchFamily="34" charset="-122"/>
              </a:rPr>
              <a:t> </a:t>
            </a:r>
            <a:r>
              <a:rPr lang="en-US" altLang="zh-CN" sz="3600" b="1" dirty="0" smtClean="0">
                <a:solidFill>
                  <a:schemeClr val="bg1"/>
                </a:solidFill>
                <a:ea typeface="微软雅黑" panose="020B0503020204020204" pitchFamily="34" charset="-122"/>
              </a:rPr>
              <a:t>St.</a:t>
            </a:r>
            <a:endParaRPr lang="zh-CN" altLang="en-US" sz="3600" b="1" dirty="0" smtClean="0">
              <a:solidFill>
                <a:schemeClr val="bg1"/>
              </a:solidFill>
              <a:ea typeface="微软雅黑" panose="020B0503020204020204" pitchFamily="34" charset="-122"/>
            </a:endParaRPr>
          </a:p>
          <a:p>
            <a:pPr algn="l">
              <a:lnSpc>
                <a:spcPct val="114000"/>
              </a:lnSpc>
            </a:pPr>
            <a:r>
              <a:rPr lang="zh-CN" altLang="en-US" sz="3600" b="1" dirty="0">
                <a:solidFill>
                  <a:schemeClr val="bg1"/>
                </a:solidFill>
                <a:ea typeface="微软雅黑" panose="020B0503020204020204" pitchFamily="34" charset="-122"/>
              </a:rPr>
              <a:t> </a:t>
            </a:r>
            <a:r>
              <a:rPr lang="zh-CN" altLang="en-US" sz="3600" b="1" dirty="0" smtClean="0">
                <a:solidFill>
                  <a:schemeClr val="bg1"/>
                </a:solidFill>
                <a:ea typeface="微软雅黑" panose="020B0503020204020204" pitchFamily="34" charset="-122"/>
              </a:rPr>
              <a:t>   		</a:t>
            </a:r>
            <a:r>
              <a:rPr lang="en-US" altLang="zh-CN" sz="3600" b="1" dirty="0" smtClean="0">
                <a:solidFill>
                  <a:schemeClr val="bg1"/>
                </a:solidFill>
                <a:ea typeface="微软雅黑" panose="020B0503020204020204" pitchFamily="34" charset="-122"/>
              </a:rPr>
              <a:t>Boise,</a:t>
            </a:r>
            <a:r>
              <a:rPr lang="zh-CN" altLang="en-US" sz="3600" b="1" dirty="0" smtClean="0">
                <a:solidFill>
                  <a:schemeClr val="bg1"/>
                </a:solidFill>
                <a:ea typeface="微软雅黑" panose="020B0503020204020204" pitchFamily="34" charset="-122"/>
              </a:rPr>
              <a:t> </a:t>
            </a:r>
            <a:r>
              <a:rPr lang="en-US" altLang="zh-CN" sz="3600" b="1" dirty="0" smtClean="0">
                <a:solidFill>
                  <a:schemeClr val="bg1"/>
                </a:solidFill>
                <a:ea typeface="微软雅黑" panose="020B0503020204020204" pitchFamily="34" charset="-122"/>
              </a:rPr>
              <a:t>ID</a:t>
            </a:r>
            <a:r>
              <a:rPr lang="zh-CN" altLang="en-US" sz="3600" b="1" dirty="0" smtClean="0">
                <a:solidFill>
                  <a:schemeClr val="bg1"/>
                </a:solidFill>
                <a:ea typeface="微软雅黑" panose="020B0503020204020204" pitchFamily="34" charset="-122"/>
              </a:rPr>
              <a:t>  </a:t>
            </a:r>
            <a:r>
              <a:rPr lang="en-US" altLang="zh-CN" sz="3600" b="1" dirty="0" smtClean="0">
                <a:solidFill>
                  <a:schemeClr val="bg1"/>
                </a:solidFill>
                <a:ea typeface="微软雅黑" panose="020B0503020204020204" pitchFamily="34" charset="-122"/>
              </a:rPr>
              <a:t>83704</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3768242215"/>
      </p:ext>
    </p:extLst>
  </p:cSld>
  <p:clrMapOvr>
    <a:masterClrMapping/>
  </p:clrMapOvr>
  <p:timing>
    <p:tnLst>
      <p:par>
        <p:cTn id="1" dur="indefinite" restart="never" nodeType="tmRoot"/>
      </p:par>
    </p:tnLst>
  </p:timing>
</p:sld>
</file>

<file path=ppt/slides/slide75.xml><?xml version="1.0" encoding="utf-8"?>
<p:sld xmlns:a="http://schemas.openxmlformats.org/drawingml/2006/main" xmlns:r="http://schemas.openxmlformats.org/officeDocument/2006/relationships" xmlns:p="http://schemas.openxmlformats.org/presentationml/2006/main">
  <p:cSld>
    <p:bg>
      <p:bgPr>
        <a:solidFill>
          <a:schemeClr val="accent1">
            <a:lumMod val="75000"/>
          </a:schemeClr>
        </a:solidFill>
        <a:effectLst/>
      </p:bgPr>
    </p:bg>
    <p:spTree>
      <p:nvGrpSpPr>
        <p:cNvPr id="1" name=""/>
        <p:cNvGrpSpPr/>
        <p:nvPr/>
      </p:nvGrpSpPr>
      <p:grpSpPr>
        <a:xfrm>
          <a:off x="0" y="0"/>
          <a:ext cx="0" cy="0"/>
          <a:chOff x="0" y="0"/>
          <a:chExt cx="0" cy="0"/>
        </a:xfrm>
      </p:grpSpPr>
      <p:sp>
        <p:nvSpPr>
          <p:cNvPr id="2" name="标题 1"/>
          <p:cNvSpPr>
            <a:spLocks noGrp="1"/>
          </p:cNvSpPr>
          <p:nvPr>
            <p:ph type="ctrTitle"/>
          </p:nvPr>
        </p:nvSpPr>
        <p:spPr/>
        <p:txBody>
          <a:bodyPr/>
          <a:lstStyle/>
          <a:p>
            <a:r>
              <a:rPr lang="zh-CN" altLang="en-US" b="1" dirty="0" smtClean="0">
                <a:solidFill>
                  <a:schemeClr val="bg1"/>
                </a:solidFill>
              </a:rPr>
              <a:t>信仰告白</a:t>
            </a:r>
            <a:endParaRPr lang="zh-CN" altLang="en-US" b="1" dirty="0">
              <a:solidFill>
                <a:schemeClr val="bg1"/>
              </a:solidFill>
            </a:endParaRPr>
          </a:p>
        </p:txBody>
      </p:sp>
      <p:sp>
        <p:nvSpPr>
          <p:cNvPr id="3" name="副标题 2"/>
          <p:cNvSpPr>
            <a:spLocks noGrp="1"/>
          </p:cNvSpPr>
          <p:nvPr>
            <p:ph type="subTitle" idx="1"/>
          </p:nvPr>
        </p:nvSpPr>
        <p:spPr/>
        <p:txBody>
          <a:bodyPr/>
          <a:lstStyle/>
          <a:p>
            <a:r>
              <a:rPr lang="en-US" altLang="zh-CN" b="1" dirty="0" smtClean="0">
                <a:solidFill>
                  <a:schemeClr val="bg1"/>
                </a:solidFill>
              </a:rPr>
              <a:t>Boise Chinese Christian Church </a:t>
            </a:r>
          </a:p>
        </p:txBody>
      </p:sp>
    </p:spTree>
    <p:extLst>
      <p:ext uri="{BB962C8B-B14F-4D97-AF65-F5344CB8AC3E}">
        <p14:creationId xmlns:p14="http://schemas.microsoft.com/office/powerpoint/2010/main" val="4021411197"/>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zh-CN" altLang="en-US" sz="3600" b="1" u="sng" dirty="0" smtClean="0">
                <a:solidFill>
                  <a:schemeClr val="bg1"/>
                </a:solidFill>
                <a:ea typeface="微软雅黑" panose="020B0503020204020204" pitchFamily="34" charset="-122"/>
              </a:rPr>
              <a:t>使徒信经 </a:t>
            </a:r>
            <a:r>
              <a:rPr lang="en-US" altLang="zh-CN" sz="3600" b="1" u="sng" dirty="0">
                <a:solidFill>
                  <a:schemeClr val="bg1"/>
                </a:solidFill>
                <a:ea typeface="微软雅黑" panose="020B0503020204020204" pitchFamily="34" charset="-122"/>
              </a:rPr>
              <a:t>Apostles' Creed</a:t>
            </a:r>
            <a:endParaRPr lang="en-US" altLang="zh-CN" sz="3600" b="1" u="sng" dirty="0" smtClean="0">
              <a:solidFill>
                <a:schemeClr val="bg1"/>
              </a:solidFill>
              <a:ea typeface="微软雅黑" panose="020B0503020204020204" pitchFamily="34" charset="-122"/>
            </a:endParaRPr>
          </a:p>
          <a:p>
            <a:pPr algn="l">
              <a:lnSpc>
                <a:spcPct val="114000"/>
              </a:lnSpc>
            </a:pPr>
            <a:endParaRPr lang="en-US" altLang="zh-CN" sz="3600" b="1" u="sng" dirty="0">
              <a:solidFill>
                <a:schemeClr val="bg1"/>
              </a:solidFill>
              <a:ea typeface="微软雅黑" panose="020B0503020204020204" pitchFamily="34" charset="-122"/>
            </a:endParaRPr>
          </a:p>
        </p:txBody>
      </p:sp>
      <p:graphicFrame>
        <p:nvGraphicFramePr>
          <p:cNvPr id="2" name="表格 1"/>
          <p:cNvGraphicFramePr>
            <a:graphicFrameLocks noGrp="1"/>
          </p:cNvGraphicFramePr>
          <p:nvPr>
            <p:extLst>
              <p:ext uri="{D42A27DB-BD31-4B8C-83A1-F6EECF244321}">
                <p14:modId xmlns:p14="http://schemas.microsoft.com/office/powerpoint/2010/main" val="1486853529"/>
              </p:ext>
            </p:extLst>
          </p:nvPr>
        </p:nvGraphicFramePr>
        <p:xfrm>
          <a:off x="83124" y="701963"/>
          <a:ext cx="8996220" cy="6068291"/>
        </p:xfrm>
        <a:graphic>
          <a:graphicData uri="http://schemas.openxmlformats.org/drawingml/2006/table">
            <a:tbl>
              <a:tblPr firstRow="1" bandRow="1">
                <a:tableStyleId>{5C22544A-7EE6-4342-B048-85BDC9FD1C3A}</a:tableStyleId>
              </a:tblPr>
              <a:tblGrid>
                <a:gridCol w="3500585"/>
                <a:gridCol w="5495635"/>
              </a:tblGrid>
              <a:tr h="6068291">
                <a:tc>
                  <a:txBody>
                    <a:bodyPr/>
                    <a:lstStyle/>
                    <a:p>
                      <a:r>
                        <a:rPr lang="zh-CN" altLang="en-US" sz="3200" dirty="0" smtClean="0">
                          <a:latin typeface="微软雅黑" panose="020B0503020204020204" pitchFamily="34" charset="-122"/>
                          <a:ea typeface="微软雅黑" panose="020B0503020204020204" pitchFamily="34" charset="-122"/>
                        </a:rPr>
                        <a:t>我信上帝，全能的父，创造天地的主。</a:t>
                      </a:r>
                      <a:endParaRPr lang="en-US" altLang="zh-CN" sz="3200" dirty="0" smtClean="0">
                        <a:latin typeface="微软雅黑" panose="020B0503020204020204" pitchFamily="34" charset="-122"/>
                        <a:ea typeface="微软雅黑" panose="020B0503020204020204" pitchFamily="34" charset="-122"/>
                      </a:endParaRPr>
                    </a:p>
                    <a:p>
                      <a:endParaRPr lang="en-US" altLang="zh-CN" sz="800" dirty="0" smtClean="0">
                        <a:latin typeface="微软雅黑" panose="020B0503020204020204" pitchFamily="34" charset="-122"/>
                        <a:ea typeface="微软雅黑" panose="020B0503020204020204" pitchFamily="34" charset="-122"/>
                      </a:endParaRPr>
                    </a:p>
                    <a:p>
                      <a:endParaRPr lang="en-US" altLang="zh-CN" sz="800" dirty="0" smtClean="0">
                        <a:latin typeface="微软雅黑" panose="020B0503020204020204" pitchFamily="34" charset="-122"/>
                        <a:ea typeface="微软雅黑" panose="020B0503020204020204" pitchFamily="34" charset="-122"/>
                      </a:endParaRPr>
                    </a:p>
                    <a:p>
                      <a:endParaRPr lang="en-US" altLang="zh-CN" sz="800" dirty="0" smtClean="0">
                        <a:latin typeface="微软雅黑" panose="020B0503020204020204" pitchFamily="34" charset="-122"/>
                        <a:ea typeface="微软雅黑" panose="020B0503020204020204" pitchFamily="34" charset="-122"/>
                      </a:endParaRPr>
                    </a:p>
                    <a:p>
                      <a:endParaRPr lang="en-US" altLang="zh-CN" sz="800" dirty="0" smtClean="0">
                        <a:latin typeface="微软雅黑" panose="020B0503020204020204" pitchFamily="34" charset="-122"/>
                        <a:ea typeface="微软雅黑" panose="020B0503020204020204" pitchFamily="34" charset="-122"/>
                      </a:endParaRPr>
                    </a:p>
                    <a:p>
                      <a:endParaRPr lang="zh-CN" altLang="en-US" sz="800" dirty="0" smtClean="0">
                        <a:latin typeface="微软雅黑" panose="020B0503020204020204" pitchFamily="34" charset="-122"/>
                        <a:ea typeface="微软雅黑" panose="020B0503020204020204" pitchFamily="34" charset="-122"/>
                      </a:endParaRPr>
                    </a:p>
                    <a:p>
                      <a:r>
                        <a:rPr lang="zh-CN" altLang="en-US" sz="3200" dirty="0" smtClean="0">
                          <a:latin typeface="微软雅黑" panose="020B0503020204020204" pitchFamily="34" charset="-122"/>
                          <a:ea typeface="微软雅黑" panose="020B0503020204020204" pitchFamily="34" charset="-122"/>
                        </a:rPr>
                        <a:t>我信我主耶稣基督，上帝的独生子；</a:t>
                      </a:r>
                      <a:endParaRPr lang="en-US" altLang="zh-CN" sz="3200" dirty="0" smtClean="0">
                        <a:latin typeface="微软雅黑" panose="020B0503020204020204" pitchFamily="34" charset="-122"/>
                        <a:ea typeface="微软雅黑" panose="020B0503020204020204" pitchFamily="34" charset="-122"/>
                      </a:endParaRPr>
                    </a:p>
                    <a:p>
                      <a:endParaRPr lang="en-US" altLang="zh-CN" sz="800" dirty="0" smtClean="0">
                        <a:latin typeface="微软雅黑" panose="020B0503020204020204" pitchFamily="34" charset="-122"/>
                        <a:ea typeface="微软雅黑" panose="020B0503020204020204" pitchFamily="34" charset="-122"/>
                      </a:endParaRPr>
                    </a:p>
                    <a:p>
                      <a:endParaRPr lang="en-US" altLang="zh-CN" sz="800" dirty="0" smtClean="0">
                        <a:latin typeface="微软雅黑" panose="020B0503020204020204" pitchFamily="34" charset="-122"/>
                        <a:ea typeface="微软雅黑" panose="020B0503020204020204" pitchFamily="34" charset="-122"/>
                      </a:endParaRPr>
                    </a:p>
                    <a:p>
                      <a:endParaRPr lang="zh-CN" altLang="en-US" sz="800" dirty="0" smtClean="0">
                        <a:latin typeface="微软雅黑" panose="020B0503020204020204" pitchFamily="34" charset="-122"/>
                        <a:ea typeface="微软雅黑" panose="020B0503020204020204" pitchFamily="34" charset="-122"/>
                      </a:endParaRPr>
                    </a:p>
                    <a:p>
                      <a:r>
                        <a:rPr lang="zh-CN" altLang="en-US" sz="3200" dirty="0" smtClean="0">
                          <a:latin typeface="微软雅黑" panose="020B0503020204020204" pitchFamily="34" charset="-122"/>
                          <a:ea typeface="微软雅黑" panose="020B0503020204020204" pitchFamily="34" charset="-122"/>
                        </a:rPr>
                        <a:t>因着圣灵感孕，从童贞女马利亚所生；</a:t>
                      </a:r>
                      <a:endParaRPr lang="en-US" altLang="zh-CN" sz="3200" dirty="0" smtClean="0">
                        <a:latin typeface="微软雅黑" panose="020B0503020204020204" pitchFamily="34" charset="-122"/>
                        <a:ea typeface="微软雅黑" panose="020B0503020204020204" pitchFamily="34" charset="-122"/>
                      </a:endParaRPr>
                    </a:p>
                    <a:p>
                      <a:endParaRPr lang="en-US" altLang="zh-CN" sz="800" dirty="0" smtClean="0">
                        <a:latin typeface="微软雅黑" panose="020B0503020204020204" pitchFamily="34" charset="-122"/>
                        <a:ea typeface="微软雅黑" panose="020B0503020204020204" pitchFamily="34" charset="-122"/>
                      </a:endParaRPr>
                    </a:p>
                    <a:p>
                      <a:endParaRPr lang="en-US" altLang="zh-CN" sz="800" dirty="0" smtClean="0">
                        <a:latin typeface="微软雅黑" panose="020B0503020204020204" pitchFamily="34" charset="-122"/>
                        <a:ea typeface="微软雅黑" panose="020B0503020204020204" pitchFamily="34" charset="-122"/>
                      </a:endParaRPr>
                    </a:p>
                    <a:p>
                      <a:endParaRPr lang="en-US" altLang="zh-CN" sz="800" dirty="0" smtClean="0">
                        <a:latin typeface="微软雅黑" panose="020B0503020204020204" pitchFamily="34" charset="-122"/>
                        <a:ea typeface="微软雅黑" panose="020B0503020204020204" pitchFamily="34" charset="-122"/>
                      </a:endParaRPr>
                    </a:p>
                    <a:p>
                      <a:endParaRPr lang="en-US" altLang="zh-CN" sz="800" dirty="0" smtClean="0">
                        <a:latin typeface="微软雅黑" panose="020B0503020204020204" pitchFamily="34" charset="-122"/>
                        <a:ea typeface="微软雅黑" panose="020B0503020204020204" pitchFamily="34" charset="-122"/>
                      </a:endParaRPr>
                    </a:p>
                    <a:p>
                      <a:endParaRPr lang="zh-CN" altLang="en-US" sz="800" dirty="0" smtClean="0">
                        <a:latin typeface="微软雅黑" panose="020B0503020204020204" pitchFamily="34" charset="-122"/>
                        <a:ea typeface="微软雅黑" panose="020B0503020204020204" pitchFamily="34" charset="-122"/>
                      </a:endParaRPr>
                    </a:p>
                    <a:p>
                      <a:r>
                        <a:rPr lang="zh-CN" altLang="en-US" sz="3200" dirty="0" smtClean="0">
                          <a:latin typeface="微软雅黑" panose="020B0503020204020204" pitchFamily="34" charset="-122"/>
                          <a:ea typeface="微软雅黑" panose="020B0503020204020204" pitchFamily="34" charset="-122"/>
                        </a:rPr>
                        <a:t>在本丢彼拉多手下受难，被钉在十字架上，受死，埋葬；</a:t>
                      </a:r>
                      <a:endParaRPr lang="zh-CN" altLang="en-US" sz="3200" dirty="0">
                        <a:latin typeface="微软雅黑" panose="020B0503020204020204" pitchFamily="34" charset="-122"/>
                        <a:ea typeface="微软雅黑" panose="020B0503020204020204" pitchFamily="34" charset="-122"/>
                      </a:endParaRPr>
                    </a:p>
                  </a:txBody>
                  <a:tcPr>
                    <a:solidFill>
                      <a:schemeClr val="accent1">
                        <a:lumMod val="50000"/>
                      </a:schemeClr>
                    </a:solidFill>
                  </a:tcPr>
                </a:tc>
                <a:tc>
                  <a:txBody>
                    <a:bodyPr/>
                    <a:lstStyle/>
                    <a:p>
                      <a:pPr marL="0" indent="0">
                        <a:buNone/>
                      </a:pPr>
                      <a:r>
                        <a:rPr lang="en-US" altLang="zh-CN" sz="3200" dirty="0" smtClean="0"/>
                        <a:t>I believe in God the Father, Almighty, Maker of heaven and earth:</a:t>
                      </a:r>
                    </a:p>
                    <a:p>
                      <a:pPr marL="342900" indent="-342900">
                        <a:buAutoNum type="arabicPeriod"/>
                      </a:pPr>
                      <a:endParaRPr lang="en-US" altLang="zh-CN" sz="800" dirty="0" smtClean="0"/>
                    </a:p>
                    <a:p>
                      <a:r>
                        <a:rPr lang="en-US" altLang="zh-CN" sz="3200" dirty="0" smtClean="0"/>
                        <a:t>And in Jesus Christ, his only begotten Son, our Lord:</a:t>
                      </a:r>
                    </a:p>
                    <a:p>
                      <a:endParaRPr lang="en-US" altLang="zh-CN" sz="800" dirty="0" smtClean="0"/>
                    </a:p>
                    <a:p>
                      <a:endParaRPr lang="en-US" altLang="zh-CN" sz="800" dirty="0" smtClean="0"/>
                    </a:p>
                    <a:p>
                      <a:endParaRPr lang="en-US" altLang="zh-CN" sz="800" dirty="0" smtClean="0"/>
                    </a:p>
                    <a:p>
                      <a:r>
                        <a:rPr lang="en-US" altLang="zh-CN" sz="3200" dirty="0" smtClean="0"/>
                        <a:t>Who was conceived by the Holy Ghost, born of the Virgin Mary:</a:t>
                      </a:r>
                    </a:p>
                    <a:p>
                      <a:endParaRPr lang="en-US" altLang="zh-CN" sz="800" dirty="0" smtClean="0"/>
                    </a:p>
                    <a:p>
                      <a:r>
                        <a:rPr lang="en-US" altLang="zh-CN" sz="3200" dirty="0" smtClean="0"/>
                        <a:t>Suffered under Pontius Pilate; was crucified, dead and buried: He descended into hell:</a:t>
                      </a:r>
                      <a:endParaRPr lang="zh-CN" altLang="en-US" sz="3200" dirty="0"/>
                    </a:p>
                  </a:txBody>
                  <a:tcPr>
                    <a:solidFill>
                      <a:schemeClr val="accent1">
                        <a:lumMod val="50000"/>
                      </a:schemeClr>
                    </a:solidFill>
                  </a:tcPr>
                </a:tc>
              </a:tr>
            </a:tbl>
          </a:graphicData>
        </a:graphic>
      </p:graphicFrame>
    </p:spTree>
    <p:extLst>
      <p:ext uri="{BB962C8B-B14F-4D97-AF65-F5344CB8AC3E}">
        <p14:creationId xmlns:p14="http://schemas.microsoft.com/office/powerpoint/2010/main" val="995223817"/>
      </p:ext>
    </p:extLst>
  </p:cSld>
  <p:clrMapOvr>
    <a:masterClrMapping/>
  </p:clrMapOvr>
  <p:timing>
    <p:tnLst>
      <p:par>
        <p:cTn id="1" dur="indefinite" restart="never" nodeType="tmRoot"/>
      </p:par>
    </p:tnLst>
  </p:timing>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zh-CN" altLang="en-US" sz="3600" b="1" u="sng" dirty="0" smtClean="0">
                <a:solidFill>
                  <a:schemeClr val="bg1"/>
                </a:solidFill>
                <a:ea typeface="微软雅黑" panose="020B0503020204020204" pitchFamily="34" charset="-122"/>
              </a:rPr>
              <a:t>使徒信经 </a:t>
            </a:r>
            <a:r>
              <a:rPr lang="en-US" altLang="zh-CN" sz="3600" b="1" u="sng" dirty="0">
                <a:solidFill>
                  <a:schemeClr val="bg1"/>
                </a:solidFill>
                <a:ea typeface="微软雅黑" panose="020B0503020204020204" pitchFamily="34" charset="-122"/>
              </a:rPr>
              <a:t>Apostles' Creed</a:t>
            </a:r>
            <a:endParaRPr lang="en-US" altLang="zh-CN" sz="3600" b="1" u="sng" dirty="0" smtClean="0">
              <a:solidFill>
                <a:schemeClr val="bg1"/>
              </a:solidFill>
              <a:ea typeface="微软雅黑" panose="020B0503020204020204" pitchFamily="34" charset="-122"/>
            </a:endParaRPr>
          </a:p>
          <a:p>
            <a:pPr algn="l">
              <a:lnSpc>
                <a:spcPct val="114000"/>
              </a:lnSpc>
            </a:pPr>
            <a:endParaRPr lang="en-US" altLang="zh-CN" sz="3600" b="1" u="sng" dirty="0">
              <a:solidFill>
                <a:schemeClr val="bg1"/>
              </a:solidFill>
              <a:ea typeface="微软雅黑" panose="020B0503020204020204" pitchFamily="34" charset="-122"/>
            </a:endParaRPr>
          </a:p>
        </p:txBody>
      </p:sp>
      <p:graphicFrame>
        <p:nvGraphicFramePr>
          <p:cNvPr id="2" name="表格 1"/>
          <p:cNvGraphicFramePr>
            <a:graphicFrameLocks noGrp="1"/>
          </p:cNvGraphicFramePr>
          <p:nvPr>
            <p:extLst>
              <p:ext uri="{D42A27DB-BD31-4B8C-83A1-F6EECF244321}">
                <p14:modId xmlns:p14="http://schemas.microsoft.com/office/powerpoint/2010/main" val="3872398807"/>
              </p:ext>
            </p:extLst>
          </p:nvPr>
        </p:nvGraphicFramePr>
        <p:xfrm>
          <a:off x="83124" y="701963"/>
          <a:ext cx="8996220" cy="6068291"/>
        </p:xfrm>
        <a:graphic>
          <a:graphicData uri="http://schemas.openxmlformats.org/drawingml/2006/table">
            <a:tbl>
              <a:tblPr firstRow="1" bandRow="1">
                <a:tableStyleId>{5C22544A-7EE6-4342-B048-85BDC9FD1C3A}</a:tableStyleId>
              </a:tblPr>
              <a:tblGrid>
                <a:gridCol w="3500585"/>
                <a:gridCol w="5495635"/>
              </a:tblGrid>
              <a:tr h="6068291">
                <a:tc>
                  <a:txBody>
                    <a:bodyPr/>
                    <a:lstStyle/>
                    <a:p>
                      <a:r>
                        <a:rPr lang="zh-CN" altLang="en-US" sz="3200" dirty="0" smtClean="0">
                          <a:latin typeface="微软雅黑" panose="020B0503020204020204" pitchFamily="34" charset="-122"/>
                          <a:ea typeface="微软雅黑" panose="020B0503020204020204" pitchFamily="34" charset="-122"/>
                        </a:rPr>
                        <a:t>降在阴间；第三天从死里复活；</a:t>
                      </a:r>
                      <a:endParaRPr lang="en-US" altLang="zh-CN" sz="3200" dirty="0" smtClean="0">
                        <a:latin typeface="微软雅黑" panose="020B0503020204020204" pitchFamily="34" charset="-122"/>
                        <a:ea typeface="微软雅黑" panose="020B0503020204020204" pitchFamily="34" charset="-122"/>
                      </a:endParaRPr>
                    </a:p>
                    <a:p>
                      <a:endParaRPr lang="zh-CN" altLang="en-US" sz="3200" dirty="0" smtClean="0">
                        <a:latin typeface="微软雅黑" panose="020B0503020204020204" pitchFamily="34" charset="-122"/>
                        <a:ea typeface="微软雅黑" panose="020B0503020204020204" pitchFamily="34" charset="-122"/>
                      </a:endParaRPr>
                    </a:p>
                    <a:p>
                      <a:r>
                        <a:rPr lang="zh-CN" altLang="en-US" sz="3200" dirty="0" smtClean="0">
                          <a:latin typeface="微软雅黑" panose="020B0503020204020204" pitchFamily="34" charset="-122"/>
                          <a:ea typeface="微软雅黑" panose="020B0503020204020204" pitchFamily="34" charset="-122"/>
                        </a:rPr>
                        <a:t>后升天，坐在全能父上帝的右边；</a:t>
                      </a:r>
                      <a:endParaRPr lang="en-US" altLang="zh-CN" sz="3200" dirty="0" smtClean="0">
                        <a:latin typeface="微软雅黑" panose="020B0503020204020204" pitchFamily="34" charset="-122"/>
                        <a:ea typeface="微软雅黑" panose="020B0503020204020204" pitchFamily="34" charset="-122"/>
                      </a:endParaRPr>
                    </a:p>
                    <a:p>
                      <a:endParaRPr lang="zh-CN" altLang="en-US" sz="3200" dirty="0" smtClean="0">
                        <a:latin typeface="微软雅黑" panose="020B0503020204020204" pitchFamily="34" charset="-122"/>
                        <a:ea typeface="微软雅黑" panose="020B0503020204020204" pitchFamily="34" charset="-122"/>
                      </a:endParaRPr>
                    </a:p>
                    <a:p>
                      <a:r>
                        <a:rPr lang="zh-CN" altLang="en-US" sz="3200" dirty="0" smtClean="0">
                          <a:latin typeface="微软雅黑" panose="020B0503020204020204" pitchFamily="34" charset="-122"/>
                          <a:ea typeface="微软雅黑" panose="020B0503020204020204" pitchFamily="34" charset="-122"/>
                        </a:rPr>
                        <a:t>将来必从那里降临，审判活人，死人。</a:t>
                      </a:r>
                      <a:endParaRPr lang="en-US" altLang="zh-CN" sz="3200" dirty="0" smtClean="0">
                        <a:latin typeface="微软雅黑" panose="020B0503020204020204" pitchFamily="34" charset="-122"/>
                        <a:ea typeface="微软雅黑" panose="020B0503020204020204" pitchFamily="34" charset="-122"/>
                      </a:endParaRPr>
                    </a:p>
                    <a:p>
                      <a:endParaRPr lang="zh-CN" altLang="en-US" sz="3200" dirty="0" smtClean="0">
                        <a:latin typeface="微软雅黑" panose="020B0503020204020204" pitchFamily="34" charset="-122"/>
                        <a:ea typeface="微软雅黑" panose="020B0503020204020204" pitchFamily="34" charset="-122"/>
                      </a:endParaRPr>
                    </a:p>
                    <a:p>
                      <a:r>
                        <a:rPr lang="zh-CN" altLang="en-US" sz="3200" dirty="0" smtClean="0">
                          <a:latin typeface="微软雅黑" panose="020B0503020204020204" pitchFamily="34" charset="-122"/>
                          <a:ea typeface="微软雅黑" panose="020B0503020204020204" pitchFamily="34" charset="-122"/>
                        </a:rPr>
                        <a:t>我信圣灵；</a:t>
                      </a:r>
                      <a:endParaRPr lang="zh-CN" altLang="en-US" sz="3200" dirty="0">
                        <a:latin typeface="微软雅黑" panose="020B0503020204020204" pitchFamily="34" charset="-122"/>
                        <a:ea typeface="微软雅黑" panose="020B0503020204020204" pitchFamily="34" charset="-122"/>
                      </a:endParaRPr>
                    </a:p>
                  </a:txBody>
                  <a:tcPr>
                    <a:solidFill>
                      <a:schemeClr val="accent1">
                        <a:lumMod val="50000"/>
                      </a:schemeClr>
                    </a:solidFill>
                  </a:tcPr>
                </a:tc>
                <a:tc>
                  <a:txBody>
                    <a:bodyPr/>
                    <a:lstStyle/>
                    <a:p>
                      <a:pPr marL="0" indent="0">
                        <a:buNone/>
                      </a:pPr>
                      <a:r>
                        <a:rPr lang="en-US" altLang="zh-CN" sz="3200" dirty="0" smtClean="0"/>
                        <a:t>The third day he rose again from the dead:</a:t>
                      </a:r>
                    </a:p>
                    <a:p>
                      <a:pPr marL="0" indent="0">
                        <a:buNone/>
                      </a:pPr>
                      <a:endParaRPr lang="en-US" altLang="zh-CN" sz="3200" dirty="0" smtClean="0"/>
                    </a:p>
                    <a:p>
                      <a:pPr marL="0" indent="0">
                        <a:buNone/>
                      </a:pPr>
                      <a:r>
                        <a:rPr lang="en-US" altLang="zh-CN" sz="3200" dirty="0" smtClean="0"/>
                        <a:t>He ascended into heaven, and sits at the right hand of God the Father Almighty:</a:t>
                      </a:r>
                    </a:p>
                    <a:p>
                      <a:pPr marL="0" indent="0">
                        <a:buNone/>
                      </a:pPr>
                      <a:r>
                        <a:rPr lang="en-US" altLang="zh-CN" sz="3200" dirty="0" smtClean="0"/>
                        <a:t>From thence he shall come to judge the quick and the dead:</a:t>
                      </a:r>
                    </a:p>
                    <a:p>
                      <a:pPr marL="0" indent="0">
                        <a:buNone/>
                      </a:pPr>
                      <a:endParaRPr lang="en-US" altLang="zh-CN" sz="3200" dirty="0" smtClean="0"/>
                    </a:p>
                    <a:p>
                      <a:pPr marL="0" indent="0">
                        <a:buNone/>
                      </a:pPr>
                      <a:r>
                        <a:rPr lang="en-US" altLang="zh-CN" sz="3200" dirty="0" smtClean="0"/>
                        <a:t>I believe in the Holy Ghost:</a:t>
                      </a:r>
                    </a:p>
                  </a:txBody>
                  <a:tcPr>
                    <a:solidFill>
                      <a:schemeClr val="accent1">
                        <a:lumMod val="50000"/>
                      </a:schemeClr>
                    </a:solidFill>
                  </a:tcPr>
                </a:tc>
              </a:tr>
            </a:tbl>
          </a:graphicData>
        </a:graphic>
      </p:graphicFrame>
    </p:spTree>
    <p:extLst>
      <p:ext uri="{BB962C8B-B14F-4D97-AF65-F5344CB8AC3E}">
        <p14:creationId xmlns:p14="http://schemas.microsoft.com/office/powerpoint/2010/main" val="713877695"/>
      </p:ext>
    </p:extLst>
  </p:cSld>
  <p:clrMapOvr>
    <a:masterClrMapping/>
  </p:clrMapOvr>
  <p:timing>
    <p:tnLst>
      <p:par>
        <p:cTn id="1" dur="indefinite" restart="never" nodeType="tmRoot"/>
      </p:par>
    </p:tnLst>
  </p:timing>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zh-CN" altLang="en-US" sz="3600" b="1" u="sng" dirty="0" smtClean="0">
                <a:solidFill>
                  <a:schemeClr val="bg1"/>
                </a:solidFill>
                <a:ea typeface="微软雅黑" panose="020B0503020204020204" pitchFamily="34" charset="-122"/>
              </a:rPr>
              <a:t>使徒信经 </a:t>
            </a:r>
            <a:r>
              <a:rPr lang="en-US" altLang="zh-CN" sz="3600" b="1" u="sng" dirty="0">
                <a:solidFill>
                  <a:schemeClr val="bg1"/>
                </a:solidFill>
                <a:ea typeface="微软雅黑" panose="020B0503020204020204" pitchFamily="34" charset="-122"/>
              </a:rPr>
              <a:t>Apostles' Creed</a:t>
            </a:r>
            <a:endParaRPr lang="en-US" altLang="zh-CN" sz="3600" b="1" u="sng" dirty="0" smtClean="0">
              <a:solidFill>
                <a:schemeClr val="bg1"/>
              </a:solidFill>
              <a:ea typeface="微软雅黑" panose="020B0503020204020204" pitchFamily="34" charset="-122"/>
            </a:endParaRPr>
          </a:p>
          <a:p>
            <a:pPr algn="l">
              <a:lnSpc>
                <a:spcPct val="114000"/>
              </a:lnSpc>
            </a:pPr>
            <a:endParaRPr lang="en-US" altLang="zh-CN" sz="3600" b="1" u="sng" dirty="0">
              <a:solidFill>
                <a:schemeClr val="bg1"/>
              </a:solidFill>
              <a:ea typeface="微软雅黑" panose="020B0503020204020204" pitchFamily="34" charset="-122"/>
            </a:endParaRPr>
          </a:p>
        </p:txBody>
      </p:sp>
      <p:graphicFrame>
        <p:nvGraphicFramePr>
          <p:cNvPr id="2" name="表格 1"/>
          <p:cNvGraphicFramePr>
            <a:graphicFrameLocks noGrp="1"/>
          </p:cNvGraphicFramePr>
          <p:nvPr>
            <p:extLst>
              <p:ext uri="{D42A27DB-BD31-4B8C-83A1-F6EECF244321}">
                <p14:modId xmlns:p14="http://schemas.microsoft.com/office/powerpoint/2010/main" val="1971719614"/>
              </p:ext>
            </p:extLst>
          </p:nvPr>
        </p:nvGraphicFramePr>
        <p:xfrm>
          <a:off x="83124" y="701963"/>
          <a:ext cx="8996220" cy="6068291"/>
        </p:xfrm>
        <a:graphic>
          <a:graphicData uri="http://schemas.openxmlformats.org/drawingml/2006/table">
            <a:tbl>
              <a:tblPr firstRow="1" bandRow="1">
                <a:tableStyleId>{5C22544A-7EE6-4342-B048-85BDC9FD1C3A}</a:tableStyleId>
              </a:tblPr>
              <a:tblGrid>
                <a:gridCol w="3500585"/>
                <a:gridCol w="5495635"/>
              </a:tblGrid>
              <a:tr h="6068291">
                <a:tc>
                  <a:txBody>
                    <a:bodyPr/>
                    <a:lstStyle/>
                    <a:p>
                      <a:r>
                        <a:rPr lang="zh-CN" altLang="en-US" sz="3200" dirty="0" smtClean="0">
                          <a:latin typeface="微软雅黑" panose="020B0503020204020204" pitchFamily="34" charset="-122"/>
                          <a:ea typeface="微软雅黑" panose="020B0503020204020204" pitchFamily="34" charset="-122"/>
                        </a:rPr>
                        <a:t>我信圣而公之教会；</a:t>
                      </a:r>
                      <a:endParaRPr lang="en-US" altLang="zh-CN" sz="3200" dirty="0" smtClean="0">
                        <a:latin typeface="微软雅黑" panose="020B0503020204020204" pitchFamily="34" charset="-122"/>
                        <a:ea typeface="微软雅黑" panose="020B0503020204020204" pitchFamily="34" charset="-122"/>
                      </a:endParaRPr>
                    </a:p>
                    <a:p>
                      <a:endParaRPr lang="en-US" altLang="zh-CN" sz="3200" dirty="0" smtClean="0">
                        <a:latin typeface="微软雅黑" panose="020B0503020204020204" pitchFamily="34" charset="-122"/>
                        <a:ea typeface="微软雅黑" panose="020B0503020204020204" pitchFamily="34" charset="-122"/>
                      </a:endParaRPr>
                    </a:p>
                    <a:p>
                      <a:endParaRPr lang="en-US" altLang="zh-CN" sz="3200" dirty="0" smtClean="0">
                        <a:latin typeface="微软雅黑" panose="020B0503020204020204" pitchFamily="34" charset="-122"/>
                        <a:ea typeface="微软雅黑" panose="020B0503020204020204" pitchFamily="34" charset="-122"/>
                      </a:endParaRPr>
                    </a:p>
                    <a:p>
                      <a:r>
                        <a:rPr lang="zh-CN" altLang="en-US" sz="3200" dirty="0" smtClean="0">
                          <a:latin typeface="微软雅黑" panose="020B0503020204020204" pitchFamily="34" charset="-122"/>
                          <a:ea typeface="微软雅黑" panose="020B0503020204020204" pitchFamily="34" charset="-122"/>
                        </a:rPr>
                        <a:t>我信圣徒相通；</a:t>
                      </a:r>
                    </a:p>
                    <a:p>
                      <a:endParaRPr lang="en-US" altLang="zh-CN" sz="3200" dirty="0" smtClean="0">
                        <a:latin typeface="微软雅黑" panose="020B0503020204020204" pitchFamily="34" charset="-122"/>
                        <a:ea typeface="微软雅黑" panose="020B0503020204020204" pitchFamily="34" charset="-122"/>
                      </a:endParaRPr>
                    </a:p>
                    <a:p>
                      <a:r>
                        <a:rPr lang="zh-CN" altLang="en-US" sz="3200" dirty="0" smtClean="0">
                          <a:latin typeface="微软雅黑" panose="020B0503020204020204" pitchFamily="34" charset="-122"/>
                          <a:ea typeface="微软雅黑" panose="020B0503020204020204" pitchFamily="34" charset="-122"/>
                        </a:rPr>
                        <a:t>我信罪得赦免，</a:t>
                      </a:r>
                    </a:p>
                    <a:p>
                      <a:endParaRPr lang="en-US" altLang="zh-CN" sz="3200" dirty="0" smtClean="0">
                        <a:latin typeface="微软雅黑" panose="020B0503020204020204" pitchFamily="34" charset="-122"/>
                        <a:ea typeface="微软雅黑" panose="020B0503020204020204" pitchFamily="34" charset="-122"/>
                      </a:endParaRPr>
                    </a:p>
                    <a:p>
                      <a:r>
                        <a:rPr lang="zh-CN" altLang="en-US" sz="3200" dirty="0" smtClean="0">
                          <a:latin typeface="微软雅黑" panose="020B0503020204020204" pitchFamily="34" charset="-122"/>
                          <a:ea typeface="微软雅黑" panose="020B0503020204020204" pitchFamily="34" charset="-122"/>
                        </a:rPr>
                        <a:t>我信身体复活；</a:t>
                      </a:r>
                    </a:p>
                    <a:p>
                      <a:endParaRPr lang="en-US" altLang="zh-CN" sz="3200" dirty="0" smtClean="0">
                        <a:latin typeface="微软雅黑" panose="020B0503020204020204" pitchFamily="34" charset="-122"/>
                        <a:ea typeface="微软雅黑" panose="020B0503020204020204" pitchFamily="34" charset="-122"/>
                      </a:endParaRPr>
                    </a:p>
                    <a:p>
                      <a:r>
                        <a:rPr lang="zh-CN" altLang="en-US" sz="3200" dirty="0" smtClean="0">
                          <a:latin typeface="微软雅黑" panose="020B0503020204020204" pitchFamily="34" charset="-122"/>
                          <a:ea typeface="微软雅黑" panose="020B0503020204020204" pitchFamily="34" charset="-122"/>
                        </a:rPr>
                        <a:t>我信永生。阿们！</a:t>
                      </a:r>
                      <a:endParaRPr lang="zh-CN" altLang="en-US" sz="3200" dirty="0">
                        <a:latin typeface="微软雅黑" panose="020B0503020204020204" pitchFamily="34" charset="-122"/>
                        <a:ea typeface="微软雅黑" panose="020B0503020204020204" pitchFamily="34" charset="-122"/>
                      </a:endParaRPr>
                    </a:p>
                  </a:txBody>
                  <a:tcPr>
                    <a:solidFill>
                      <a:schemeClr val="accent1">
                        <a:lumMod val="50000"/>
                      </a:schemeClr>
                    </a:solidFill>
                  </a:tcPr>
                </a:tc>
                <a:tc>
                  <a:txBody>
                    <a:bodyPr/>
                    <a:lstStyle/>
                    <a:p>
                      <a:pPr marL="0" indent="0">
                        <a:buNone/>
                      </a:pPr>
                      <a:r>
                        <a:rPr lang="en-US" altLang="zh-CN" sz="3200" dirty="0" smtClean="0"/>
                        <a:t> I believe in the holy universal church: </a:t>
                      </a:r>
                    </a:p>
                    <a:p>
                      <a:pPr marL="0" indent="0">
                        <a:buNone/>
                      </a:pPr>
                      <a:endParaRPr lang="en-US" altLang="zh-CN" sz="3200" dirty="0" smtClean="0"/>
                    </a:p>
                    <a:p>
                      <a:pPr marL="0" indent="0">
                        <a:buNone/>
                      </a:pPr>
                      <a:r>
                        <a:rPr lang="en-US" altLang="zh-CN" sz="3200" dirty="0" smtClean="0"/>
                        <a:t>the communion of saints:</a:t>
                      </a:r>
                    </a:p>
                    <a:p>
                      <a:pPr marL="0" indent="0">
                        <a:buNone/>
                      </a:pPr>
                      <a:endParaRPr lang="en-US" altLang="zh-CN" sz="3200" dirty="0" smtClean="0"/>
                    </a:p>
                    <a:p>
                      <a:pPr marL="0" indent="0">
                        <a:buNone/>
                      </a:pPr>
                      <a:r>
                        <a:rPr lang="en-US" altLang="zh-CN" sz="3200" dirty="0" smtClean="0"/>
                        <a:t>The forgiveness of sins:</a:t>
                      </a:r>
                    </a:p>
                    <a:p>
                      <a:pPr marL="0" indent="0">
                        <a:buNone/>
                      </a:pPr>
                      <a:endParaRPr lang="en-US" altLang="zh-CN" sz="3200" dirty="0" smtClean="0"/>
                    </a:p>
                    <a:p>
                      <a:pPr marL="0" indent="0">
                        <a:buNone/>
                      </a:pPr>
                      <a:r>
                        <a:rPr lang="en-US" altLang="zh-CN" sz="3200" dirty="0" smtClean="0"/>
                        <a:t>The resurrection of the body:</a:t>
                      </a:r>
                    </a:p>
                    <a:p>
                      <a:pPr marL="0" indent="0">
                        <a:buNone/>
                      </a:pPr>
                      <a:endParaRPr lang="en-US" altLang="zh-CN" sz="3200" dirty="0" smtClean="0"/>
                    </a:p>
                    <a:p>
                      <a:pPr marL="0" indent="0">
                        <a:buNone/>
                      </a:pPr>
                      <a:r>
                        <a:rPr lang="en-US" altLang="zh-CN" sz="3200" dirty="0" smtClean="0"/>
                        <a:t>And the life everlasting. Amen.</a:t>
                      </a:r>
                    </a:p>
                  </a:txBody>
                  <a:tcPr>
                    <a:solidFill>
                      <a:schemeClr val="accent1">
                        <a:lumMod val="50000"/>
                      </a:schemeClr>
                    </a:solidFill>
                  </a:tcPr>
                </a:tc>
              </a:tr>
            </a:tbl>
          </a:graphicData>
        </a:graphic>
      </p:graphicFrame>
    </p:spTree>
    <p:extLst>
      <p:ext uri="{BB962C8B-B14F-4D97-AF65-F5344CB8AC3E}">
        <p14:creationId xmlns:p14="http://schemas.microsoft.com/office/powerpoint/2010/main" val="1637354313"/>
      </p:ext>
    </p:extLst>
  </p:cSld>
  <p:clrMapOvr>
    <a:masterClrMapping/>
  </p:clrMapOvr>
  <p:timing>
    <p:tnLst>
      <p:par>
        <p:cTn id="1" dur="indefinite" restart="never" nodeType="tmRoot"/>
      </p:par>
    </p:tnLst>
  </p:timing>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solidFill>
            <a:schemeClr val="accent1">
              <a:lumMod val="75000"/>
            </a:schemeClr>
          </a:solidFill>
          <a:ln>
            <a:solidFill>
              <a:schemeClr val="accent1">
                <a:lumMod val="60000"/>
                <a:lumOff val="40000"/>
              </a:schemeClr>
            </a:solidFill>
          </a:ln>
        </p:spPr>
        <p:txBody>
          <a:bodyPr>
            <a:noAutofit/>
          </a:bodyPr>
          <a:lstStyle/>
          <a:p>
            <a:pPr algn="l">
              <a:lnSpc>
                <a:spcPct val="114000"/>
              </a:lnSpc>
            </a:pPr>
            <a:r>
              <a:rPr lang="zh-CN" altLang="en-US" sz="3600" b="1" u="sng" dirty="0" smtClean="0">
                <a:solidFill>
                  <a:schemeClr val="bg1"/>
                </a:solidFill>
                <a:ea typeface="微软雅黑" panose="020B0503020204020204" pitchFamily="34" charset="-122"/>
              </a:rPr>
              <a:t>祝祷 </a:t>
            </a:r>
            <a:r>
              <a:rPr lang="en-US" altLang="zh-CN" sz="3600" b="1" u="sng" dirty="0" smtClean="0">
                <a:solidFill>
                  <a:schemeClr val="bg1"/>
                </a:solidFill>
                <a:ea typeface="微软雅黑" panose="020B0503020204020204" pitchFamily="34" charset="-122"/>
              </a:rPr>
              <a:t>Benediction</a:t>
            </a:r>
          </a:p>
          <a:p>
            <a:pPr algn="l">
              <a:lnSpc>
                <a:spcPct val="114000"/>
              </a:lnSpc>
            </a:pPr>
            <a:endParaRPr lang="en-US" altLang="zh-CN" sz="3600" b="1" u="sng" dirty="0">
              <a:solidFill>
                <a:schemeClr val="bg1"/>
              </a:solidFill>
              <a:ea typeface="微软雅黑" panose="020B0503020204020204" pitchFamily="34" charset="-122"/>
            </a:endParaRPr>
          </a:p>
        </p:txBody>
      </p:sp>
      <p:graphicFrame>
        <p:nvGraphicFramePr>
          <p:cNvPr id="2" name="表格 1"/>
          <p:cNvGraphicFramePr>
            <a:graphicFrameLocks noGrp="1"/>
          </p:cNvGraphicFramePr>
          <p:nvPr>
            <p:extLst>
              <p:ext uri="{D42A27DB-BD31-4B8C-83A1-F6EECF244321}">
                <p14:modId xmlns:p14="http://schemas.microsoft.com/office/powerpoint/2010/main" val="3245163954"/>
              </p:ext>
            </p:extLst>
          </p:nvPr>
        </p:nvGraphicFramePr>
        <p:xfrm>
          <a:off x="0" y="613775"/>
          <a:ext cx="9144000" cy="6244225"/>
        </p:xfrm>
        <a:graphic>
          <a:graphicData uri="http://schemas.openxmlformats.org/drawingml/2006/table">
            <a:tbl>
              <a:tblPr firstRow="1" bandRow="1">
                <a:tableStyleId>{5C22544A-7EE6-4342-B048-85BDC9FD1C3A}</a:tableStyleId>
              </a:tblPr>
              <a:tblGrid>
                <a:gridCol w="4233797"/>
                <a:gridCol w="4910203"/>
              </a:tblGrid>
              <a:tr h="6244225">
                <a:tc>
                  <a:txBody>
                    <a:bodyPr/>
                    <a:lstStyle/>
                    <a:p>
                      <a:r>
                        <a:rPr lang="en-US" altLang="zh-CN" sz="3000" dirty="0" smtClean="0">
                          <a:latin typeface="微软雅黑" panose="020B0503020204020204" pitchFamily="34" charset="-122"/>
                          <a:ea typeface="微软雅黑" panose="020B0503020204020204" pitchFamily="34" charset="-122"/>
                        </a:rPr>
                        <a:t>【</a:t>
                      </a:r>
                      <a:r>
                        <a:rPr lang="zh-CN" altLang="en-US" sz="3000" dirty="0" smtClean="0">
                          <a:latin typeface="微软雅黑" panose="020B0503020204020204" pitchFamily="34" charset="-122"/>
                          <a:ea typeface="微软雅黑" panose="020B0503020204020204" pitchFamily="34" charset="-122"/>
                        </a:rPr>
                        <a:t>哥林多后书</a:t>
                      </a:r>
                      <a:r>
                        <a:rPr lang="en-US" altLang="zh-CN" sz="3000" dirty="0" smtClean="0">
                          <a:latin typeface="微软雅黑" panose="020B0503020204020204" pitchFamily="34" charset="-122"/>
                          <a:ea typeface="微软雅黑" panose="020B0503020204020204" pitchFamily="34" charset="-122"/>
                        </a:rPr>
                        <a:t>13:14】</a:t>
                      </a:r>
                    </a:p>
                    <a:p>
                      <a:endParaRPr lang="en-US" altLang="zh-CN" sz="3000" dirty="0" smtClean="0">
                        <a:latin typeface="微软雅黑" panose="020B0503020204020204" pitchFamily="34" charset="-122"/>
                        <a:ea typeface="微软雅黑" panose="020B0503020204020204" pitchFamily="34" charset="-122"/>
                      </a:endParaRPr>
                    </a:p>
                    <a:p>
                      <a:r>
                        <a:rPr lang="zh-CN" altLang="en-US" sz="3200" dirty="0" smtClean="0">
                          <a:latin typeface="微软雅黑" panose="020B0503020204020204" pitchFamily="34" charset="-122"/>
                          <a:ea typeface="微软雅黑" panose="020B0503020204020204" pitchFamily="34" charset="-122"/>
                        </a:rPr>
                        <a:t>愿</a:t>
                      </a:r>
                      <a:endParaRPr lang="en-US" altLang="zh-CN" sz="3200" dirty="0" smtClean="0">
                        <a:latin typeface="微软雅黑" panose="020B0503020204020204" pitchFamily="34" charset="-122"/>
                        <a:ea typeface="微软雅黑" panose="020B0503020204020204" pitchFamily="34" charset="-122"/>
                      </a:endParaRPr>
                    </a:p>
                    <a:p>
                      <a:r>
                        <a:rPr lang="zh-CN" altLang="en-US" sz="3200" dirty="0" smtClean="0">
                          <a:latin typeface="微软雅黑" panose="020B0503020204020204" pitchFamily="34" charset="-122"/>
                          <a:ea typeface="微软雅黑" panose="020B0503020204020204" pitchFamily="34" charset="-122"/>
                        </a:rPr>
                        <a:t>主耶稣基督的恩惠、</a:t>
                      </a:r>
                      <a:endParaRPr lang="en-US" altLang="zh-CN" sz="3200" dirty="0" smtClean="0">
                        <a:latin typeface="微软雅黑" panose="020B0503020204020204" pitchFamily="34" charset="-122"/>
                        <a:ea typeface="微软雅黑" panose="020B0503020204020204" pitchFamily="34" charset="-122"/>
                      </a:endParaRPr>
                    </a:p>
                    <a:p>
                      <a:r>
                        <a:rPr lang="zh-CN" altLang="en-US" sz="3200" dirty="0" smtClean="0">
                          <a:latin typeface="微软雅黑" panose="020B0503020204020204" pitchFamily="34" charset="-122"/>
                          <a:ea typeface="微软雅黑" panose="020B0503020204020204" pitchFamily="34" charset="-122"/>
                        </a:rPr>
                        <a:t>　</a:t>
                      </a:r>
                      <a:endParaRPr lang="en-US" altLang="zh-CN" sz="3200" dirty="0" smtClean="0">
                        <a:latin typeface="微软雅黑" panose="020B0503020204020204" pitchFamily="34" charset="-122"/>
                        <a:ea typeface="微软雅黑" panose="020B0503020204020204" pitchFamily="34" charset="-122"/>
                      </a:endParaRPr>
                    </a:p>
                    <a:p>
                      <a:r>
                        <a:rPr lang="zh-CN" altLang="en-US" sz="3200" dirty="0" smtClean="0">
                          <a:latin typeface="微软雅黑" panose="020B0503020204020204" pitchFamily="34" charset="-122"/>
                          <a:ea typeface="微软雅黑" panose="020B0503020204020204" pitchFamily="34" charset="-122"/>
                        </a:rPr>
                        <a:t>神的慈爱、</a:t>
                      </a:r>
                      <a:endParaRPr lang="en-US" altLang="zh-CN" sz="3200" dirty="0" smtClean="0">
                        <a:latin typeface="微软雅黑" panose="020B0503020204020204" pitchFamily="34" charset="-122"/>
                        <a:ea typeface="微软雅黑" panose="020B0503020204020204" pitchFamily="34" charset="-122"/>
                      </a:endParaRPr>
                    </a:p>
                    <a:p>
                      <a:endParaRPr lang="en-US" altLang="zh-CN" sz="3200" dirty="0" smtClean="0">
                        <a:latin typeface="微软雅黑" panose="020B0503020204020204" pitchFamily="34" charset="-122"/>
                        <a:ea typeface="微软雅黑" panose="020B0503020204020204" pitchFamily="34" charset="-122"/>
                      </a:endParaRPr>
                    </a:p>
                    <a:p>
                      <a:r>
                        <a:rPr lang="zh-CN" altLang="en-US" sz="3200" dirty="0" smtClean="0">
                          <a:latin typeface="微软雅黑" panose="020B0503020204020204" pitchFamily="34" charset="-122"/>
                          <a:ea typeface="微软雅黑" panose="020B0503020204020204" pitchFamily="34" charset="-122"/>
                        </a:rPr>
                        <a:t>圣灵的感动，</a:t>
                      </a:r>
                      <a:endParaRPr lang="en-US" altLang="zh-CN" sz="3200" dirty="0" smtClean="0">
                        <a:latin typeface="微软雅黑" panose="020B0503020204020204" pitchFamily="34" charset="-122"/>
                        <a:ea typeface="微软雅黑" panose="020B0503020204020204" pitchFamily="34" charset="-122"/>
                      </a:endParaRPr>
                    </a:p>
                    <a:p>
                      <a:endParaRPr lang="en-US" altLang="zh-CN" sz="3200" dirty="0" smtClean="0">
                        <a:latin typeface="微软雅黑" panose="020B0503020204020204" pitchFamily="34" charset="-122"/>
                        <a:ea typeface="微软雅黑" panose="020B0503020204020204" pitchFamily="34" charset="-122"/>
                      </a:endParaRPr>
                    </a:p>
                    <a:p>
                      <a:r>
                        <a:rPr lang="zh-CN" altLang="en-US" sz="3200" dirty="0" smtClean="0">
                          <a:latin typeface="微软雅黑" panose="020B0503020204020204" pitchFamily="34" charset="-122"/>
                          <a:ea typeface="微软雅黑" panose="020B0503020204020204" pitchFamily="34" charset="-122"/>
                        </a:rPr>
                        <a:t>常与你们众人同在！</a:t>
                      </a:r>
                      <a:endParaRPr lang="zh-CN" altLang="en-US" sz="3200" dirty="0">
                        <a:latin typeface="微软雅黑" panose="020B0503020204020204" pitchFamily="34" charset="-122"/>
                        <a:ea typeface="微软雅黑" panose="020B0503020204020204" pitchFamily="34" charset="-122"/>
                      </a:endParaRPr>
                    </a:p>
                  </a:txBody>
                  <a:tcPr>
                    <a:solidFill>
                      <a:schemeClr val="accent1">
                        <a:lumMod val="50000"/>
                      </a:schemeClr>
                    </a:solidFill>
                  </a:tcPr>
                </a:tc>
                <a:tc>
                  <a:txBody>
                    <a:bodyPr/>
                    <a:lstStyle/>
                    <a:p>
                      <a:pPr marL="0" indent="0">
                        <a:buNone/>
                      </a:pPr>
                      <a:r>
                        <a:rPr lang="en-US" altLang="zh-CN" sz="3200" dirty="0" smtClean="0"/>
                        <a:t>【2 Corinthians 13:14】</a:t>
                      </a:r>
                    </a:p>
                    <a:p>
                      <a:pPr marL="0" indent="0">
                        <a:buNone/>
                      </a:pPr>
                      <a:endParaRPr lang="en-US" altLang="zh-CN" sz="3200" dirty="0" smtClean="0"/>
                    </a:p>
                    <a:p>
                      <a:pPr marL="0" indent="0">
                        <a:buNone/>
                      </a:pPr>
                      <a:r>
                        <a:rPr lang="en-US" altLang="zh-CN" sz="3200" dirty="0" smtClean="0"/>
                        <a:t>The grace of the Lord Jesus Christ, </a:t>
                      </a:r>
                    </a:p>
                    <a:p>
                      <a:pPr marL="0" indent="0">
                        <a:buNone/>
                      </a:pPr>
                      <a:endParaRPr lang="en-US" altLang="zh-CN" sz="3200" dirty="0" smtClean="0"/>
                    </a:p>
                    <a:p>
                      <a:pPr marL="0" indent="0">
                        <a:buNone/>
                      </a:pPr>
                      <a:r>
                        <a:rPr lang="en-US" altLang="zh-CN" sz="3200" dirty="0" smtClean="0"/>
                        <a:t>and the love of God, </a:t>
                      </a:r>
                    </a:p>
                    <a:p>
                      <a:pPr marL="0" indent="0">
                        <a:buNone/>
                      </a:pPr>
                      <a:endParaRPr lang="en-US" altLang="zh-CN" sz="3200" dirty="0" smtClean="0"/>
                    </a:p>
                    <a:p>
                      <a:pPr marL="0" indent="0">
                        <a:buNone/>
                      </a:pPr>
                      <a:r>
                        <a:rPr lang="en-US" altLang="zh-CN" sz="3200" dirty="0" smtClean="0"/>
                        <a:t>and the communion of the Holy Spirit be with you all. </a:t>
                      </a:r>
                    </a:p>
                    <a:p>
                      <a:pPr marL="0" indent="0">
                        <a:buNone/>
                      </a:pPr>
                      <a:endParaRPr lang="en-US" altLang="zh-CN" sz="3200" dirty="0" smtClean="0"/>
                    </a:p>
                    <a:p>
                      <a:pPr marL="0" indent="0">
                        <a:buNone/>
                      </a:pPr>
                      <a:r>
                        <a:rPr lang="en-US" altLang="zh-CN" sz="3200" dirty="0" smtClean="0"/>
                        <a:t>Amen.</a:t>
                      </a:r>
                    </a:p>
                  </a:txBody>
                  <a:tcPr>
                    <a:solidFill>
                      <a:schemeClr val="accent1">
                        <a:lumMod val="50000"/>
                      </a:schemeClr>
                    </a:solidFill>
                  </a:tcPr>
                </a:tc>
              </a:tr>
            </a:tbl>
          </a:graphicData>
        </a:graphic>
      </p:graphicFrame>
    </p:spTree>
    <p:extLst>
      <p:ext uri="{BB962C8B-B14F-4D97-AF65-F5344CB8AC3E}">
        <p14:creationId xmlns:p14="http://schemas.microsoft.com/office/powerpoint/2010/main" val="32166669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希伯来书 </a:t>
            </a:r>
            <a:r>
              <a:rPr lang="en-US" altLang="zh-CN" sz="3600" b="1" u="sng" dirty="0">
                <a:solidFill>
                  <a:schemeClr val="bg1"/>
                </a:solidFill>
                <a:ea typeface="微软雅黑" panose="020B0503020204020204" pitchFamily="34" charset="-122"/>
              </a:rPr>
              <a:t>Hebrews </a:t>
            </a:r>
            <a:r>
              <a:rPr lang="en-US" altLang="zh-CN" sz="3600" b="1" u="sng" dirty="0" smtClean="0">
                <a:solidFill>
                  <a:schemeClr val="bg1"/>
                </a:solidFill>
                <a:ea typeface="微软雅黑" panose="020B0503020204020204" pitchFamily="34" charset="-122"/>
              </a:rPr>
              <a:t>2:3】</a:t>
            </a:r>
            <a:endParaRPr lang="en-US" altLang="zh-CN" sz="3600" b="1" u="sng" dirty="0">
              <a:solidFill>
                <a:schemeClr val="bg1"/>
              </a:solidFill>
              <a:ea typeface="微软雅黑" panose="020B0503020204020204" pitchFamily="34" charset="-122"/>
            </a:endParaRPr>
          </a:p>
          <a:p>
            <a:pPr algn="l">
              <a:lnSpc>
                <a:spcPct val="114000"/>
              </a:lnSpc>
            </a:pPr>
            <a:r>
              <a:rPr lang="en-US" altLang="zh-CN" sz="3600" b="1" u="sng" dirty="0">
                <a:solidFill>
                  <a:schemeClr val="bg1"/>
                </a:solidFill>
                <a:ea typeface="微软雅黑" panose="020B0503020204020204" pitchFamily="34" charset="-122"/>
              </a:rPr>
              <a:t>3 </a:t>
            </a:r>
            <a:r>
              <a:rPr lang="zh-CN" altLang="en-US" sz="3600" b="1" u="sng" dirty="0">
                <a:solidFill>
                  <a:schemeClr val="bg1"/>
                </a:solidFill>
                <a:ea typeface="微软雅黑" panose="020B0503020204020204" pitchFamily="34" charset="-122"/>
              </a:rPr>
              <a:t>我们若忽略这么大的救恩，怎能逃罪呢？这救恩起先</a:t>
            </a:r>
            <a:r>
              <a:rPr lang="zh-CN" altLang="en-US" sz="3600" b="1" u="sng" dirty="0">
                <a:solidFill>
                  <a:srgbClr val="FFFF00"/>
                </a:solidFill>
                <a:ea typeface="微软雅黑" panose="020B0503020204020204" pitchFamily="34" charset="-122"/>
              </a:rPr>
              <a:t>是主亲自讲的</a:t>
            </a:r>
            <a:r>
              <a:rPr lang="zh-CN" altLang="en-US" sz="3600" b="1" u="sng" dirty="0">
                <a:solidFill>
                  <a:schemeClr val="bg1"/>
                </a:solidFill>
                <a:ea typeface="微软雅黑" panose="020B0503020204020204" pitchFamily="34" charset="-122"/>
              </a:rPr>
              <a:t>，后来是</a:t>
            </a:r>
            <a:r>
              <a:rPr lang="zh-CN" altLang="en-US" sz="3600" b="1" u="sng" dirty="0">
                <a:solidFill>
                  <a:srgbClr val="FFFF00"/>
                </a:solidFill>
                <a:ea typeface="微软雅黑" panose="020B0503020204020204" pitchFamily="34" charset="-122"/>
              </a:rPr>
              <a:t>听见的人给我们证实</a:t>
            </a:r>
            <a:r>
              <a:rPr lang="zh-CN" altLang="en-US" sz="3600" b="1" u="sng" dirty="0">
                <a:solidFill>
                  <a:schemeClr val="bg1"/>
                </a:solidFill>
                <a:ea typeface="微软雅黑" panose="020B0503020204020204" pitchFamily="34" charset="-122"/>
              </a:rPr>
              <a:t>了。</a:t>
            </a:r>
          </a:p>
          <a:p>
            <a:pPr algn="l">
              <a:lnSpc>
                <a:spcPct val="114000"/>
              </a:lnSpc>
            </a:pPr>
            <a:r>
              <a:rPr lang="en-US" altLang="zh-CN" sz="3600" b="1" u="sng" dirty="0">
                <a:solidFill>
                  <a:schemeClr val="bg1"/>
                </a:solidFill>
                <a:ea typeface="微软雅黑" panose="020B0503020204020204" pitchFamily="34" charset="-122"/>
              </a:rPr>
              <a:t>how shall we escape if we neglect so great a salvation, which at the first began to be spoken by the Lord, and was confirmed to us by those who heard Him,</a:t>
            </a:r>
          </a:p>
        </p:txBody>
      </p:sp>
    </p:spTree>
    <p:extLst>
      <p:ext uri="{BB962C8B-B14F-4D97-AF65-F5344CB8AC3E}">
        <p14:creationId xmlns:p14="http://schemas.microsoft.com/office/powerpoint/2010/main" val="130325589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希伯来书 </a:t>
            </a:r>
            <a:r>
              <a:rPr lang="en-US" altLang="zh-CN" sz="3600" b="1" u="sng" dirty="0">
                <a:solidFill>
                  <a:schemeClr val="bg1"/>
                </a:solidFill>
                <a:ea typeface="微软雅黑" panose="020B0503020204020204" pitchFamily="34" charset="-122"/>
              </a:rPr>
              <a:t>Hebrews </a:t>
            </a:r>
            <a:r>
              <a:rPr lang="en-US" altLang="zh-CN" sz="3600" b="1" u="sng" dirty="0" smtClean="0">
                <a:solidFill>
                  <a:schemeClr val="bg1"/>
                </a:solidFill>
                <a:ea typeface="微软雅黑" panose="020B0503020204020204" pitchFamily="34" charset="-122"/>
              </a:rPr>
              <a:t>2:4</a:t>
            </a:r>
            <a:r>
              <a:rPr lang="en-US" altLang="zh-CN" sz="3600" b="1" u="sng" dirty="0">
                <a:solidFill>
                  <a:schemeClr val="bg1"/>
                </a:solidFill>
                <a:ea typeface="微软雅黑" panose="020B0503020204020204" pitchFamily="34" charset="-122"/>
              </a:rPr>
              <a:t>】</a:t>
            </a:r>
          </a:p>
          <a:p>
            <a:pPr algn="l">
              <a:lnSpc>
                <a:spcPct val="114000"/>
              </a:lnSpc>
            </a:pPr>
            <a:r>
              <a:rPr lang="en-US" altLang="zh-CN" sz="3600" b="1" dirty="0">
                <a:solidFill>
                  <a:schemeClr val="bg1"/>
                </a:solidFill>
                <a:ea typeface="微软雅黑" panose="020B0503020204020204" pitchFamily="34" charset="-122"/>
              </a:rPr>
              <a:t>4 </a:t>
            </a:r>
            <a:r>
              <a:rPr lang="zh-CN" altLang="en-US" sz="3600" b="1" dirty="0">
                <a:solidFill>
                  <a:schemeClr val="bg1"/>
                </a:solidFill>
                <a:ea typeface="微软雅黑" panose="020B0503020204020204" pitchFamily="34" charset="-122"/>
              </a:rPr>
              <a:t>神又按自己的旨意，用</a:t>
            </a:r>
            <a:r>
              <a:rPr lang="zh-CN" altLang="en-US" sz="3600" b="1" dirty="0">
                <a:solidFill>
                  <a:srgbClr val="FFFF00"/>
                </a:solidFill>
                <a:ea typeface="微软雅黑" panose="020B0503020204020204" pitchFamily="34" charset="-122"/>
              </a:rPr>
              <a:t>神迹</a:t>
            </a:r>
            <a:r>
              <a:rPr lang="zh-CN" altLang="en-US" sz="3600" b="1" dirty="0">
                <a:solidFill>
                  <a:schemeClr val="bg1"/>
                </a:solidFill>
                <a:ea typeface="微软雅黑" panose="020B0503020204020204" pitchFamily="34" charset="-122"/>
              </a:rPr>
              <a:t>奇事和百般的异能，并圣灵的恩赐，同他们</a:t>
            </a:r>
            <a:r>
              <a:rPr lang="zh-CN" altLang="en-US" sz="3600" b="1" dirty="0">
                <a:solidFill>
                  <a:srgbClr val="FFFF00"/>
                </a:solidFill>
                <a:ea typeface="微软雅黑" panose="020B0503020204020204" pitchFamily="34" charset="-122"/>
              </a:rPr>
              <a:t>作见证</a:t>
            </a:r>
            <a:r>
              <a:rPr lang="zh-CN" altLang="en-US" sz="3600" b="1" dirty="0">
                <a:solidFill>
                  <a:schemeClr val="bg1"/>
                </a:solidFill>
                <a:ea typeface="微软雅黑" panose="020B0503020204020204" pitchFamily="34" charset="-122"/>
              </a:rPr>
              <a:t>。</a:t>
            </a:r>
          </a:p>
          <a:p>
            <a:pPr algn="l">
              <a:lnSpc>
                <a:spcPct val="114000"/>
              </a:lnSpc>
            </a:pPr>
            <a:r>
              <a:rPr lang="en-US" altLang="zh-CN" sz="3600" b="1" dirty="0">
                <a:solidFill>
                  <a:schemeClr val="bg1"/>
                </a:solidFill>
                <a:ea typeface="微软雅黑" panose="020B0503020204020204" pitchFamily="34" charset="-122"/>
              </a:rPr>
              <a:t>God also bearing witness both with signs and wonders, with various miracles, and gifts of the Holy Spirit, according to His own will?</a:t>
            </a:r>
          </a:p>
        </p:txBody>
      </p:sp>
    </p:spTree>
    <p:extLst>
      <p:ext uri="{BB962C8B-B14F-4D97-AF65-F5344CB8AC3E}">
        <p14:creationId xmlns:p14="http://schemas.microsoft.com/office/powerpoint/2010/main" val="2011402584"/>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主题">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6964</TotalTime>
  <Words>4167</Words>
  <Application>Microsoft Office PowerPoint</Application>
  <PresentationFormat>On-screen Show (4:3)</PresentationFormat>
  <Paragraphs>486</Paragraphs>
  <Slides>79</Slides>
  <Notes>2</Notes>
  <HiddenSlides>0</HiddenSlides>
  <MMClips>0</MMClips>
  <ScaleCrop>false</ScaleCrop>
  <HeadingPairs>
    <vt:vector size="6" baseType="variant">
      <vt:variant>
        <vt:lpstr>Fonts Used</vt:lpstr>
      </vt:variant>
      <vt:variant>
        <vt:i4>11</vt:i4>
      </vt:variant>
      <vt:variant>
        <vt:lpstr>Theme</vt:lpstr>
      </vt:variant>
      <vt:variant>
        <vt:i4>1</vt:i4>
      </vt:variant>
      <vt:variant>
        <vt:lpstr>Slide Titles</vt:lpstr>
      </vt:variant>
      <vt:variant>
        <vt:i4>79</vt:i4>
      </vt:variant>
    </vt:vector>
  </HeadingPairs>
  <TitlesOfParts>
    <vt:vector size="91" baseType="lpstr">
      <vt:lpstr>DFKaiXBold-B5</vt:lpstr>
      <vt:lpstr>Microsoft JhengHei</vt:lpstr>
      <vt:lpstr>Microsoft YaHei</vt:lpstr>
      <vt:lpstr>Microsoft YaHei</vt:lpstr>
      <vt:lpstr>新細明體</vt:lpstr>
      <vt:lpstr>PMingLiU-ExtB</vt:lpstr>
      <vt:lpstr>宋体</vt:lpstr>
      <vt:lpstr>Arial</vt:lpstr>
      <vt:lpstr>Calibri</vt:lpstr>
      <vt:lpstr>Calibri Light</vt:lpstr>
      <vt:lpstr>Times New Roman</vt:lpstr>
      <vt:lpstr>Office 主题</vt:lpstr>
      <vt:lpstr>希伯来书 Hebrews_5</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Please turn off your phone or adjust to vibrate mode</vt:lpstr>
      <vt:lpstr>詩篇 Psalm 136:1-3 </vt:lpstr>
      <vt:lpstr> 聖 殿 充 滿 讚 美   His praise fills the temple</vt:lpstr>
      <vt:lpstr>PowerPoint Presentation</vt:lpstr>
      <vt:lpstr>PowerPoint Presentation</vt:lpstr>
      <vt:lpstr>PowerPoint Presentation</vt:lpstr>
      <vt:lpstr> 聖 殿 充 滿 讚 美   His praise fills the temple</vt:lpstr>
      <vt:lpstr>PowerPoint Presentation</vt:lpstr>
      <vt:lpstr>PowerPoint Presentation</vt:lpstr>
      <vt:lpstr>PowerPoint Presentation</vt:lpstr>
      <vt:lpstr> 聖 殿 充 滿 讚 美   His praise fills the temple</vt:lpstr>
      <vt:lpstr>PowerPoint Presentation</vt:lpstr>
      <vt:lpstr>PowerPoint Presentation</vt:lpstr>
      <vt:lpstr>PowerPoint Presentation</vt:lpstr>
      <vt:lpstr>Psalm 42:1-2  (詩篇)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世界的光  The Light of The World</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报告事项</vt:lpstr>
      <vt:lpstr>PowerPoint Presentation</vt:lpstr>
      <vt:lpstr>PowerPoint Presentation</vt:lpstr>
      <vt:lpstr>PowerPoint Presentation</vt:lpstr>
      <vt:lpstr>PowerPoint Presentation</vt:lpstr>
      <vt:lpstr>PowerPoint Presentation</vt:lpstr>
      <vt:lpstr>信仰告白</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Barnabas Feng</dc:creator>
  <cp:lastModifiedBy>BCCC</cp:lastModifiedBy>
  <cp:revision>529</cp:revision>
  <dcterms:created xsi:type="dcterms:W3CDTF">2018-02-16T18:09:56Z</dcterms:created>
  <dcterms:modified xsi:type="dcterms:W3CDTF">2020-05-24T16:25:56Z</dcterms:modified>
</cp:coreProperties>
</file>