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3" r:id="rId2"/>
    <p:sldId id="2463" r:id="rId3"/>
    <p:sldId id="2464" r:id="rId4"/>
    <p:sldId id="2465" r:id="rId5"/>
    <p:sldId id="2466" r:id="rId6"/>
    <p:sldId id="2449" r:id="rId7"/>
    <p:sldId id="2450" r:id="rId8"/>
    <p:sldId id="2468" r:id="rId9"/>
    <p:sldId id="2469" r:id="rId10"/>
    <p:sldId id="2470" r:id="rId11"/>
    <p:sldId id="2440" r:id="rId12"/>
    <p:sldId id="2500" r:id="rId13"/>
    <p:sldId id="2501" r:id="rId14"/>
    <p:sldId id="2451" r:id="rId15"/>
    <p:sldId id="2471" r:id="rId16"/>
    <p:sldId id="2504" r:id="rId17"/>
    <p:sldId id="2502" r:id="rId18"/>
    <p:sldId id="2503" r:id="rId19"/>
    <p:sldId id="2472" r:id="rId20"/>
    <p:sldId id="2505" r:id="rId21"/>
    <p:sldId id="2473" r:id="rId22"/>
    <p:sldId id="2506" r:id="rId23"/>
    <p:sldId id="2474" r:id="rId24"/>
    <p:sldId id="2442" r:id="rId25"/>
    <p:sldId id="2507" r:id="rId26"/>
    <p:sldId id="2508" r:id="rId27"/>
    <p:sldId id="2443" r:id="rId28"/>
    <p:sldId id="2475" r:id="rId29"/>
    <p:sldId id="2511" r:id="rId30"/>
    <p:sldId id="2512" r:id="rId31"/>
    <p:sldId id="2513" r:id="rId32"/>
    <p:sldId id="2514" r:id="rId33"/>
    <p:sldId id="2515" r:id="rId34"/>
    <p:sldId id="2214" r:id="rId35"/>
    <p:sldId id="1077" r:id="rId36"/>
    <p:sldId id="2447" r:id="rId37"/>
    <p:sldId id="2453" r:id="rId38"/>
    <p:sldId id="2479" r:id="rId39"/>
    <p:sldId id="2480" r:id="rId40"/>
    <p:sldId id="2481" r:id="rId41"/>
    <p:sldId id="2483" r:id="rId42"/>
    <p:sldId id="2482" r:id="rId43"/>
    <p:sldId id="2516" r:id="rId44"/>
    <p:sldId id="2484" r:id="rId45"/>
    <p:sldId id="2485" r:id="rId46"/>
    <p:sldId id="2517" r:id="rId47"/>
    <p:sldId id="2454" r:id="rId48"/>
    <p:sldId id="2518" r:id="rId49"/>
    <p:sldId id="2455" r:id="rId50"/>
    <p:sldId id="2519" r:id="rId51"/>
    <p:sldId id="2520" r:id="rId52"/>
    <p:sldId id="2521" r:id="rId53"/>
    <p:sldId id="2522" r:id="rId54"/>
    <p:sldId id="2523" r:id="rId55"/>
    <p:sldId id="2524" r:id="rId56"/>
    <p:sldId id="2525" r:id="rId57"/>
    <p:sldId id="2217" r:id="rId58"/>
    <p:sldId id="2216" r:id="rId59"/>
    <p:sldId id="2218" r:id="rId60"/>
    <p:sldId id="2219" r:id="rId61"/>
    <p:sldId id="2220" r:id="rId62"/>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63" d="100"/>
          <a:sy n="63" d="100"/>
        </p:scale>
        <p:origin x="72" y="128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2020/6/7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2020/6/7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2020/6/7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2020/6/7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2020/6/7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2020/6/7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2020/6/7</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2020/6/7</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2020/6/7</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2020/6/7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2020/6/7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2020/6/7</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b="1" dirty="0">
                <a:solidFill>
                  <a:schemeClr val="bg1"/>
                </a:solidFill>
              </a:rPr>
              <a:t>希伯来书</a:t>
            </a:r>
            <a:r>
              <a:rPr lang="zh-CN" altLang="en-US" b="1" dirty="0" smtClean="0">
                <a:solidFill>
                  <a:schemeClr val="bg1"/>
                </a:solidFill>
              </a:rPr>
              <a:t> </a:t>
            </a:r>
            <a:r>
              <a:rPr lang="en-US" altLang="zh-CN" b="1" dirty="0" smtClean="0">
                <a:solidFill>
                  <a:schemeClr val="bg1"/>
                </a:solidFill>
              </a:rPr>
              <a:t>Hebrews_7</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a:p>
            <a:r>
              <a:rPr lang="en-US" altLang="zh-CN" b="1" dirty="0" smtClean="0">
                <a:solidFill>
                  <a:schemeClr val="bg1"/>
                </a:solidFill>
              </a:rPr>
              <a:t>6</a:t>
            </a:r>
            <a:r>
              <a:rPr lang="en-US" altLang="zh-CN" b="1" dirty="0" smtClean="0">
                <a:solidFill>
                  <a:schemeClr val="bg1"/>
                </a:solidFill>
              </a:rPr>
              <a:t>/7/2020</a:t>
            </a:r>
            <a:endParaRPr lang="zh-CN" altLang="en-US" b="1" dirty="0">
              <a:solidFill>
                <a:schemeClr val="bg1"/>
              </a:solidFill>
            </a:endParaRPr>
          </a:p>
        </p:txBody>
      </p:sp>
    </p:spTree>
    <p:extLst>
      <p:ext uri="{BB962C8B-B14F-4D97-AF65-F5344CB8AC3E}">
        <p14:creationId xmlns:p14="http://schemas.microsoft.com/office/powerpoint/2010/main" val="31168843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a:solidFill>
                  <a:schemeClr val="bg1"/>
                </a:solidFill>
                <a:ea typeface="微软雅黑" panose="020B0503020204020204" pitchFamily="34" charset="-122"/>
              </a:rPr>
              <a:t>主耶稣为我们的罪死。</a:t>
            </a:r>
          </a:p>
          <a:p>
            <a:pPr algn="l">
              <a:lnSpc>
                <a:spcPct val="114000"/>
              </a:lnSpc>
            </a:pP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林</a:t>
            </a:r>
            <a:r>
              <a:rPr lang="zh-CN" altLang="en-US" sz="3600" b="1" dirty="0" smtClean="0">
                <a:solidFill>
                  <a:schemeClr val="bg1"/>
                </a:solidFill>
                <a:ea typeface="微软雅黑" panose="020B0503020204020204" pitchFamily="34" charset="-122"/>
              </a:rPr>
              <a:t>前 </a:t>
            </a:r>
            <a:r>
              <a:rPr lang="en-US" altLang="zh-CN" sz="3600" b="1" dirty="0" smtClean="0">
                <a:solidFill>
                  <a:schemeClr val="bg1"/>
                </a:solidFill>
                <a:ea typeface="微软雅黑" panose="020B0503020204020204" pitchFamily="34" charset="-122"/>
              </a:rPr>
              <a:t>1 </a:t>
            </a:r>
            <a:r>
              <a:rPr lang="en-US" altLang="zh-CN" sz="3600" b="1" dirty="0" err="1" smtClean="0">
                <a:solidFill>
                  <a:schemeClr val="bg1"/>
                </a:solidFill>
                <a:ea typeface="微软雅黑" panose="020B0503020204020204" pitchFamily="34" charset="-122"/>
              </a:rPr>
              <a:t>Cor</a:t>
            </a:r>
            <a:r>
              <a:rPr lang="en-US" altLang="zh-CN" sz="3600" b="1" dirty="0" smtClean="0">
                <a:solidFill>
                  <a:schemeClr val="bg1"/>
                </a:solidFill>
                <a:ea typeface="微软雅黑" panose="020B0503020204020204" pitchFamily="34" charset="-122"/>
              </a:rPr>
              <a:t> </a:t>
            </a:r>
            <a:r>
              <a:rPr lang="en-US" altLang="zh-CN" sz="3600" b="1" dirty="0">
                <a:solidFill>
                  <a:schemeClr val="bg1"/>
                </a:solidFill>
                <a:ea typeface="微软雅黑" panose="020B0503020204020204" pitchFamily="34" charset="-122"/>
              </a:rPr>
              <a:t>15:3】</a:t>
            </a:r>
          </a:p>
          <a:p>
            <a:pPr algn="l">
              <a:lnSpc>
                <a:spcPct val="114000"/>
              </a:lnSpc>
            </a:pPr>
            <a:r>
              <a:rPr lang="zh-CN" altLang="en-US" sz="3600" b="1" dirty="0">
                <a:solidFill>
                  <a:schemeClr val="bg1"/>
                </a:solidFill>
                <a:ea typeface="微软雅黑" panose="020B0503020204020204" pitchFamily="34" charset="-122"/>
              </a:rPr>
              <a:t>我当日所领受又传给你们的，第一，就是基督照圣经所说，</a:t>
            </a:r>
            <a:r>
              <a:rPr lang="zh-CN" altLang="en-US" sz="3600" b="1" dirty="0">
                <a:solidFill>
                  <a:srgbClr val="FFFF00"/>
                </a:solidFill>
                <a:ea typeface="微软雅黑" panose="020B0503020204020204" pitchFamily="34" charset="-122"/>
              </a:rPr>
              <a:t>为我们的罪死了</a:t>
            </a:r>
            <a:r>
              <a:rPr lang="zh-CN" altLang="en-US"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For I delivered to you first of all that which I also received: that </a:t>
            </a:r>
            <a:r>
              <a:rPr lang="en-US" altLang="zh-CN" sz="3600" b="1" dirty="0">
                <a:solidFill>
                  <a:srgbClr val="FFFF00"/>
                </a:solidFill>
                <a:ea typeface="微软雅黑" panose="020B0503020204020204" pitchFamily="34" charset="-122"/>
              </a:rPr>
              <a:t>Christ died for our sins </a:t>
            </a:r>
            <a:r>
              <a:rPr lang="en-US" altLang="zh-CN" sz="3600" b="1" dirty="0">
                <a:solidFill>
                  <a:schemeClr val="bg1"/>
                </a:solidFill>
                <a:ea typeface="微软雅黑" panose="020B0503020204020204" pitchFamily="34" charset="-122"/>
              </a:rPr>
              <a:t>according to the Scriptures,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7102530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a:solidFill>
                  <a:schemeClr val="bg1"/>
                </a:solidFill>
                <a:ea typeface="微软雅黑" panose="020B0503020204020204" pitchFamily="34" charset="-122"/>
              </a:rPr>
              <a:t>	“人人”</a:t>
            </a:r>
            <a:r>
              <a:rPr lang="zh-CN" altLang="en-US" sz="3600" b="1" u="sng" dirty="0" smtClean="0">
                <a:solidFill>
                  <a:schemeClr val="bg1"/>
                </a:solidFill>
                <a:ea typeface="微软雅黑" panose="020B0503020204020204" pitchFamily="34" charset="-122"/>
              </a:rPr>
              <a:t>指“许多的儿子”</a:t>
            </a:r>
            <a:endParaRPr lang="zh-CN" altLang="en-US"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希伯来书 </a:t>
            </a:r>
            <a:r>
              <a:rPr lang="en-US" altLang="zh-CN" sz="3600" b="1" dirty="0">
                <a:solidFill>
                  <a:schemeClr val="bg1"/>
                </a:solidFill>
                <a:ea typeface="微软雅黑" panose="020B0503020204020204" pitchFamily="34" charset="-122"/>
              </a:rPr>
              <a:t>Hebrews </a:t>
            </a:r>
            <a:r>
              <a:rPr lang="en-US" altLang="zh-CN" sz="3600" b="1" dirty="0" smtClean="0">
                <a:solidFill>
                  <a:schemeClr val="bg1"/>
                </a:solidFill>
                <a:ea typeface="微软雅黑" panose="020B0503020204020204" pitchFamily="34" charset="-122"/>
              </a:rPr>
              <a:t>2:9b-10a】</a:t>
            </a:r>
            <a:endParaRPr lang="en-US" altLang="zh-CN" sz="3600" b="1"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9 </a:t>
            </a:r>
            <a:r>
              <a:rPr lang="en-US" altLang="zh-CN" sz="3600" b="1" dirty="0" smtClean="0">
                <a:solidFill>
                  <a:schemeClr val="bg1"/>
                </a:solidFill>
                <a:ea typeface="微软雅黑" panose="020B0503020204020204" pitchFamily="34" charset="-122"/>
              </a:rPr>
              <a:t>……</a:t>
            </a:r>
            <a:r>
              <a:rPr lang="zh-CN" altLang="en-US" sz="3600" b="1" dirty="0" smtClean="0">
                <a:solidFill>
                  <a:schemeClr val="bg1"/>
                </a:solidFill>
                <a:ea typeface="微软雅黑" panose="020B0503020204020204" pitchFamily="34" charset="-122"/>
              </a:rPr>
              <a:t>为</a:t>
            </a:r>
            <a:r>
              <a:rPr lang="zh-CN" altLang="en-US" sz="3600" b="1" dirty="0">
                <a:solidFill>
                  <a:srgbClr val="FFFF00"/>
                </a:solidFill>
                <a:ea typeface="微软雅黑" panose="020B0503020204020204" pitchFamily="34" charset="-122"/>
              </a:rPr>
              <a:t>人人</a:t>
            </a:r>
            <a:r>
              <a:rPr lang="zh-CN" altLang="en-US" sz="3600" b="1" dirty="0">
                <a:solidFill>
                  <a:schemeClr val="bg1"/>
                </a:solidFill>
                <a:ea typeface="微软雅黑" panose="020B0503020204020204" pitchFamily="34" charset="-122"/>
              </a:rPr>
              <a:t>尝了死味。</a:t>
            </a:r>
          </a:p>
          <a:p>
            <a:pPr algn="l">
              <a:lnSpc>
                <a:spcPct val="114000"/>
              </a:lnSpc>
            </a:pPr>
            <a:r>
              <a:rPr lang="en-US" altLang="zh-CN" sz="3600" b="1" dirty="0" smtClean="0">
                <a:solidFill>
                  <a:schemeClr val="bg1"/>
                </a:solidFill>
                <a:ea typeface="微软雅黑" panose="020B0503020204020204" pitchFamily="34" charset="-122"/>
              </a:rPr>
              <a:t>….taste </a:t>
            </a:r>
            <a:r>
              <a:rPr lang="en-US" altLang="zh-CN" sz="3600" b="1" dirty="0">
                <a:solidFill>
                  <a:schemeClr val="bg1"/>
                </a:solidFill>
                <a:ea typeface="微软雅黑" panose="020B0503020204020204" pitchFamily="34" charset="-122"/>
              </a:rPr>
              <a:t>death for </a:t>
            </a:r>
            <a:r>
              <a:rPr lang="en-US" altLang="zh-CN" sz="3600" b="1" dirty="0">
                <a:solidFill>
                  <a:srgbClr val="FFFF00"/>
                </a:solidFill>
                <a:ea typeface="微软雅黑" panose="020B0503020204020204" pitchFamily="34" charset="-122"/>
              </a:rPr>
              <a:t>everyone</a:t>
            </a:r>
            <a:r>
              <a:rPr lang="en-US" altLang="zh-CN"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原来那为万物所属、为万物所本的，要领</a:t>
            </a:r>
            <a:r>
              <a:rPr lang="zh-CN" altLang="en-US" sz="3600" b="1" dirty="0">
                <a:solidFill>
                  <a:srgbClr val="FFFF00"/>
                </a:solidFill>
                <a:ea typeface="微软雅黑" panose="020B0503020204020204" pitchFamily="34" charset="-122"/>
              </a:rPr>
              <a:t>许多的儿子</a:t>
            </a:r>
            <a:r>
              <a:rPr lang="zh-CN" altLang="en-US" sz="3600" b="1" dirty="0">
                <a:solidFill>
                  <a:schemeClr val="bg1"/>
                </a:solidFill>
                <a:ea typeface="微软雅黑" panose="020B0503020204020204" pitchFamily="34" charset="-122"/>
              </a:rPr>
              <a:t>进荣耀里</a:t>
            </a:r>
            <a:r>
              <a:rPr lang="zh-CN" altLang="en-US" sz="3600" b="1" dirty="0" smtClean="0">
                <a:solidFill>
                  <a:schemeClr val="bg1"/>
                </a:solidFill>
                <a:ea typeface="微软雅黑" panose="020B0503020204020204" pitchFamily="34" charset="-122"/>
              </a:rPr>
              <a:t>去</a:t>
            </a:r>
            <a:r>
              <a:rPr lang="en-US" altLang="zh-CN" sz="3600" b="1" dirty="0">
                <a:solidFill>
                  <a:schemeClr val="bg1"/>
                </a:solidFill>
                <a:ea typeface="微软雅黑" panose="020B0503020204020204" pitchFamily="34" charset="-122"/>
              </a:rPr>
              <a:t>……</a:t>
            </a:r>
            <a:endParaRPr lang="zh-CN" altLang="en-US" sz="3600" b="1"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For it was fitting for Him, for whom are all things and by whom are all things, in bringing </a:t>
            </a:r>
            <a:r>
              <a:rPr lang="en-US" altLang="zh-CN" sz="3600" b="1" dirty="0">
                <a:solidFill>
                  <a:srgbClr val="FFFF00"/>
                </a:solidFill>
                <a:ea typeface="微软雅黑" panose="020B0503020204020204" pitchFamily="34" charset="-122"/>
              </a:rPr>
              <a:t>many sons</a:t>
            </a:r>
            <a:r>
              <a:rPr lang="en-US" altLang="zh-CN" sz="3600" b="1" dirty="0">
                <a:solidFill>
                  <a:schemeClr val="bg1"/>
                </a:solidFill>
                <a:ea typeface="微软雅黑" panose="020B0503020204020204" pitchFamily="34" charset="-122"/>
              </a:rPr>
              <a:t> to </a:t>
            </a:r>
            <a:r>
              <a:rPr lang="en-US" altLang="zh-CN" sz="3600" b="1" dirty="0" smtClean="0">
                <a:solidFill>
                  <a:schemeClr val="bg1"/>
                </a:solidFill>
                <a:ea typeface="微软雅黑" panose="020B0503020204020204" pitchFamily="34" charset="-122"/>
              </a:rPr>
              <a:t>glory….</a:t>
            </a:r>
            <a:endParaRPr lang="en-US" altLang="zh-CN" sz="3600" b="1" dirty="0">
              <a:solidFill>
                <a:schemeClr val="bg1"/>
              </a:solidFill>
              <a:ea typeface="微软雅黑" panose="020B0503020204020204" pitchFamily="34" charset="-122"/>
            </a:endParaRPr>
          </a:p>
        </p:txBody>
      </p:sp>
      <p:cxnSp>
        <p:nvCxnSpPr>
          <p:cNvPr id="3" name="直接箭头连接符 2"/>
          <p:cNvCxnSpPr/>
          <p:nvPr/>
        </p:nvCxnSpPr>
        <p:spPr>
          <a:xfrm flipH="1">
            <a:off x="1719072" y="2121408"/>
            <a:ext cx="390144" cy="1584960"/>
          </a:xfrm>
          <a:prstGeom prst="straightConnector1">
            <a:avLst/>
          </a:prstGeom>
          <a:ln w="76200">
            <a:solidFill>
              <a:srgbClr val="FFFF00"/>
            </a:solidFill>
            <a:tailEnd type="triangle"/>
          </a:ln>
        </p:spPr>
        <p:style>
          <a:lnRef idx="3">
            <a:schemeClr val="accent4"/>
          </a:lnRef>
          <a:fillRef idx="0">
            <a:schemeClr val="accent4"/>
          </a:fillRef>
          <a:effectRef idx="2">
            <a:schemeClr val="accent4"/>
          </a:effectRef>
          <a:fontRef idx="minor">
            <a:schemeClr val="tx1"/>
          </a:fontRef>
        </p:style>
      </p:cxnSp>
      <p:cxnSp>
        <p:nvCxnSpPr>
          <p:cNvPr id="6" name="直接箭头连接符 5"/>
          <p:cNvCxnSpPr/>
          <p:nvPr/>
        </p:nvCxnSpPr>
        <p:spPr>
          <a:xfrm flipH="1">
            <a:off x="1719072" y="2926080"/>
            <a:ext cx="2840736" cy="2889504"/>
          </a:xfrm>
          <a:prstGeom prst="straightConnector1">
            <a:avLst/>
          </a:prstGeom>
          <a:ln w="76200">
            <a:solidFill>
              <a:srgbClr val="FFFF00"/>
            </a:solidFill>
            <a:tailEnd type="triangle"/>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2260371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a:solidFill>
                  <a:schemeClr val="bg1"/>
                </a:solidFill>
                <a:ea typeface="微软雅黑" panose="020B0503020204020204" pitchFamily="34" charset="-122"/>
              </a:rPr>
              <a:t>	</a:t>
            </a:r>
            <a:r>
              <a:rPr lang="zh-CN" altLang="en-US" sz="3600" b="1" u="sng" dirty="0" smtClean="0">
                <a:solidFill>
                  <a:schemeClr val="bg1"/>
                </a:solidFill>
                <a:ea typeface="微软雅黑" panose="020B0503020204020204" pitchFamily="34" charset="-122"/>
              </a:rPr>
              <a:t>不是所有人都自动成为神的儿女</a:t>
            </a:r>
            <a:endParaRPr lang="zh-CN" altLang="en-US"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约</a:t>
            </a:r>
            <a:r>
              <a:rPr lang="en-US" altLang="zh-CN" sz="3600" b="1" dirty="0">
                <a:solidFill>
                  <a:schemeClr val="bg1"/>
                </a:solidFill>
                <a:ea typeface="微软雅黑" panose="020B0503020204020204" pitchFamily="34" charset="-122"/>
              </a:rPr>
              <a:t>John </a:t>
            </a:r>
            <a:r>
              <a:rPr lang="en-US" altLang="zh-CN" sz="3600" b="1" dirty="0" smtClean="0">
                <a:solidFill>
                  <a:schemeClr val="bg1"/>
                </a:solidFill>
                <a:ea typeface="微软雅黑" panose="020B0503020204020204" pitchFamily="34" charset="-122"/>
              </a:rPr>
              <a:t>1:11-13</a:t>
            </a:r>
            <a:r>
              <a:rPr lang="en-US" altLang="zh-CN" sz="3600" b="1" dirty="0">
                <a:solidFill>
                  <a:schemeClr val="bg1"/>
                </a:solidFill>
                <a:ea typeface="微软雅黑" panose="020B0503020204020204" pitchFamily="34" charset="-122"/>
              </a:rPr>
              <a:t>】</a:t>
            </a:r>
          </a:p>
          <a:p>
            <a:pPr algn="l">
              <a:lnSpc>
                <a:spcPct val="114000"/>
              </a:lnSpc>
            </a:pPr>
            <a:r>
              <a:rPr lang="en-US" altLang="zh-CN" sz="3600" b="1" dirty="0" smtClean="0">
                <a:solidFill>
                  <a:schemeClr val="bg1"/>
                </a:solidFill>
                <a:ea typeface="微软雅黑" panose="020B0503020204020204" pitchFamily="34" charset="-122"/>
              </a:rPr>
              <a:t>11 </a:t>
            </a:r>
            <a:r>
              <a:rPr lang="zh-CN" altLang="en-US" sz="3600" b="1" dirty="0" smtClean="0">
                <a:solidFill>
                  <a:schemeClr val="bg1"/>
                </a:solidFill>
                <a:ea typeface="微软雅黑" panose="020B0503020204020204" pitchFamily="34" charset="-122"/>
              </a:rPr>
              <a:t>祂到</a:t>
            </a:r>
            <a:r>
              <a:rPr lang="zh-CN" altLang="en-US" sz="3600" b="1" dirty="0">
                <a:solidFill>
                  <a:schemeClr val="bg1"/>
                </a:solidFill>
                <a:ea typeface="微软雅黑" panose="020B0503020204020204" pitchFamily="34" charset="-122"/>
              </a:rPr>
              <a:t>自己的地方来，自己的人倒不</a:t>
            </a:r>
            <a:r>
              <a:rPr lang="zh-CN" altLang="en-US" sz="3600" b="1" dirty="0" smtClean="0">
                <a:solidFill>
                  <a:schemeClr val="bg1"/>
                </a:solidFill>
                <a:ea typeface="微软雅黑" panose="020B0503020204020204" pitchFamily="34" charset="-122"/>
              </a:rPr>
              <a:t>接待祂。</a:t>
            </a:r>
            <a:endParaRPr lang="en-US" altLang="zh-CN" sz="3600" b="1"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He came to His own, and His own did not receive Him.</a:t>
            </a:r>
            <a:endParaRPr lang="en-US" altLang="zh-CN" sz="3600" b="1" dirty="0" smtClean="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凡</a:t>
            </a:r>
            <a:r>
              <a:rPr lang="zh-CN" altLang="en-US" sz="3600" b="1" dirty="0" smtClean="0">
                <a:solidFill>
                  <a:schemeClr val="bg1"/>
                </a:solidFill>
                <a:ea typeface="微软雅黑" panose="020B0503020204020204" pitchFamily="34" charset="-122"/>
              </a:rPr>
              <a:t>接待祂的</a:t>
            </a:r>
            <a:r>
              <a:rPr lang="zh-CN" altLang="en-US" sz="3600" b="1" dirty="0">
                <a:solidFill>
                  <a:schemeClr val="bg1"/>
                </a:solidFill>
                <a:ea typeface="微软雅黑" panose="020B0503020204020204" pitchFamily="34" charset="-122"/>
              </a:rPr>
              <a:t>，就是</a:t>
            </a:r>
            <a:r>
              <a:rPr lang="zh-CN" altLang="en-US" sz="3600" b="1" dirty="0" smtClean="0">
                <a:solidFill>
                  <a:schemeClr val="bg1"/>
                </a:solidFill>
                <a:ea typeface="微软雅黑" panose="020B0503020204020204" pitchFamily="34" charset="-122"/>
              </a:rPr>
              <a:t>信祂名</a:t>
            </a:r>
            <a:r>
              <a:rPr lang="zh-CN" altLang="en-US" sz="3600" b="1" dirty="0">
                <a:solidFill>
                  <a:schemeClr val="bg1"/>
                </a:solidFill>
                <a:ea typeface="微软雅黑" panose="020B0503020204020204" pitchFamily="34" charset="-122"/>
              </a:rPr>
              <a:t>的人</a:t>
            </a:r>
            <a:r>
              <a:rPr lang="zh-CN" altLang="en-US" sz="3600" b="1" dirty="0" smtClean="0">
                <a:solidFill>
                  <a:schemeClr val="bg1"/>
                </a:solidFill>
                <a:ea typeface="微软雅黑" panose="020B0503020204020204" pitchFamily="34" charset="-122"/>
              </a:rPr>
              <a:t>，祂就</a:t>
            </a:r>
            <a:r>
              <a:rPr lang="zh-CN" altLang="en-US" sz="3600" b="1" dirty="0">
                <a:solidFill>
                  <a:schemeClr val="bg1"/>
                </a:solidFill>
                <a:ea typeface="微软雅黑" panose="020B0503020204020204" pitchFamily="34" charset="-122"/>
              </a:rPr>
              <a:t>赐他们权柄，作　神的儿女。</a:t>
            </a:r>
          </a:p>
          <a:p>
            <a:pPr algn="l">
              <a:lnSpc>
                <a:spcPct val="114000"/>
              </a:lnSpc>
            </a:pPr>
            <a:r>
              <a:rPr lang="en-US" altLang="zh-CN" sz="3600" b="1" dirty="0">
                <a:solidFill>
                  <a:schemeClr val="bg1"/>
                </a:solidFill>
                <a:ea typeface="微软雅黑" panose="020B0503020204020204" pitchFamily="34" charset="-122"/>
              </a:rPr>
              <a:t>But as many as received Him, to them He gave the right to become children of God, to those who believe in His name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4968496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a:solidFill>
                  <a:schemeClr val="bg1"/>
                </a:solidFill>
                <a:ea typeface="微软雅黑" panose="020B0503020204020204" pitchFamily="34" charset="-122"/>
              </a:rPr>
              <a:t>	</a:t>
            </a:r>
            <a:r>
              <a:rPr lang="zh-CN" altLang="en-US" sz="3600" b="1" u="sng" dirty="0" smtClean="0">
                <a:solidFill>
                  <a:schemeClr val="bg1"/>
                </a:solidFill>
                <a:ea typeface="微软雅黑" panose="020B0503020204020204" pitchFamily="34" charset="-122"/>
              </a:rPr>
              <a:t>不是所有人都自动成为神的儿女</a:t>
            </a:r>
            <a:endParaRPr lang="zh-CN" altLang="en-US"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约</a:t>
            </a:r>
            <a:r>
              <a:rPr lang="en-US" altLang="zh-CN" sz="3600" b="1" dirty="0">
                <a:solidFill>
                  <a:schemeClr val="bg1"/>
                </a:solidFill>
                <a:ea typeface="微软雅黑" panose="020B0503020204020204" pitchFamily="34" charset="-122"/>
              </a:rPr>
              <a:t>John </a:t>
            </a:r>
            <a:r>
              <a:rPr lang="en-US" altLang="zh-CN" sz="3600" b="1" dirty="0" smtClean="0">
                <a:solidFill>
                  <a:schemeClr val="bg1"/>
                </a:solidFill>
                <a:ea typeface="微软雅黑" panose="020B0503020204020204" pitchFamily="34" charset="-122"/>
              </a:rPr>
              <a:t>1:11-13</a:t>
            </a:r>
            <a:r>
              <a:rPr lang="en-US" altLang="zh-CN" sz="3600" b="1" dirty="0">
                <a:solidFill>
                  <a:schemeClr val="bg1"/>
                </a:solidFill>
                <a:ea typeface="微软雅黑" panose="020B0503020204020204" pitchFamily="34" charset="-122"/>
              </a:rPr>
              <a:t>】</a:t>
            </a:r>
          </a:p>
          <a:p>
            <a:pPr algn="l">
              <a:lnSpc>
                <a:spcPct val="114000"/>
              </a:lnSpc>
            </a:pPr>
            <a:r>
              <a:rPr lang="en-US" altLang="zh-CN" sz="3600" b="1" dirty="0" smtClean="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这等人不是从血气生的，不是从情欲生的，也不是从人意生的，乃是从　神生的。</a:t>
            </a:r>
          </a:p>
          <a:p>
            <a:pPr algn="l">
              <a:lnSpc>
                <a:spcPct val="114000"/>
              </a:lnSpc>
            </a:pPr>
            <a:r>
              <a:rPr lang="en-US" altLang="zh-CN" sz="3600" b="1" dirty="0">
                <a:solidFill>
                  <a:schemeClr val="bg1"/>
                </a:solidFill>
                <a:ea typeface="微软雅黑" panose="020B0503020204020204" pitchFamily="34" charset="-122"/>
              </a:rPr>
              <a:t>who were born, not of blood, nor of the will of the flesh, nor of the will of man, but of God.</a:t>
            </a:r>
          </a:p>
        </p:txBody>
      </p:sp>
    </p:spTree>
    <p:extLst>
      <p:ext uri="{BB962C8B-B14F-4D97-AF65-F5344CB8AC3E}">
        <p14:creationId xmlns:p14="http://schemas.microsoft.com/office/powerpoint/2010/main" val="11564446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人人”指“亚伯拉罕的后裔”</a:t>
            </a:r>
          </a:p>
          <a:p>
            <a:pPr algn="l">
              <a:lnSpc>
                <a:spcPct val="114000"/>
              </a:lnSpc>
            </a:pP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希伯来书 </a:t>
            </a:r>
            <a:r>
              <a:rPr lang="en-US" altLang="zh-CN" sz="3600" b="1" dirty="0">
                <a:solidFill>
                  <a:schemeClr val="bg1"/>
                </a:solidFill>
                <a:ea typeface="微软雅黑" panose="020B0503020204020204" pitchFamily="34" charset="-122"/>
              </a:rPr>
              <a:t>Hebrews </a:t>
            </a:r>
            <a:r>
              <a:rPr lang="en-US" altLang="zh-CN" sz="3600" b="1" dirty="0" smtClean="0">
                <a:solidFill>
                  <a:schemeClr val="bg1"/>
                </a:solidFill>
                <a:ea typeface="微软雅黑" panose="020B0503020204020204" pitchFamily="34" charset="-122"/>
              </a:rPr>
              <a:t>2:9b</a:t>
            </a:r>
            <a:r>
              <a:rPr lang="zh-CN" altLang="en-US" sz="3600" b="1" dirty="0" smtClean="0">
                <a:solidFill>
                  <a:schemeClr val="bg1"/>
                </a:solidFill>
                <a:ea typeface="微软雅黑" panose="020B0503020204020204" pitchFamily="34" charset="-122"/>
              </a:rPr>
              <a:t>，</a:t>
            </a:r>
            <a:r>
              <a:rPr lang="en-US" altLang="zh-CN" sz="3600" b="1" dirty="0" smtClean="0">
                <a:solidFill>
                  <a:schemeClr val="bg1"/>
                </a:solidFill>
                <a:ea typeface="微软雅黑" panose="020B0503020204020204" pitchFamily="34" charset="-122"/>
              </a:rPr>
              <a:t>16】</a:t>
            </a:r>
            <a:endParaRPr lang="en-US" altLang="zh-CN" sz="3600" b="1" dirty="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9 </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为</a:t>
            </a:r>
            <a:r>
              <a:rPr lang="zh-CN" altLang="en-US" sz="3600" b="1" dirty="0">
                <a:solidFill>
                  <a:srgbClr val="FFFF00"/>
                </a:solidFill>
                <a:ea typeface="微软雅黑" panose="020B0503020204020204" pitchFamily="34" charset="-122"/>
              </a:rPr>
              <a:t>人人</a:t>
            </a:r>
            <a:r>
              <a:rPr lang="zh-CN" altLang="en-US" sz="3600" b="1" dirty="0">
                <a:solidFill>
                  <a:schemeClr val="bg1"/>
                </a:solidFill>
                <a:ea typeface="微软雅黑" panose="020B0503020204020204" pitchFamily="34" charset="-122"/>
              </a:rPr>
              <a:t>尝了死味。</a:t>
            </a:r>
          </a:p>
          <a:p>
            <a:pPr algn="l">
              <a:lnSpc>
                <a:spcPct val="114000"/>
              </a:lnSpc>
            </a:pPr>
            <a:r>
              <a:rPr lang="en-US" altLang="zh-CN" sz="3600" b="1" dirty="0">
                <a:solidFill>
                  <a:schemeClr val="bg1"/>
                </a:solidFill>
                <a:ea typeface="微软雅黑" panose="020B0503020204020204" pitchFamily="34" charset="-122"/>
              </a:rPr>
              <a:t>….taste death for </a:t>
            </a:r>
            <a:r>
              <a:rPr lang="en-US" altLang="zh-CN" sz="3600" b="1" dirty="0">
                <a:solidFill>
                  <a:srgbClr val="FFFF00"/>
                </a:solidFill>
                <a:ea typeface="微软雅黑" panose="020B0503020204020204" pitchFamily="34" charset="-122"/>
              </a:rPr>
              <a:t>everyone</a:t>
            </a:r>
            <a:r>
              <a:rPr lang="en-US" altLang="zh-CN" sz="3600" b="1" dirty="0">
                <a:solidFill>
                  <a:schemeClr val="bg1"/>
                </a:solidFill>
                <a:ea typeface="微软雅黑" panose="020B0503020204020204" pitchFamily="34" charset="-122"/>
              </a:rPr>
              <a:t>.</a:t>
            </a:r>
          </a:p>
          <a:p>
            <a:pPr algn="l">
              <a:lnSpc>
                <a:spcPct val="114000"/>
              </a:lnSpc>
            </a:pPr>
            <a:r>
              <a:rPr lang="en-US" altLang="zh-CN" sz="3600" b="1" dirty="0" smtClean="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祂并不救拔天使，乃是救拔</a:t>
            </a:r>
            <a:r>
              <a:rPr lang="zh-CN" altLang="en-US" sz="3600" b="1" dirty="0">
                <a:solidFill>
                  <a:srgbClr val="FFFF00"/>
                </a:solidFill>
                <a:ea typeface="微软雅黑" panose="020B0503020204020204" pitchFamily="34" charset="-122"/>
              </a:rPr>
              <a:t>亚伯拉罕的后裔。</a:t>
            </a:r>
          </a:p>
          <a:p>
            <a:pPr algn="l">
              <a:lnSpc>
                <a:spcPct val="114000"/>
              </a:lnSpc>
            </a:pPr>
            <a:r>
              <a:rPr lang="en-US" altLang="zh-CN" sz="3600" b="1" dirty="0">
                <a:solidFill>
                  <a:schemeClr val="bg1"/>
                </a:solidFill>
                <a:ea typeface="微软雅黑" panose="020B0503020204020204" pitchFamily="34" charset="-122"/>
              </a:rPr>
              <a:t>For indeed He does not give aid to angels, but He does give aid to </a:t>
            </a:r>
            <a:r>
              <a:rPr lang="en-US" altLang="zh-CN" sz="3600" b="1" dirty="0">
                <a:solidFill>
                  <a:srgbClr val="FFFF00"/>
                </a:solidFill>
                <a:ea typeface="微软雅黑" panose="020B0503020204020204" pitchFamily="34" charset="-122"/>
              </a:rPr>
              <a:t>the seed of Abraham</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cxnSp>
        <p:nvCxnSpPr>
          <p:cNvPr id="3" name="直接箭头连接符 2"/>
          <p:cNvCxnSpPr/>
          <p:nvPr/>
        </p:nvCxnSpPr>
        <p:spPr>
          <a:xfrm>
            <a:off x="1950720" y="2212848"/>
            <a:ext cx="5510784" cy="853440"/>
          </a:xfrm>
          <a:prstGeom prst="straightConnector1">
            <a:avLst/>
          </a:prstGeom>
          <a:ln w="762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6" name="直接箭头连接符 5"/>
          <p:cNvCxnSpPr/>
          <p:nvPr/>
        </p:nvCxnSpPr>
        <p:spPr>
          <a:xfrm>
            <a:off x="4145280" y="2950464"/>
            <a:ext cx="1511808" cy="2328672"/>
          </a:xfrm>
          <a:prstGeom prst="straightConnector1">
            <a:avLst/>
          </a:prstGeom>
          <a:ln w="762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62047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a:solidFill>
                  <a:schemeClr val="bg1"/>
                </a:solidFill>
                <a:ea typeface="微软雅黑" panose="020B0503020204020204" pitchFamily="34" charset="-122"/>
              </a:rPr>
              <a:t>不是</a:t>
            </a:r>
            <a:r>
              <a:rPr lang="zh-CN" altLang="en-US" sz="3600" b="1" u="sng" dirty="0" smtClean="0">
                <a:solidFill>
                  <a:schemeClr val="bg1"/>
                </a:solidFill>
                <a:ea typeface="微软雅黑" panose="020B0503020204020204" pitchFamily="34" charset="-122"/>
              </a:rPr>
              <a:t>人人都是亚伯拉罕</a:t>
            </a:r>
            <a:r>
              <a:rPr lang="zh-CN" altLang="en-US" sz="3600" b="1" u="sng" dirty="0">
                <a:solidFill>
                  <a:schemeClr val="bg1"/>
                </a:solidFill>
                <a:ea typeface="微软雅黑" panose="020B0503020204020204" pitchFamily="34" charset="-122"/>
              </a:rPr>
              <a:t>的</a:t>
            </a:r>
            <a:r>
              <a:rPr lang="zh-CN" altLang="en-US" sz="3600" b="1" u="sng" dirty="0" smtClean="0">
                <a:solidFill>
                  <a:schemeClr val="bg1"/>
                </a:solidFill>
                <a:ea typeface="微软雅黑" panose="020B0503020204020204" pitchFamily="34" charset="-122"/>
              </a:rPr>
              <a:t>后裔</a:t>
            </a:r>
            <a:endParaRPr lang="zh-CN" altLang="en-US"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a:t>
            </a:r>
            <a:r>
              <a:rPr lang="zh-CN" altLang="en-US" sz="3600" b="1" dirty="0" smtClean="0">
                <a:solidFill>
                  <a:schemeClr val="bg1"/>
                </a:solidFill>
                <a:ea typeface="微软雅黑" panose="020B0503020204020204" pitchFamily="34" charset="-122"/>
              </a:rPr>
              <a:t>太 </a:t>
            </a:r>
            <a:r>
              <a:rPr lang="en-US" altLang="zh-CN" sz="3600" b="1" dirty="0" smtClean="0">
                <a:solidFill>
                  <a:schemeClr val="bg1"/>
                </a:solidFill>
                <a:ea typeface="微软雅黑" panose="020B0503020204020204" pitchFamily="34" charset="-122"/>
              </a:rPr>
              <a:t>Mat </a:t>
            </a:r>
            <a:r>
              <a:rPr lang="en-US" altLang="zh-CN" sz="3600" b="1" dirty="0">
                <a:solidFill>
                  <a:schemeClr val="bg1"/>
                </a:solidFill>
                <a:ea typeface="微软雅黑" panose="020B0503020204020204" pitchFamily="34" charset="-122"/>
              </a:rPr>
              <a:t>3:9-10】</a:t>
            </a:r>
          </a:p>
          <a:p>
            <a:pPr algn="l">
              <a:lnSpc>
                <a:spcPct val="114000"/>
              </a:lnSpc>
            </a:pPr>
            <a:r>
              <a:rPr lang="en-US" altLang="zh-CN" sz="3600" b="1" dirty="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不要自己心里说：‘有亚伯拉罕为我们的祖宗。’我告诉你们：　神能从这些石头中给亚伯拉罕兴起子孙来。</a:t>
            </a:r>
          </a:p>
          <a:p>
            <a:pPr algn="l">
              <a:lnSpc>
                <a:spcPct val="114000"/>
              </a:lnSpc>
            </a:pPr>
            <a:r>
              <a:rPr lang="en-US" altLang="zh-CN" sz="3600" b="1" dirty="0">
                <a:solidFill>
                  <a:schemeClr val="bg1"/>
                </a:solidFill>
                <a:ea typeface="微软雅黑" panose="020B0503020204020204" pitchFamily="34" charset="-122"/>
              </a:rPr>
              <a:t>and do not think to say to yourselves, ‘We have Abraham as our father.’ For I say to you that God is able to raise up children to Abraham from these stones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0645543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a:solidFill>
                  <a:schemeClr val="bg1"/>
                </a:solidFill>
                <a:ea typeface="微软雅黑" panose="020B0503020204020204" pitchFamily="34" charset="-122"/>
              </a:rPr>
              <a:t>不是</a:t>
            </a:r>
            <a:r>
              <a:rPr lang="zh-CN" altLang="en-US" sz="3600" b="1" u="sng" dirty="0" smtClean="0">
                <a:solidFill>
                  <a:schemeClr val="bg1"/>
                </a:solidFill>
                <a:ea typeface="微软雅黑" panose="020B0503020204020204" pitchFamily="34" charset="-122"/>
              </a:rPr>
              <a:t>人人都是亚伯拉罕</a:t>
            </a:r>
            <a:r>
              <a:rPr lang="zh-CN" altLang="en-US" sz="3600" b="1" u="sng" dirty="0">
                <a:solidFill>
                  <a:schemeClr val="bg1"/>
                </a:solidFill>
                <a:ea typeface="微软雅黑" panose="020B0503020204020204" pitchFamily="34" charset="-122"/>
              </a:rPr>
              <a:t>的</a:t>
            </a:r>
            <a:r>
              <a:rPr lang="zh-CN" altLang="en-US" sz="3600" b="1" u="sng" dirty="0" smtClean="0">
                <a:solidFill>
                  <a:schemeClr val="bg1"/>
                </a:solidFill>
                <a:ea typeface="微软雅黑" panose="020B0503020204020204" pitchFamily="34" charset="-122"/>
              </a:rPr>
              <a:t>后裔</a:t>
            </a:r>
            <a:endParaRPr lang="zh-CN" altLang="en-US" sz="3600" b="1" u="sng" dirty="0">
              <a:solidFill>
                <a:schemeClr val="bg1"/>
              </a:solidFill>
              <a:ea typeface="微软雅黑" panose="020B0503020204020204" pitchFamily="34" charset="-122"/>
            </a:endParaRPr>
          </a:p>
          <a:p>
            <a:pPr algn="l">
              <a:lnSpc>
                <a:spcPct val="114000"/>
              </a:lnSpc>
            </a:pPr>
            <a:r>
              <a:rPr lang="en-US" altLang="zh-CN" sz="3400" b="1" dirty="0">
                <a:solidFill>
                  <a:schemeClr val="bg1"/>
                </a:solidFill>
                <a:ea typeface="微软雅黑" panose="020B0503020204020204" pitchFamily="34" charset="-122"/>
              </a:rPr>
              <a:t>【</a:t>
            </a:r>
            <a:r>
              <a:rPr lang="zh-CN" altLang="en-US" sz="3400" b="1" dirty="0">
                <a:solidFill>
                  <a:schemeClr val="bg1"/>
                </a:solidFill>
                <a:ea typeface="微软雅黑" panose="020B0503020204020204" pitchFamily="34" charset="-122"/>
              </a:rPr>
              <a:t>约</a:t>
            </a:r>
            <a:r>
              <a:rPr lang="en-US" altLang="zh-CN" sz="3400" b="1" dirty="0">
                <a:solidFill>
                  <a:schemeClr val="bg1"/>
                </a:solidFill>
                <a:ea typeface="微软雅黑" panose="020B0503020204020204" pitchFamily="34" charset="-122"/>
              </a:rPr>
              <a:t>John 8:39</a:t>
            </a:r>
            <a:r>
              <a:rPr lang="zh-CN" altLang="en-US" sz="3400" b="1" dirty="0">
                <a:solidFill>
                  <a:schemeClr val="bg1"/>
                </a:solidFill>
                <a:ea typeface="微软雅黑" panose="020B0503020204020204" pitchFamily="34" charset="-122"/>
              </a:rPr>
              <a:t>，</a:t>
            </a:r>
            <a:r>
              <a:rPr lang="en-US" altLang="zh-CN" sz="3400" b="1" dirty="0" smtClean="0">
                <a:solidFill>
                  <a:schemeClr val="bg1"/>
                </a:solidFill>
                <a:ea typeface="微软雅黑" panose="020B0503020204020204" pitchFamily="34" charset="-122"/>
              </a:rPr>
              <a:t>44a】</a:t>
            </a:r>
            <a:endParaRPr lang="en-US" altLang="zh-CN" sz="3400" b="1" dirty="0">
              <a:solidFill>
                <a:schemeClr val="bg1"/>
              </a:solidFill>
              <a:ea typeface="微软雅黑" panose="020B0503020204020204" pitchFamily="34" charset="-122"/>
            </a:endParaRPr>
          </a:p>
          <a:p>
            <a:pPr algn="l">
              <a:lnSpc>
                <a:spcPct val="114000"/>
              </a:lnSpc>
            </a:pPr>
            <a:r>
              <a:rPr lang="en-US" altLang="zh-CN" sz="3400" b="1" dirty="0">
                <a:solidFill>
                  <a:schemeClr val="bg1"/>
                </a:solidFill>
                <a:ea typeface="微软雅黑" panose="020B0503020204020204" pitchFamily="34" charset="-122"/>
              </a:rPr>
              <a:t>39 </a:t>
            </a:r>
            <a:r>
              <a:rPr lang="zh-CN" altLang="en-US" sz="3400" b="1" dirty="0">
                <a:solidFill>
                  <a:schemeClr val="bg1"/>
                </a:solidFill>
                <a:ea typeface="微软雅黑" panose="020B0503020204020204" pitchFamily="34" charset="-122"/>
              </a:rPr>
              <a:t>他们说：“我们的父就是亚伯拉罕。”耶稣说：“你们若是亚伯拉罕的儿子，就必行亚伯拉罕所行的事。</a:t>
            </a:r>
          </a:p>
          <a:p>
            <a:pPr algn="l">
              <a:lnSpc>
                <a:spcPct val="100000"/>
              </a:lnSpc>
            </a:pPr>
            <a:r>
              <a:rPr lang="en-US" altLang="zh-CN" sz="3400" b="1" dirty="0">
                <a:solidFill>
                  <a:schemeClr val="bg1"/>
                </a:solidFill>
                <a:ea typeface="微软雅黑" panose="020B0503020204020204" pitchFamily="34" charset="-122"/>
              </a:rPr>
              <a:t>They answered and said to Him, “Abraham is our father</a:t>
            </a:r>
            <a:r>
              <a:rPr lang="en-US" altLang="zh-CN" sz="3400" b="1" dirty="0" smtClean="0">
                <a:solidFill>
                  <a:schemeClr val="bg1"/>
                </a:solidFill>
                <a:ea typeface="微软雅黑" panose="020B0503020204020204" pitchFamily="34" charset="-122"/>
              </a:rPr>
              <a:t>.” Jesus </a:t>
            </a:r>
            <a:r>
              <a:rPr lang="en-US" altLang="zh-CN" sz="3400" b="1" dirty="0">
                <a:solidFill>
                  <a:schemeClr val="bg1"/>
                </a:solidFill>
                <a:ea typeface="微软雅黑" panose="020B0503020204020204" pitchFamily="34" charset="-122"/>
              </a:rPr>
              <a:t>said to them, “If you were Abraham’s children, you would do the works of Abraham.</a:t>
            </a:r>
          </a:p>
          <a:p>
            <a:pPr algn="l">
              <a:lnSpc>
                <a:spcPct val="114000"/>
              </a:lnSpc>
            </a:pPr>
            <a:r>
              <a:rPr lang="en-US" altLang="zh-CN" sz="3400" b="1" dirty="0" smtClean="0">
                <a:solidFill>
                  <a:schemeClr val="bg1"/>
                </a:solidFill>
                <a:ea typeface="微软雅黑" panose="020B0503020204020204" pitchFamily="34" charset="-122"/>
              </a:rPr>
              <a:t>44a </a:t>
            </a:r>
            <a:r>
              <a:rPr lang="zh-CN" altLang="en-US" sz="3400" b="1" dirty="0">
                <a:solidFill>
                  <a:schemeClr val="bg1"/>
                </a:solidFill>
                <a:ea typeface="微软雅黑" panose="020B0503020204020204" pitchFamily="34" charset="-122"/>
              </a:rPr>
              <a:t>你们是出于你们的父</a:t>
            </a:r>
            <a:r>
              <a:rPr lang="zh-CN" altLang="en-US" sz="3400" b="1" dirty="0" smtClean="0">
                <a:solidFill>
                  <a:schemeClr val="bg1"/>
                </a:solidFill>
                <a:ea typeface="微软雅黑" panose="020B0503020204020204" pitchFamily="34" charset="-122"/>
              </a:rPr>
              <a:t>魔鬼</a:t>
            </a:r>
            <a:r>
              <a:rPr lang="en-US" altLang="zh-CN" sz="3400" b="1" dirty="0" smtClean="0">
                <a:solidFill>
                  <a:schemeClr val="bg1"/>
                </a:solidFill>
                <a:ea typeface="微软雅黑" panose="020B0503020204020204" pitchFamily="34" charset="-122"/>
              </a:rPr>
              <a:t>……</a:t>
            </a:r>
          </a:p>
          <a:p>
            <a:pPr algn="l">
              <a:lnSpc>
                <a:spcPct val="114000"/>
              </a:lnSpc>
            </a:pPr>
            <a:r>
              <a:rPr lang="en-US" altLang="zh-CN" sz="3400" b="1" dirty="0" smtClean="0">
                <a:solidFill>
                  <a:schemeClr val="bg1"/>
                </a:solidFill>
                <a:ea typeface="微软雅黑" panose="020B0503020204020204" pitchFamily="34" charset="-122"/>
              </a:rPr>
              <a:t>You </a:t>
            </a:r>
            <a:r>
              <a:rPr lang="en-US" altLang="zh-CN" sz="3400" b="1" dirty="0">
                <a:solidFill>
                  <a:schemeClr val="bg1"/>
                </a:solidFill>
                <a:ea typeface="微软雅黑" panose="020B0503020204020204" pitchFamily="34" charset="-122"/>
              </a:rPr>
              <a:t>are of your father the </a:t>
            </a:r>
            <a:r>
              <a:rPr lang="en-US" altLang="zh-CN" sz="3400" b="1" dirty="0" smtClean="0">
                <a:solidFill>
                  <a:schemeClr val="bg1"/>
                </a:solidFill>
                <a:ea typeface="微软雅黑" panose="020B0503020204020204" pitchFamily="34" charset="-122"/>
              </a:rPr>
              <a:t>devil….</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34253314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a:solidFill>
                  <a:schemeClr val="bg1"/>
                </a:solidFill>
                <a:ea typeface="微软雅黑" panose="020B0503020204020204" pitchFamily="34" charset="-122"/>
              </a:rPr>
              <a:t>信靠主</a:t>
            </a:r>
            <a:r>
              <a:rPr lang="zh-CN" altLang="en-US" sz="3600" b="1" u="sng" dirty="0" smtClean="0">
                <a:solidFill>
                  <a:schemeClr val="bg1"/>
                </a:solidFill>
                <a:ea typeface="微软雅黑" panose="020B0503020204020204" pitchFamily="34" charset="-122"/>
              </a:rPr>
              <a:t>耶稣的人是亚伯拉罕</a:t>
            </a:r>
            <a:r>
              <a:rPr lang="zh-CN" altLang="en-US" sz="3600" b="1" u="sng" dirty="0">
                <a:solidFill>
                  <a:schemeClr val="bg1"/>
                </a:solidFill>
                <a:ea typeface="微软雅黑" panose="020B0503020204020204" pitchFamily="34" charset="-122"/>
              </a:rPr>
              <a:t>的后裔。</a:t>
            </a:r>
          </a:p>
          <a:p>
            <a:pPr algn="l">
              <a:lnSpc>
                <a:spcPct val="114000"/>
              </a:lnSpc>
            </a:pPr>
            <a:r>
              <a:rPr lang="en-US" altLang="zh-CN" sz="3600" b="1" dirty="0" smtClean="0">
                <a:solidFill>
                  <a:schemeClr val="bg1"/>
                </a:solidFill>
                <a:ea typeface="微软雅黑" panose="020B0503020204020204" pitchFamily="34" charset="-122"/>
              </a:rPr>
              <a:t>【</a:t>
            </a:r>
            <a:r>
              <a:rPr lang="zh-CN" altLang="en-US" sz="3600" b="1" dirty="0" smtClean="0">
                <a:solidFill>
                  <a:schemeClr val="bg1"/>
                </a:solidFill>
                <a:ea typeface="微软雅黑" panose="020B0503020204020204" pitchFamily="34" charset="-122"/>
              </a:rPr>
              <a:t>加 </a:t>
            </a:r>
            <a:r>
              <a:rPr lang="en-US" altLang="zh-CN" sz="3600" b="1" dirty="0" smtClean="0">
                <a:solidFill>
                  <a:schemeClr val="bg1"/>
                </a:solidFill>
                <a:ea typeface="微软雅黑" panose="020B0503020204020204" pitchFamily="34" charset="-122"/>
              </a:rPr>
              <a:t>Gal </a:t>
            </a:r>
            <a:r>
              <a:rPr lang="en-US" altLang="zh-CN" sz="3600" b="1" dirty="0">
                <a:solidFill>
                  <a:schemeClr val="bg1"/>
                </a:solidFill>
                <a:ea typeface="微软雅黑" panose="020B0503020204020204" pitchFamily="34" charset="-122"/>
              </a:rPr>
              <a:t>3:6</a:t>
            </a: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7</a:t>
            </a:r>
            <a:r>
              <a:rPr lang="zh-CN" altLang="en-US" sz="3600" b="1" dirty="0">
                <a:solidFill>
                  <a:schemeClr val="bg1"/>
                </a:solidFill>
                <a:ea typeface="微软雅黑" panose="020B0503020204020204" pitchFamily="34" charset="-122"/>
              </a:rPr>
              <a:t>，</a:t>
            </a:r>
            <a:r>
              <a:rPr lang="en-US" altLang="zh-CN" sz="3600" b="1" dirty="0" smtClean="0">
                <a:solidFill>
                  <a:schemeClr val="bg1"/>
                </a:solidFill>
                <a:ea typeface="微软雅黑" panose="020B0503020204020204" pitchFamily="34" charset="-122"/>
              </a:rPr>
              <a:t>26】</a:t>
            </a:r>
            <a:endParaRPr lang="en-US" altLang="zh-CN" sz="3600" b="1"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正如“亚伯拉罕信　神，这就算为他的义”。</a:t>
            </a:r>
          </a:p>
          <a:p>
            <a:pPr algn="l">
              <a:lnSpc>
                <a:spcPct val="114000"/>
              </a:lnSpc>
            </a:pPr>
            <a:r>
              <a:rPr lang="en-US" altLang="zh-CN" sz="3600" b="1" dirty="0">
                <a:solidFill>
                  <a:schemeClr val="bg1"/>
                </a:solidFill>
                <a:ea typeface="微软雅黑" panose="020B0503020204020204" pitchFamily="34" charset="-122"/>
              </a:rPr>
              <a:t>just as Abraham “believed God, and it was accounted to him for righteousness.”</a:t>
            </a: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所以你们要知道，那以信为本的人，就是亚伯拉罕的子孙。</a:t>
            </a:r>
          </a:p>
          <a:p>
            <a:pPr algn="l">
              <a:lnSpc>
                <a:spcPct val="114000"/>
              </a:lnSpc>
            </a:pPr>
            <a:r>
              <a:rPr lang="en-US" altLang="zh-CN" sz="3600" b="1" dirty="0">
                <a:solidFill>
                  <a:schemeClr val="bg1"/>
                </a:solidFill>
                <a:ea typeface="微软雅黑" panose="020B0503020204020204" pitchFamily="34" charset="-122"/>
              </a:rPr>
              <a:t>Therefore know that only those who are of faith are sons of Abraham.</a:t>
            </a:r>
          </a:p>
          <a:p>
            <a:pPr algn="l">
              <a:lnSpc>
                <a:spcPct val="114000"/>
              </a:lnSpc>
            </a:pPr>
            <a:r>
              <a:rPr lang="en-US" altLang="zh-CN" sz="3600" b="1" dirty="0">
                <a:solidFill>
                  <a:schemeClr val="bg1"/>
                </a:solidFill>
                <a:ea typeface="微软雅黑" panose="020B0503020204020204" pitchFamily="34" charset="-122"/>
              </a:rPr>
              <a:t>26 </a:t>
            </a:r>
            <a:r>
              <a:rPr lang="zh-CN" altLang="en-US" sz="3600" b="1" dirty="0">
                <a:solidFill>
                  <a:schemeClr val="bg1"/>
                </a:solidFill>
                <a:ea typeface="微软雅黑" panose="020B0503020204020204" pitchFamily="34" charset="-122"/>
              </a:rPr>
              <a:t>所以，你们因信基督耶稣，都是　神的儿子。</a:t>
            </a:r>
          </a:p>
          <a:p>
            <a:pPr algn="l">
              <a:lnSpc>
                <a:spcPct val="114000"/>
              </a:lnSpc>
            </a:pPr>
            <a:r>
              <a:rPr lang="en-US" altLang="zh-CN" sz="3600" b="1" dirty="0">
                <a:solidFill>
                  <a:schemeClr val="bg1"/>
                </a:solidFill>
                <a:ea typeface="微软雅黑" panose="020B0503020204020204" pitchFamily="34" charset="-122"/>
              </a:rPr>
              <a:t>For you are all sons of God through faith in Christ Jesus.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91161907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a:solidFill>
                  <a:schemeClr val="bg1"/>
                </a:solidFill>
                <a:ea typeface="微软雅黑" panose="020B0503020204020204" pitchFamily="34" charset="-122"/>
              </a:rPr>
              <a:t>不是人人但是亚伯拉罕的后裔。</a:t>
            </a:r>
          </a:p>
          <a:p>
            <a:pPr algn="l">
              <a:lnSpc>
                <a:spcPct val="114000"/>
              </a:lnSpc>
            </a:pPr>
            <a:r>
              <a:rPr lang="en-US" altLang="zh-CN" sz="3600" b="1" dirty="0" smtClean="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加</a:t>
            </a:r>
            <a:r>
              <a:rPr lang="en-US" altLang="zh-CN" sz="3600" b="1" dirty="0">
                <a:solidFill>
                  <a:schemeClr val="bg1"/>
                </a:solidFill>
                <a:ea typeface="微软雅黑" panose="020B0503020204020204" pitchFamily="34" charset="-122"/>
              </a:rPr>
              <a:t>Gal 3:6</a:t>
            </a: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7</a:t>
            </a:r>
            <a:r>
              <a:rPr lang="zh-CN" altLang="en-US" sz="3600" b="1" dirty="0">
                <a:solidFill>
                  <a:schemeClr val="bg1"/>
                </a:solidFill>
                <a:ea typeface="微软雅黑" panose="020B0503020204020204" pitchFamily="34" charset="-122"/>
              </a:rPr>
              <a:t>，</a:t>
            </a:r>
            <a:r>
              <a:rPr lang="en-US" altLang="zh-CN" sz="3600" b="1" dirty="0" smtClean="0">
                <a:solidFill>
                  <a:schemeClr val="bg1"/>
                </a:solidFill>
                <a:ea typeface="微软雅黑" panose="020B0503020204020204" pitchFamily="34" charset="-122"/>
              </a:rPr>
              <a:t>26】</a:t>
            </a:r>
            <a:endParaRPr lang="en-US" altLang="zh-CN" sz="3600" b="1" dirty="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26 </a:t>
            </a:r>
            <a:r>
              <a:rPr lang="zh-CN" altLang="en-US" sz="3600" b="1" dirty="0">
                <a:solidFill>
                  <a:schemeClr val="bg1"/>
                </a:solidFill>
                <a:ea typeface="微软雅黑" panose="020B0503020204020204" pitchFamily="34" charset="-122"/>
              </a:rPr>
              <a:t>所以，你们因信基督耶稣，都是　神的儿子。</a:t>
            </a:r>
          </a:p>
          <a:p>
            <a:pPr algn="l">
              <a:lnSpc>
                <a:spcPct val="114000"/>
              </a:lnSpc>
            </a:pPr>
            <a:r>
              <a:rPr lang="en-US" altLang="zh-CN" sz="3600" b="1" dirty="0">
                <a:solidFill>
                  <a:schemeClr val="bg1"/>
                </a:solidFill>
                <a:ea typeface="微软雅黑" panose="020B0503020204020204" pitchFamily="34" charset="-122"/>
              </a:rPr>
              <a:t>For you are all sons of God through faith in Christ Jesus.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85259323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主</a:t>
            </a:r>
            <a:r>
              <a:rPr lang="zh-CN" altLang="en-US" sz="3600" b="1" u="sng" dirty="0">
                <a:solidFill>
                  <a:schemeClr val="bg1"/>
                </a:solidFill>
                <a:ea typeface="微软雅黑" panose="020B0503020204020204" pitchFamily="34" charset="-122"/>
              </a:rPr>
              <a:t>耶稣</a:t>
            </a:r>
            <a:r>
              <a:rPr lang="zh-CN" altLang="en-US" sz="3600" b="1" u="sng" dirty="0" smtClean="0">
                <a:solidFill>
                  <a:schemeClr val="bg1"/>
                </a:solidFill>
                <a:ea typeface="微软雅黑" panose="020B0503020204020204" pitchFamily="34" charset="-122"/>
              </a:rPr>
              <a:t>自己说祂要为谁舍命？</a:t>
            </a:r>
            <a:endParaRPr lang="zh-CN" altLang="en-US"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a:t>
            </a:r>
            <a:r>
              <a:rPr lang="zh-CN" altLang="en-US" sz="3600" b="1" dirty="0" smtClean="0">
                <a:solidFill>
                  <a:schemeClr val="bg1"/>
                </a:solidFill>
                <a:ea typeface="微软雅黑" panose="020B0503020204020204" pitchFamily="34" charset="-122"/>
              </a:rPr>
              <a:t>约 </a:t>
            </a:r>
            <a:r>
              <a:rPr lang="en-US" altLang="zh-CN" sz="3600" b="1" dirty="0" smtClean="0">
                <a:solidFill>
                  <a:schemeClr val="bg1"/>
                </a:solidFill>
                <a:ea typeface="微软雅黑" panose="020B0503020204020204" pitchFamily="34" charset="-122"/>
              </a:rPr>
              <a:t>John </a:t>
            </a:r>
            <a:r>
              <a:rPr lang="en-US" altLang="zh-CN" sz="3600" b="1" dirty="0">
                <a:solidFill>
                  <a:schemeClr val="bg1"/>
                </a:solidFill>
                <a:ea typeface="微软雅黑" panose="020B0503020204020204" pitchFamily="34" charset="-122"/>
              </a:rPr>
              <a:t>10:11</a:t>
            </a:r>
            <a:r>
              <a:rPr lang="en-US" altLang="zh-CN" sz="3600" b="1"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我</a:t>
            </a:r>
            <a:r>
              <a:rPr lang="zh-CN" altLang="en-US" sz="3600" b="1" dirty="0">
                <a:solidFill>
                  <a:schemeClr val="bg1"/>
                </a:solidFill>
                <a:ea typeface="微软雅黑" panose="020B0503020204020204" pitchFamily="34" charset="-122"/>
              </a:rPr>
              <a:t>是好牧人，好牧人为羊舍命。</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I am the good shepherd. The good shepherd gives His life for the sheep</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5350915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a:t>
            </a:r>
            <a:r>
              <a:rPr lang="en-US" altLang="zh-CN" sz="3600" b="1" u="sng" dirty="0" smtClean="0">
                <a:solidFill>
                  <a:schemeClr val="bg1"/>
                </a:solidFill>
                <a:ea typeface="微软雅黑" panose="020B0503020204020204" pitchFamily="34" charset="-122"/>
              </a:rPr>
              <a:t>2:9-18</a:t>
            </a:r>
            <a:r>
              <a:rPr lang="en-US" altLang="zh-CN" sz="3600" b="1" u="sng"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惟独见那成为比天使小一点的耶稣（或作“惟独见耶稣暂时比天使小”），因为受死的苦，就得了尊贵、荣耀为冠冕，叫祂因着　神的恩，为人人尝了死味。</a:t>
            </a:r>
          </a:p>
          <a:p>
            <a:pPr algn="l">
              <a:lnSpc>
                <a:spcPct val="114000"/>
              </a:lnSpc>
            </a:pPr>
            <a:r>
              <a:rPr lang="en-US" altLang="zh-CN" sz="3600" b="1" dirty="0">
                <a:solidFill>
                  <a:schemeClr val="bg1"/>
                </a:solidFill>
                <a:ea typeface="微软雅黑" panose="020B0503020204020204" pitchFamily="34" charset="-122"/>
              </a:rPr>
              <a:t>But we see Jesus, who was made a little lower than the angels, for the suffering of death crowned with glory and honor, that He, by the grace of God, might taste death for everyone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87944097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不是所有人都是主的羊</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约</a:t>
            </a:r>
            <a:r>
              <a:rPr lang="en-US" altLang="zh-CN" sz="3600" b="1" dirty="0">
                <a:solidFill>
                  <a:schemeClr val="bg1"/>
                </a:solidFill>
                <a:ea typeface="微软雅黑" panose="020B0503020204020204" pitchFamily="34" charset="-122"/>
              </a:rPr>
              <a:t>John 10:26-29】</a:t>
            </a:r>
          </a:p>
          <a:p>
            <a:pPr algn="l">
              <a:lnSpc>
                <a:spcPct val="114000"/>
              </a:lnSpc>
            </a:pPr>
            <a:r>
              <a:rPr lang="en-US" altLang="zh-CN" sz="3600" b="1" dirty="0">
                <a:solidFill>
                  <a:schemeClr val="bg1"/>
                </a:solidFill>
                <a:ea typeface="微软雅黑" panose="020B0503020204020204" pitchFamily="34" charset="-122"/>
              </a:rPr>
              <a:t>26 </a:t>
            </a:r>
            <a:r>
              <a:rPr lang="zh-CN" altLang="en-US" sz="3600" b="1" dirty="0">
                <a:solidFill>
                  <a:schemeClr val="bg1"/>
                </a:solidFill>
                <a:ea typeface="微软雅黑" panose="020B0503020204020204" pitchFamily="34" charset="-122"/>
              </a:rPr>
              <a:t>只是你们不信，因为你们不是我的羊。</a:t>
            </a:r>
          </a:p>
          <a:p>
            <a:pPr algn="l">
              <a:lnSpc>
                <a:spcPct val="114000"/>
              </a:lnSpc>
            </a:pPr>
            <a:r>
              <a:rPr lang="en-US" altLang="zh-CN" sz="3600" b="1" dirty="0">
                <a:solidFill>
                  <a:schemeClr val="bg1"/>
                </a:solidFill>
                <a:ea typeface="微软雅黑" panose="020B0503020204020204" pitchFamily="34" charset="-122"/>
              </a:rPr>
              <a:t>But you do not believe, because you are not of My sheep, as I said to you.</a:t>
            </a:r>
          </a:p>
          <a:p>
            <a:pPr algn="l">
              <a:lnSpc>
                <a:spcPct val="114000"/>
              </a:lnSpc>
            </a:pPr>
            <a:r>
              <a:rPr lang="en-US" altLang="zh-CN" sz="3600" b="1" dirty="0">
                <a:solidFill>
                  <a:schemeClr val="bg1"/>
                </a:solidFill>
                <a:ea typeface="微软雅黑" panose="020B0503020204020204" pitchFamily="34" charset="-122"/>
              </a:rPr>
              <a:t>27 </a:t>
            </a:r>
            <a:r>
              <a:rPr lang="zh-CN" altLang="en-US" sz="3600" b="1" dirty="0">
                <a:solidFill>
                  <a:schemeClr val="bg1"/>
                </a:solidFill>
                <a:ea typeface="微软雅黑" panose="020B0503020204020204" pitchFamily="34" charset="-122"/>
              </a:rPr>
              <a:t>我的羊听我的声音，我也认识他们，他们也跟着我。</a:t>
            </a:r>
          </a:p>
          <a:p>
            <a:pPr algn="l">
              <a:lnSpc>
                <a:spcPct val="114000"/>
              </a:lnSpc>
            </a:pPr>
            <a:r>
              <a:rPr lang="en-US" altLang="zh-CN" sz="3600" b="1" dirty="0">
                <a:solidFill>
                  <a:schemeClr val="bg1"/>
                </a:solidFill>
                <a:ea typeface="微软雅黑" panose="020B0503020204020204" pitchFamily="34" charset="-122"/>
              </a:rPr>
              <a:t>My sheep hear My voice, and I know them, and they follow Me.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18433415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endParaRPr lang="en-US" altLang="zh-CN" sz="3600" b="1" dirty="0">
              <a:solidFill>
                <a:schemeClr val="bg1"/>
              </a:solidFill>
              <a:ea typeface="微软雅黑" panose="020B0503020204020204" pitchFamily="34" charset="-122"/>
            </a:endParaRPr>
          </a:p>
          <a:p>
            <a:pPr algn="l">
              <a:lnSpc>
                <a:spcPct val="114000"/>
              </a:lnSpc>
            </a:pPr>
            <a:endParaRPr lang="en-US" altLang="zh-CN" sz="3600" b="1" dirty="0" smtClean="0">
              <a:solidFill>
                <a:schemeClr val="bg1"/>
              </a:solidFill>
              <a:ea typeface="微软雅黑" panose="020B0503020204020204" pitchFamily="34" charset="-122"/>
            </a:endParaRPr>
          </a:p>
          <a:p>
            <a:pPr algn="l">
              <a:lnSpc>
                <a:spcPct val="114000"/>
              </a:lnSpc>
            </a:pPr>
            <a:endParaRPr lang="en-US" altLang="zh-CN" sz="3600" b="1" dirty="0">
              <a:solidFill>
                <a:schemeClr val="bg1"/>
              </a:solidFill>
              <a:ea typeface="微软雅黑" panose="020B0503020204020204" pitchFamily="34" charset="-122"/>
            </a:endParaRPr>
          </a:p>
          <a:p>
            <a:pPr algn="l">
              <a:lnSpc>
                <a:spcPct val="114000"/>
              </a:lnSpc>
            </a:pPr>
            <a:endParaRPr lang="en-US" altLang="zh-CN" sz="3600" b="1" dirty="0" smtClean="0">
              <a:solidFill>
                <a:schemeClr val="bg1"/>
              </a:solidFill>
              <a:ea typeface="微软雅黑" panose="020B0503020204020204" pitchFamily="34" charset="-122"/>
            </a:endParaRPr>
          </a:p>
          <a:p>
            <a:pPr>
              <a:lnSpc>
                <a:spcPct val="114000"/>
              </a:lnSpc>
            </a:pPr>
            <a:r>
              <a:rPr lang="zh-CN" altLang="en-US" sz="4800" b="1" dirty="0" smtClean="0">
                <a:solidFill>
                  <a:schemeClr val="bg1"/>
                </a:solidFill>
                <a:ea typeface="微软雅黑" panose="020B0503020204020204" pitchFamily="34" charset="-122"/>
              </a:rPr>
              <a:t>普救论的错谬！</a:t>
            </a:r>
            <a:endParaRPr lang="en-US" altLang="zh-CN" sz="48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607462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animEffect transition="in" filter="fade">
                                      <p:cBhvr>
                                        <p:cTn id="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a:solidFill>
                  <a:schemeClr val="bg1"/>
                </a:solidFill>
                <a:ea typeface="微软雅黑" panose="020B0503020204020204" pitchFamily="34" charset="-122"/>
              </a:rPr>
              <a:t>	由受苦到尊贵</a:t>
            </a:r>
          </a:p>
          <a:p>
            <a:pPr algn="l">
              <a:lnSpc>
                <a:spcPct val="114000"/>
              </a:lnSpc>
            </a:pP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希伯来书 </a:t>
            </a:r>
            <a:r>
              <a:rPr lang="en-US" altLang="zh-CN" sz="3600" b="1" dirty="0">
                <a:solidFill>
                  <a:schemeClr val="bg1"/>
                </a:solidFill>
                <a:ea typeface="微软雅黑" panose="020B0503020204020204" pitchFamily="34" charset="-122"/>
              </a:rPr>
              <a:t>Hebrews 2:9-10】</a:t>
            </a:r>
          </a:p>
          <a:p>
            <a:pPr algn="l">
              <a:lnSpc>
                <a:spcPct val="114000"/>
              </a:lnSpc>
            </a:pPr>
            <a:r>
              <a:rPr lang="en-US" altLang="zh-CN" sz="3600" b="1" dirty="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惟独见那成为比天使小一点的耶稣（或作“惟独见耶稣暂时比天使小”），</a:t>
            </a:r>
            <a:r>
              <a:rPr lang="zh-CN" altLang="en-US" sz="3600" b="1" dirty="0">
                <a:solidFill>
                  <a:srgbClr val="FFFF00"/>
                </a:solidFill>
                <a:ea typeface="微软雅黑" panose="020B0503020204020204" pitchFamily="34" charset="-122"/>
              </a:rPr>
              <a:t>因为受死的苦，就得了尊贵、荣耀为冠冕</a:t>
            </a:r>
            <a:r>
              <a:rPr lang="zh-CN" altLang="en-US" sz="3600" b="1" dirty="0">
                <a:solidFill>
                  <a:schemeClr val="bg1"/>
                </a:solidFill>
                <a:ea typeface="微软雅黑" panose="020B0503020204020204" pitchFamily="34" charset="-122"/>
              </a:rPr>
              <a:t>，叫祂因着　神的恩，为人人尝了死味。</a:t>
            </a:r>
          </a:p>
          <a:p>
            <a:pPr algn="l">
              <a:lnSpc>
                <a:spcPct val="114000"/>
              </a:lnSpc>
            </a:pPr>
            <a:r>
              <a:rPr lang="en-US" altLang="zh-CN" sz="3600" b="1" dirty="0">
                <a:solidFill>
                  <a:schemeClr val="bg1"/>
                </a:solidFill>
                <a:ea typeface="微软雅黑" panose="020B0503020204020204" pitchFamily="34" charset="-122"/>
              </a:rPr>
              <a:t>But we see Jesus, who was made a little lower than the angels, </a:t>
            </a:r>
            <a:r>
              <a:rPr lang="en-US" altLang="zh-CN" sz="3600" b="1" dirty="0">
                <a:solidFill>
                  <a:srgbClr val="FFFF00"/>
                </a:solidFill>
                <a:ea typeface="微软雅黑" panose="020B0503020204020204" pitchFamily="34" charset="-122"/>
              </a:rPr>
              <a:t>for the suffering of death crowned with glory and honor, </a:t>
            </a:r>
            <a:r>
              <a:rPr lang="en-US" altLang="zh-CN" sz="3600" b="1" dirty="0">
                <a:solidFill>
                  <a:schemeClr val="bg1"/>
                </a:solidFill>
                <a:ea typeface="微软雅黑" panose="020B0503020204020204" pitchFamily="34" charset="-122"/>
              </a:rPr>
              <a:t>that He, by the grace of God, might taste death for everyone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9336091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a:solidFill>
                  <a:schemeClr val="bg1"/>
                </a:solidFill>
                <a:ea typeface="微软雅黑" panose="020B0503020204020204" pitchFamily="34" charset="-122"/>
              </a:rPr>
              <a:t>	由受苦到尊贵</a:t>
            </a:r>
          </a:p>
          <a:p>
            <a:pPr algn="l">
              <a:lnSpc>
                <a:spcPct val="114000"/>
              </a:lnSpc>
            </a:pP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希伯来书 </a:t>
            </a:r>
            <a:r>
              <a:rPr lang="en-US" altLang="zh-CN" sz="3600" b="1" dirty="0">
                <a:solidFill>
                  <a:schemeClr val="bg1"/>
                </a:solidFill>
                <a:ea typeface="微软雅黑" panose="020B0503020204020204" pitchFamily="34" charset="-122"/>
              </a:rPr>
              <a:t>Hebrews 2:9-10】</a:t>
            </a:r>
          </a:p>
          <a:p>
            <a:pPr algn="l">
              <a:lnSpc>
                <a:spcPct val="114000"/>
              </a:lnSpc>
            </a:pPr>
            <a:r>
              <a:rPr lang="en-US" altLang="zh-CN" sz="3600" b="1" dirty="0" smtClean="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原来那为万物所属、为万物所本的，要领许多的儿子进荣耀里去，使救他们的元帅</a:t>
            </a:r>
            <a:r>
              <a:rPr lang="zh-CN" altLang="en-US" sz="3600" b="1" dirty="0">
                <a:solidFill>
                  <a:srgbClr val="FFFF00"/>
                </a:solidFill>
                <a:ea typeface="微软雅黑" panose="020B0503020204020204" pitchFamily="34" charset="-122"/>
              </a:rPr>
              <a:t>因受苦难得以完全</a:t>
            </a:r>
            <a:r>
              <a:rPr lang="zh-CN" altLang="en-US" sz="3600" b="1" dirty="0">
                <a:solidFill>
                  <a:schemeClr val="bg1"/>
                </a:solidFill>
                <a:ea typeface="微软雅黑" panose="020B0503020204020204" pitchFamily="34" charset="-122"/>
              </a:rPr>
              <a:t>，本是合宜的。</a:t>
            </a:r>
          </a:p>
          <a:p>
            <a:pPr algn="l">
              <a:lnSpc>
                <a:spcPct val="114000"/>
              </a:lnSpc>
            </a:pPr>
            <a:r>
              <a:rPr lang="en-US" altLang="zh-CN" sz="3600" b="1" dirty="0">
                <a:solidFill>
                  <a:schemeClr val="bg1"/>
                </a:solidFill>
                <a:ea typeface="微软雅黑" panose="020B0503020204020204" pitchFamily="34" charset="-122"/>
              </a:rPr>
              <a:t>For it was fitting for Him, for whom are all things and by whom are all things, in bringing many sons to glory, to make the captain of their salvation </a:t>
            </a:r>
            <a:r>
              <a:rPr lang="en-US" altLang="zh-CN" sz="3600" b="1" dirty="0">
                <a:solidFill>
                  <a:srgbClr val="FFFF00"/>
                </a:solidFill>
                <a:ea typeface="微软雅黑" panose="020B0503020204020204" pitchFamily="34" charset="-122"/>
              </a:rPr>
              <a:t>perfect through sufferings</a:t>
            </a:r>
            <a:r>
              <a:rPr lang="en-US" altLang="zh-CN" sz="3600" b="1" dirty="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78158117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基督徒</a:t>
            </a:r>
            <a:r>
              <a:rPr lang="zh-CN" altLang="en-US" sz="3600" b="1" u="sng" dirty="0">
                <a:solidFill>
                  <a:schemeClr val="bg1"/>
                </a:solidFill>
                <a:ea typeface="微软雅黑" panose="020B0503020204020204" pitchFamily="34" charset="-122"/>
              </a:rPr>
              <a:t>和基督走同样的路：先受苦，后</a:t>
            </a:r>
            <a:r>
              <a:rPr lang="zh-CN" altLang="en-US" sz="3600" b="1" u="sng" dirty="0" smtClean="0">
                <a:solidFill>
                  <a:schemeClr val="bg1"/>
                </a:solidFill>
                <a:ea typeface="微软雅黑" panose="020B0503020204020204" pitchFamily="34" charset="-122"/>
              </a:rPr>
              <a:t>完全</a:t>
            </a:r>
            <a:endParaRPr lang="zh-CN" altLang="en-US"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a:t>
            </a:r>
            <a:r>
              <a:rPr lang="zh-CN" altLang="en-US" sz="3600" b="1" dirty="0" smtClean="0">
                <a:solidFill>
                  <a:schemeClr val="bg1"/>
                </a:solidFill>
                <a:ea typeface="微软雅黑" panose="020B0503020204020204" pitchFamily="34" charset="-122"/>
              </a:rPr>
              <a:t>罗 </a:t>
            </a:r>
            <a:r>
              <a:rPr lang="en-US" altLang="zh-CN" sz="3600" b="1" dirty="0" smtClean="0">
                <a:solidFill>
                  <a:schemeClr val="bg1"/>
                </a:solidFill>
                <a:ea typeface="微软雅黑" panose="020B0503020204020204" pitchFamily="34" charset="-122"/>
              </a:rPr>
              <a:t>Rom 8:17</a:t>
            </a:r>
            <a:r>
              <a:rPr lang="en-US" altLang="zh-CN" sz="3600" b="1" dirty="0">
                <a:solidFill>
                  <a:schemeClr val="bg1"/>
                </a:solidFill>
                <a:ea typeface="微软雅黑" panose="020B0503020204020204" pitchFamily="34" charset="-122"/>
              </a:rPr>
              <a:t>】</a:t>
            </a:r>
          </a:p>
          <a:p>
            <a:pPr algn="l">
              <a:lnSpc>
                <a:spcPct val="114000"/>
              </a:lnSpc>
            </a:pPr>
            <a:r>
              <a:rPr lang="en-US" altLang="zh-CN" sz="3600" b="1" dirty="0" smtClean="0">
                <a:solidFill>
                  <a:schemeClr val="bg1"/>
                </a:solidFill>
                <a:ea typeface="微软雅黑" panose="020B0503020204020204" pitchFamily="34" charset="-122"/>
              </a:rPr>
              <a:t>17 </a:t>
            </a:r>
            <a:r>
              <a:rPr lang="zh-CN" altLang="en-US" sz="3600" b="1" dirty="0">
                <a:solidFill>
                  <a:schemeClr val="bg1"/>
                </a:solidFill>
                <a:ea typeface="微软雅黑" panose="020B0503020204020204" pitchFamily="34" charset="-122"/>
              </a:rPr>
              <a:t>既是儿女，便是后嗣，就是　神的后嗣，和基督同作后嗣。如果</a:t>
            </a:r>
            <a:r>
              <a:rPr lang="zh-CN" altLang="en-US" sz="3600" b="1" dirty="0">
                <a:solidFill>
                  <a:srgbClr val="FFFF00"/>
                </a:solidFill>
                <a:ea typeface="微软雅黑" panose="020B0503020204020204" pitchFamily="34" charset="-122"/>
              </a:rPr>
              <a:t>我们和他一同受苦，也必和他一同得荣耀</a:t>
            </a:r>
            <a:r>
              <a:rPr lang="zh-CN" altLang="en-US"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and if children, then heirs—heirs of God and joint heirs with Christ, if indeed </a:t>
            </a:r>
            <a:r>
              <a:rPr lang="en-US" altLang="zh-CN" sz="3600" b="1" dirty="0">
                <a:solidFill>
                  <a:srgbClr val="FFFF00"/>
                </a:solidFill>
                <a:ea typeface="微软雅黑" panose="020B0503020204020204" pitchFamily="34" charset="-122"/>
              </a:rPr>
              <a:t>we suffer with Him, that we may also be glorified together</a:t>
            </a:r>
            <a:r>
              <a:rPr lang="en-US" altLang="zh-CN" sz="3600" b="1" dirty="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7196841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基督徒</a:t>
            </a:r>
            <a:r>
              <a:rPr lang="zh-CN" altLang="en-US" sz="3600" b="1" u="sng" dirty="0">
                <a:solidFill>
                  <a:schemeClr val="bg1"/>
                </a:solidFill>
                <a:ea typeface="微软雅黑" panose="020B0503020204020204" pitchFamily="34" charset="-122"/>
              </a:rPr>
              <a:t>和基督走同样的路：先受苦，后</a:t>
            </a:r>
            <a:r>
              <a:rPr lang="zh-CN" altLang="en-US" sz="3600" b="1" u="sng" dirty="0" smtClean="0">
                <a:solidFill>
                  <a:schemeClr val="bg1"/>
                </a:solidFill>
                <a:ea typeface="微软雅黑" panose="020B0503020204020204" pitchFamily="34" charset="-122"/>
              </a:rPr>
              <a:t>完全</a:t>
            </a:r>
            <a:endParaRPr lang="zh-CN" altLang="en-US"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徒</a:t>
            </a:r>
            <a:r>
              <a:rPr lang="en-US" altLang="zh-CN" sz="3600" b="1" dirty="0">
                <a:solidFill>
                  <a:schemeClr val="bg1"/>
                </a:solidFill>
                <a:ea typeface="微软雅黑" panose="020B0503020204020204" pitchFamily="34" charset="-122"/>
              </a:rPr>
              <a:t>Acts 14:22】</a:t>
            </a:r>
          </a:p>
          <a:p>
            <a:pPr algn="l">
              <a:lnSpc>
                <a:spcPct val="114000"/>
              </a:lnSpc>
            </a:pPr>
            <a:r>
              <a:rPr lang="zh-CN" altLang="en-US" sz="3600" b="1" dirty="0">
                <a:solidFill>
                  <a:schemeClr val="bg1"/>
                </a:solidFill>
                <a:ea typeface="微软雅黑" panose="020B0503020204020204" pitchFamily="34" charset="-122"/>
              </a:rPr>
              <a:t>坚固门徒的心，劝他们恒守所信的道，又说：“我们</a:t>
            </a:r>
            <a:r>
              <a:rPr lang="zh-CN" altLang="en-US" sz="3600" b="1" dirty="0">
                <a:solidFill>
                  <a:srgbClr val="FFFF00"/>
                </a:solidFill>
                <a:ea typeface="微软雅黑" panose="020B0503020204020204" pitchFamily="34" charset="-122"/>
              </a:rPr>
              <a:t>进入　神的国，必须经历许多艰难</a:t>
            </a:r>
            <a:r>
              <a:rPr lang="zh-CN" altLang="en-US"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strengthening the souls of the disciples, exhorting them to continue in the faith, and saying, “We </a:t>
            </a:r>
            <a:r>
              <a:rPr lang="en-US" altLang="zh-CN" sz="3600" b="1" dirty="0">
                <a:solidFill>
                  <a:srgbClr val="FFFF00"/>
                </a:solidFill>
                <a:ea typeface="微软雅黑" panose="020B0503020204020204" pitchFamily="34" charset="-122"/>
              </a:rPr>
              <a:t>must through many tribulations enter the kingdom of God</a:t>
            </a:r>
            <a:r>
              <a:rPr lang="en-US" altLang="zh-CN" sz="3600" b="1" dirty="0">
                <a:solidFill>
                  <a:schemeClr val="bg1"/>
                </a:solidFill>
                <a:ea typeface="微软雅黑" panose="020B0503020204020204" pitchFamily="34" charset="-122"/>
              </a:rPr>
              <a:t>.”</a:t>
            </a:r>
          </a:p>
        </p:txBody>
      </p:sp>
    </p:spTree>
    <p:extLst>
      <p:ext uri="{BB962C8B-B14F-4D97-AF65-F5344CB8AC3E}">
        <p14:creationId xmlns:p14="http://schemas.microsoft.com/office/powerpoint/2010/main" val="136077734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基督徒</a:t>
            </a:r>
            <a:r>
              <a:rPr lang="zh-CN" altLang="en-US" sz="3600" b="1" u="sng" dirty="0">
                <a:solidFill>
                  <a:schemeClr val="bg1"/>
                </a:solidFill>
                <a:ea typeface="微软雅黑" panose="020B0503020204020204" pitchFamily="34" charset="-122"/>
              </a:rPr>
              <a:t>和基督走同样的路：先受苦，后</a:t>
            </a:r>
            <a:r>
              <a:rPr lang="zh-CN" altLang="en-US" sz="3600" b="1" u="sng" dirty="0" smtClean="0">
                <a:solidFill>
                  <a:schemeClr val="bg1"/>
                </a:solidFill>
                <a:ea typeface="微软雅黑" panose="020B0503020204020204" pitchFamily="34" charset="-122"/>
              </a:rPr>
              <a:t>完全</a:t>
            </a:r>
            <a:endParaRPr lang="zh-CN" altLang="en-US"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提后</a:t>
            </a:r>
            <a:r>
              <a:rPr lang="en-US" altLang="zh-CN" sz="3600" b="1" dirty="0">
                <a:solidFill>
                  <a:schemeClr val="bg1"/>
                </a:solidFill>
                <a:ea typeface="微软雅黑" panose="020B0503020204020204" pitchFamily="34" charset="-122"/>
              </a:rPr>
              <a:t>2Tim 3:12-13】</a:t>
            </a:r>
          </a:p>
          <a:p>
            <a:pPr algn="l">
              <a:lnSpc>
                <a:spcPct val="114000"/>
              </a:lnSpc>
            </a:pPr>
            <a:r>
              <a:rPr lang="en-US" altLang="zh-CN" sz="3600" b="1" dirty="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不但如此，</a:t>
            </a:r>
            <a:r>
              <a:rPr lang="zh-CN" altLang="en-US" sz="3600" b="1" dirty="0">
                <a:solidFill>
                  <a:srgbClr val="FFFF00"/>
                </a:solidFill>
                <a:ea typeface="微软雅黑" panose="020B0503020204020204" pitchFamily="34" charset="-122"/>
              </a:rPr>
              <a:t>凡立志在基督耶稣里敬虔度日的，也都要受逼迫</a:t>
            </a: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Yes, and </a:t>
            </a:r>
            <a:r>
              <a:rPr lang="en-US" altLang="zh-CN" sz="3600" b="1" dirty="0">
                <a:solidFill>
                  <a:srgbClr val="FFFF00"/>
                </a:solidFill>
                <a:ea typeface="微软雅黑" panose="020B0503020204020204" pitchFamily="34" charset="-122"/>
              </a:rPr>
              <a:t>all who desire to live godly in Christ Jesus will suffer persecution</a:t>
            </a:r>
            <a:r>
              <a:rPr lang="en-US" altLang="zh-CN"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只是作恶的和迷惑人的，必越久越恶，他欺哄人，也被人欺哄。</a:t>
            </a:r>
          </a:p>
          <a:p>
            <a:pPr algn="l">
              <a:lnSpc>
                <a:spcPct val="114000"/>
              </a:lnSpc>
            </a:pPr>
            <a:r>
              <a:rPr lang="en-US" altLang="zh-CN" sz="3600" b="1" dirty="0">
                <a:solidFill>
                  <a:schemeClr val="bg1"/>
                </a:solidFill>
                <a:ea typeface="微软雅黑" panose="020B0503020204020204" pitchFamily="34" charset="-122"/>
              </a:rPr>
              <a:t>But evil men and impostors will grow worse and worse, deceiving and being deceived.</a:t>
            </a:r>
          </a:p>
        </p:txBody>
      </p:sp>
    </p:spTree>
    <p:extLst>
      <p:ext uri="{BB962C8B-B14F-4D97-AF65-F5344CB8AC3E}">
        <p14:creationId xmlns:p14="http://schemas.microsoft.com/office/powerpoint/2010/main" val="300352468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a:solidFill>
                  <a:schemeClr val="bg1"/>
                </a:solidFill>
                <a:ea typeface="微软雅黑" panose="020B0503020204020204" pitchFamily="34" charset="-122"/>
              </a:rPr>
              <a:t>“不以为耻”</a:t>
            </a:r>
          </a:p>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2:11】</a:t>
            </a:r>
          </a:p>
          <a:p>
            <a:pPr algn="l">
              <a:lnSpc>
                <a:spcPct val="114000"/>
              </a:lnSpc>
            </a:pPr>
            <a:r>
              <a:rPr lang="en-US" altLang="zh-CN" sz="3600" b="1" dirty="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因那使人成圣的和那些得以成圣的，都是出于一，所以祂称他们为弟兄，也</a:t>
            </a:r>
            <a:r>
              <a:rPr lang="zh-CN" altLang="en-US" sz="3600" b="1" dirty="0">
                <a:solidFill>
                  <a:srgbClr val="FFFF00"/>
                </a:solidFill>
                <a:ea typeface="微软雅黑" panose="020B0503020204020204" pitchFamily="34" charset="-122"/>
              </a:rPr>
              <a:t>不以为耻</a:t>
            </a:r>
            <a:r>
              <a:rPr lang="zh-CN" altLang="en-US"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For both He who sanctifies and those who are being sanctified are all of one, for which reason He is </a:t>
            </a:r>
            <a:r>
              <a:rPr lang="en-US" altLang="zh-CN" sz="3600" b="1" dirty="0">
                <a:solidFill>
                  <a:srgbClr val="FFFF00"/>
                </a:solidFill>
                <a:ea typeface="微软雅黑" panose="020B0503020204020204" pitchFamily="34" charset="-122"/>
              </a:rPr>
              <a:t>not ashamed to </a:t>
            </a:r>
            <a:r>
              <a:rPr lang="en-US" altLang="zh-CN" sz="3600" b="1" dirty="0">
                <a:solidFill>
                  <a:schemeClr val="bg1"/>
                </a:solidFill>
                <a:ea typeface="微软雅黑" panose="020B0503020204020204" pitchFamily="34" charset="-122"/>
              </a:rPr>
              <a:t>call them brethren,</a:t>
            </a:r>
          </a:p>
        </p:txBody>
      </p:sp>
    </p:spTree>
    <p:extLst>
      <p:ext uri="{BB962C8B-B14F-4D97-AF65-F5344CB8AC3E}">
        <p14:creationId xmlns:p14="http://schemas.microsoft.com/office/powerpoint/2010/main" val="130325589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a:solidFill>
                  <a:schemeClr val="bg1"/>
                </a:solidFill>
                <a:ea typeface="微软雅黑" panose="020B0503020204020204" pitchFamily="34" charset="-122"/>
              </a:rPr>
              <a:t>“不以为耻”</a:t>
            </a:r>
          </a:p>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来 </a:t>
            </a:r>
            <a:r>
              <a:rPr lang="en-US" altLang="zh-CN" sz="3600" b="1" u="sng" dirty="0" err="1" smtClean="0">
                <a:solidFill>
                  <a:schemeClr val="bg1"/>
                </a:solidFill>
                <a:ea typeface="微软雅黑" panose="020B0503020204020204" pitchFamily="34" charset="-122"/>
              </a:rPr>
              <a:t>Heb</a:t>
            </a:r>
            <a:r>
              <a:rPr lang="en-US" altLang="zh-CN" sz="3600" b="1" u="sng" dirty="0" smtClean="0">
                <a:solidFill>
                  <a:schemeClr val="bg1"/>
                </a:solidFill>
                <a:ea typeface="微软雅黑" panose="020B0503020204020204" pitchFamily="34" charset="-122"/>
              </a:rPr>
              <a:t> 11:16】</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他们却羡慕一个更美的家乡，就是在天上的。所以　神被称为他们的　神，并</a:t>
            </a:r>
            <a:r>
              <a:rPr lang="zh-CN" altLang="en-US" sz="3600" b="1" dirty="0">
                <a:solidFill>
                  <a:srgbClr val="FFFF00"/>
                </a:solidFill>
                <a:ea typeface="微软雅黑" panose="020B0503020204020204" pitchFamily="34" charset="-122"/>
              </a:rPr>
              <a:t>不以为耻</a:t>
            </a:r>
            <a:r>
              <a:rPr lang="zh-CN" altLang="en-US" sz="3600" b="1" dirty="0">
                <a:solidFill>
                  <a:schemeClr val="bg1"/>
                </a:solidFill>
                <a:ea typeface="微软雅黑" panose="020B0503020204020204" pitchFamily="34" charset="-122"/>
              </a:rPr>
              <a:t>，</a:t>
            </a:r>
            <a:r>
              <a:rPr lang="zh-CN" altLang="en-US" sz="3600" b="1" dirty="0" smtClean="0">
                <a:solidFill>
                  <a:schemeClr val="bg1"/>
                </a:solidFill>
                <a:ea typeface="微软雅黑" panose="020B0503020204020204" pitchFamily="34" charset="-122"/>
              </a:rPr>
              <a:t>因为祂已经</a:t>
            </a:r>
            <a:r>
              <a:rPr lang="zh-CN" altLang="en-US" sz="3600" b="1" dirty="0">
                <a:solidFill>
                  <a:schemeClr val="bg1"/>
                </a:solidFill>
                <a:ea typeface="微软雅黑" panose="020B0503020204020204" pitchFamily="34" charset="-122"/>
              </a:rPr>
              <a:t>给他们预备了一座城</a:t>
            </a:r>
            <a:r>
              <a:rPr lang="zh-CN" altLang="en-US" sz="3600" b="1" dirty="0" smtClean="0">
                <a:solidFill>
                  <a:schemeClr val="bg1"/>
                </a:solidFill>
                <a:ea typeface="微软雅黑" panose="020B0503020204020204" pitchFamily="34" charset="-122"/>
              </a:rPr>
              <a:t>。</a:t>
            </a:r>
            <a:endParaRPr lang="en-US" altLang="zh-CN" sz="3600" b="1" dirty="0" smtClean="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But </a:t>
            </a:r>
            <a:r>
              <a:rPr lang="en-US" altLang="zh-CN" sz="3600" b="1" dirty="0">
                <a:solidFill>
                  <a:schemeClr val="bg1"/>
                </a:solidFill>
                <a:ea typeface="微软雅黑" panose="020B0503020204020204" pitchFamily="34" charset="-122"/>
              </a:rPr>
              <a:t>now they desire a better, that is, a heavenly country. Therefore God is </a:t>
            </a:r>
            <a:r>
              <a:rPr lang="en-US" altLang="zh-CN" sz="3600" b="1" dirty="0">
                <a:solidFill>
                  <a:srgbClr val="FFFF00"/>
                </a:solidFill>
                <a:ea typeface="微软雅黑" panose="020B0503020204020204" pitchFamily="34" charset="-122"/>
              </a:rPr>
              <a:t>not ashamed to</a:t>
            </a:r>
            <a:r>
              <a:rPr lang="en-US" altLang="zh-CN" sz="3600" b="1" dirty="0">
                <a:solidFill>
                  <a:schemeClr val="bg1"/>
                </a:solidFill>
                <a:ea typeface="微软雅黑" panose="020B0503020204020204" pitchFamily="34" charset="-122"/>
              </a:rPr>
              <a:t> be called their God, for He has prepared a city for them</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70108268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a:bodyPr>
          <a:lstStyle/>
          <a:p>
            <a:r>
              <a:rPr lang="zh-CN" altLang="en-US" b="1" dirty="0" smtClean="0">
                <a:solidFill>
                  <a:schemeClr val="bg1"/>
                </a:solidFill>
                <a:latin typeface="微软雅黑" panose="020B0503020204020204" pitchFamily="34" charset="-122"/>
                <a:ea typeface="微软雅黑" panose="020B0503020204020204" pitchFamily="34" charset="-122"/>
              </a:rPr>
              <a:t>圣餐</a:t>
            </a:r>
            <a:r>
              <a:rPr lang="en-US" altLang="zh-CN" b="1" dirty="0" smtClean="0">
                <a:solidFill>
                  <a:schemeClr val="bg1"/>
                </a:solidFill>
                <a:latin typeface="微软雅黑" panose="020B0503020204020204" pitchFamily="34" charset="-122"/>
                <a:ea typeface="微软雅黑" panose="020B0503020204020204" pitchFamily="34" charset="-122"/>
              </a:rPr>
              <a:t/>
            </a:r>
            <a:br>
              <a:rPr lang="en-US" altLang="zh-CN" b="1" dirty="0" smtClean="0">
                <a:solidFill>
                  <a:schemeClr val="bg1"/>
                </a:solidFill>
                <a:latin typeface="微软雅黑" panose="020B0503020204020204" pitchFamily="34" charset="-122"/>
                <a:ea typeface="微软雅黑" panose="020B0503020204020204" pitchFamily="34" charset="-122"/>
              </a:rPr>
            </a:br>
            <a:r>
              <a:rPr lang="en-US" altLang="zh-CN" b="1" dirty="0" smtClean="0">
                <a:solidFill>
                  <a:schemeClr val="bg1"/>
                </a:solidFill>
                <a:latin typeface="微软雅黑" panose="020B0503020204020204" pitchFamily="34" charset="-122"/>
                <a:ea typeface="微软雅黑" panose="020B0503020204020204" pitchFamily="34" charset="-122"/>
              </a:rPr>
              <a:t>Holy Communion</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a:p>
            <a:r>
              <a:rPr lang="en-US" altLang="zh-CN" b="1" dirty="0" smtClean="0">
                <a:solidFill>
                  <a:schemeClr val="bg1"/>
                </a:solidFill>
              </a:rPr>
              <a:t>6/7/2020</a:t>
            </a:r>
            <a:endParaRPr lang="zh-CN" altLang="en-US" b="1" dirty="0">
              <a:solidFill>
                <a:schemeClr val="bg1"/>
              </a:solidFill>
            </a:endParaRPr>
          </a:p>
        </p:txBody>
      </p:sp>
    </p:spTree>
    <p:extLst>
      <p:ext uri="{BB962C8B-B14F-4D97-AF65-F5344CB8AC3E}">
        <p14:creationId xmlns:p14="http://schemas.microsoft.com/office/powerpoint/2010/main" val="9562714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a:t>
            </a:r>
            <a:r>
              <a:rPr lang="en-US" altLang="zh-CN" sz="3600" b="1" u="sng" dirty="0" smtClean="0">
                <a:solidFill>
                  <a:schemeClr val="bg1"/>
                </a:solidFill>
                <a:ea typeface="微软雅黑" panose="020B0503020204020204" pitchFamily="34" charset="-122"/>
              </a:rPr>
              <a:t>2:9-18</a:t>
            </a:r>
            <a:r>
              <a:rPr lang="en-US" altLang="zh-CN" sz="3600" b="1" u="sng" dirty="0">
                <a:solidFill>
                  <a:schemeClr val="bg1"/>
                </a:solidFill>
                <a:ea typeface="微软雅黑" panose="020B0503020204020204" pitchFamily="34" charset="-122"/>
              </a:rPr>
              <a:t>】</a:t>
            </a:r>
          </a:p>
          <a:p>
            <a:pPr algn="l">
              <a:lnSpc>
                <a:spcPct val="114000"/>
              </a:lnSpc>
            </a:pPr>
            <a:r>
              <a:rPr lang="en-US" altLang="zh-CN" sz="3600" b="1" dirty="0" smtClean="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原来那为万物所属、为万物所本的，要领许多的儿子进荣耀里去，使救他们的元帅因受苦难得以完全，本是合宜的。</a:t>
            </a:r>
          </a:p>
          <a:p>
            <a:pPr algn="l">
              <a:lnSpc>
                <a:spcPct val="114000"/>
              </a:lnSpc>
            </a:pPr>
            <a:r>
              <a:rPr lang="en-US" altLang="zh-CN" sz="3600" b="1" dirty="0">
                <a:solidFill>
                  <a:schemeClr val="bg1"/>
                </a:solidFill>
                <a:ea typeface="微软雅黑" panose="020B0503020204020204" pitchFamily="34" charset="-122"/>
              </a:rPr>
              <a:t>For it was fitting for Him, for whom are all things and by whom are all things, in bringing many sons to glory, to make the captain of their salvation perfect through sufferings.</a:t>
            </a:r>
          </a:p>
        </p:txBody>
      </p:sp>
    </p:spTree>
    <p:extLst>
      <p:ext uri="{BB962C8B-B14F-4D97-AF65-F5344CB8AC3E}">
        <p14:creationId xmlns:p14="http://schemas.microsoft.com/office/powerpoint/2010/main" val="313958495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林前 </a:t>
            </a:r>
            <a:r>
              <a:rPr lang="en-US" altLang="zh-CN" sz="3600" b="1" u="sng" dirty="0" smtClean="0">
                <a:solidFill>
                  <a:schemeClr val="bg1"/>
                </a:solidFill>
                <a:ea typeface="微软雅黑" panose="020B0503020204020204" pitchFamily="34" charset="-122"/>
              </a:rPr>
              <a:t>1 </a:t>
            </a:r>
            <a:r>
              <a:rPr lang="en-US" altLang="zh-CN" sz="3600" b="1" u="sng" dirty="0">
                <a:solidFill>
                  <a:schemeClr val="bg1"/>
                </a:solidFill>
                <a:ea typeface="微软雅黑" panose="020B0503020204020204" pitchFamily="34" charset="-122"/>
              </a:rPr>
              <a:t>Corinthians </a:t>
            </a:r>
            <a:r>
              <a:rPr lang="en-US" altLang="zh-CN" sz="3600" b="1" u="sng" dirty="0" smtClean="0">
                <a:solidFill>
                  <a:schemeClr val="bg1"/>
                </a:solidFill>
                <a:ea typeface="微软雅黑" panose="020B0503020204020204" pitchFamily="34" charset="-122"/>
              </a:rPr>
              <a:t>11:23-29】</a:t>
            </a:r>
            <a:endParaRPr lang="en-US" altLang="zh-CN" sz="3600" b="1" u="sng" dirty="0">
              <a:solidFill>
                <a:schemeClr val="bg1"/>
              </a:solidFill>
              <a:ea typeface="微软雅黑" panose="020B0503020204020204" pitchFamily="34" charset="-122"/>
            </a:endParaRPr>
          </a:p>
          <a:p>
            <a:pPr algn="l">
              <a:lnSpc>
                <a:spcPct val="114000"/>
              </a:lnSpc>
            </a:pPr>
            <a:r>
              <a:rPr lang="en-US" altLang="zh-CN" sz="3300" b="1" dirty="0" smtClean="0">
                <a:solidFill>
                  <a:schemeClr val="bg1"/>
                </a:solidFill>
                <a:ea typeface="微软雅黑" panose="020B0503020204020204" pitchFamily="34" charset="-122"/>
              </a:rPr>
              <a:t>23 </a:t>
            </a:r>
            <a:r>
              <a:rPr lang="zh-CN" altLang="en-US" sz="3300" b="1" dirty="0" smtClean="0">
                <a:solidFill>
                  <a:schemeClr val="bg1"/>
                </a:solidFill>
                <a:ea typeface="微软雅黑" panose="020B0503020204020204" pitchFamily="34" charset="-122"/>
              </a:rPr>
              <a:t>我</a:t>
            </a:r>
            <a:r>
              <a:rPr lang="zh-CN" altLang="en-US" sz="3300" b="1" dirty="0">
                <a:solidFill>
                  <a:schemeClr val="bg1"/>
                </a:solidFill>
                <a:ea typeface="微软雅黑" panose="020B0503020204020204" pitchFamily="34" charset="-122"/>
              </a:rPr>
              <a:t>当日传给你们的，原是从主领受的，就是主耶稣被卖的那一夜，拿起饼来， </a:t>
            </a:r>
          </a:p>
          <a:p>
            <a:pPr algn="l">
              <a:lnSpc>
                <a:spcPct val="100000"/>
              </a:lnSpc>
            </a:pPr>
            <a:r>
              <a:rPr lang="en-US" altLang="zh-CN" sz="3200" b="1" dirty="0">
                <a:solidFill>
                  <a:schemeClr val="bg1"/>
                </a:solidFill>
                <a:ea typeface="微软雅黑" panose="020B0503020204020204" pitchFamily="34" charset="-122"/>
              </a:rPr>
              <a:t>For I received from the Lord that which I also delivered to you: that the Lord Jesus on the same night in which He was betrayed took bread</a:t>
            </a:r>
            <a:r>
              <a:rPr lang="en-US" altLang="zh-CN" sz="3200" b="1" dirty="0" smtClean="0">
                <a:solidFill>
                  <a:schemeClr val="bg1"/>
                </a:solidFill>
                <a:ea typeface="微软雅黑" panose="020B0503020204020204" pitchFamily="34" charset="-122"/>
              </a:rPr>
              <a:t>;</a:t>
            </a:r>
          </a:p>
          <a:p>
            <a:pPr algn="l">
              <a:lnSpc>
                <a:spcPct val="100000"/>
              </a:lnSpc>
            </a:pPr>
            <a:r>
              <a:rPr lang="en-US" altLang="zh-CN" sz="3300" b="1" dirty="0" smtClean="0">
                <a:solidFill>
                  <a:schemeClr val="bg1"/>
                </a:solidFill>
                <a:ea typeface="微软雅黑" panose="020B0503020204020204" pitchFamily="34" charset="-122"/>
              </a:rPr>
              <a:t>24 </a:t>
            </a:r>
            <a:r>
              <a:rPr lang="zh-CN" altLang="en-US" sz="3300" b="1" dirty="0" smtClean="0">
                <a:solidFill>
                  <a:schemeClr val="bg1"/>
                </a:solidFill>
                <a:ea typeface="微软雅黑" panose="020B0503020204020204" pitchFamily="34" charset="-122"/>
              </a:rPr>
              <a:t>祝</a:t>
            </a:r>
            <a:r>
              <a:rPr lang="zh-CN" altLang="en-US" sz="3300" b="1" dirty="0">
                <a:solidFill>
                  <a:schemeClr val="bg1"/>
                </a:solidFill>
                <a:ea typeface="微软雅黑" panose="020B0503020204020204" pitchFamily="34" charset="-122"/>
              </a:rPr>
              <a:t>谢了，就掰开，说</a:t>
            </a:r>
            <a:r>
              <a:rPr lang="en-US" altLang="zh-CN" sz="3300" b="1" dirty="0">
                <a:solidFill>
                  <a:schemeClr val="bg1"/>
                </a:solidFill>
                <a:ea typeface="微软雅黑" panose="020B0503020204020204" pitchFamily="34" charset="-122"/>
              </a:rPr>
              <a:t>:“</a:t>
            </a:r>
            <a:r>
              <a:rPr lang="zh-CN" altLang="en-US" sz="3300" b="1" dirty="0">
                <a:solidFill>
                  <a:schemeClr val="bg1"/>
                </a:solidFill>
                <a:ea typeface="微软雅黑" panose="020B0503020204020204" pitchFamily="34" charset="-122"/>
              </a:rPr>
              <a:t>这是我的身体，为你们舍的</a:t>
            </a:r>
            <a:r>
              <a:rPr lang="en-US" altLang="zh-CN" sz="3300" b="1" dirty="0">
                <a:solidFill>
                  <a:schemeClr val="bg1"/>
                </a:solidFill>
                <a:ea typeface="微软雅黑" panose="020B0503020204020204" pitchFamily="34" charset="-122"/>
              </a:rPr>
              <a:t>(“</a:t>
            </a:r>
            <a:r>
              <a:rPr lang="zh-CN" altLang="en-US" sz="3300" b="1" dirty="0">
                <a:solidFill>
                  <a:schemeClr val="bg1"/>
                </a:solidFill>
                <a:ea typeface="微软雅黑" panose="020B0503020204020204" pitchFamily="34" charset="-122"/>
              </a:rPr>
              <a:t>舍”有古卷作“掰开”</a:t>
            </a:r>
            <a:r>
              <a:rPr lang="en-US" altLang="zh-CN" sz="3300" b="1" dirty="0">
                <a:solidFill>
                  <a:schemeClr val="bg1"/>
                </a:solidFill>
                <a:ea typeface="微软雅黑" panose="020B0503020204020204" pitchFamily="34" charset="-122"/>
              </a:rPr>
              <a:t>)</a:t>
            </a:r>
            <a:r>
              <a:rPr lang="zh-CN" altLang="en-US" sz="3300" b="1" dirty="0">
                <a:solidFill>
                  <a:schemeClr val="bg1"/>
                </a:solidFill>
                <a:ea typeface="微软雅黑" panose="020B0503020204020204" pitchFamily="34" charset="-122"/>
              </a:rPr>
              <a:t>，你们应当如此行，为的是记念我。” </a:t>
            </a:r>
          </a:p>
          <a:p>
            <a:pPr algn="l">
              <a:lnSpc>
                <a:spcPct val="100000"/>
              </a:lnSpc>
            </a:pPr>
            <a:r>
              <a:rPr lang="en-US" altLang="zh-CN" sz="3200" b="1" dirty="0">
                <a:solidFill>
                  <a:schemeClr val="bg1"/>
                </a:solidFill>
                <a:ea typeface="微软雅黑" panose="020B0503020204020204" pitchFamily="34" charset="-122"/>
              </a:rPr>
              <a:t>and when He had given thanks, He broke it and said, “Take, eat; this is My body which is broken for you; do this in remembrance of Me.”</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10201174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林前 </a:t>
            </a:r>
            <a:r>
              <a:rPr lang="en-US" altLang="zh-CN" sz="3600" b="1" u="sng" dirty="0" smtClean="0">
                <a:solidFill>
                  <a:schemeClr val="bg1"/>
                </a:solidFill>
                <a:ea typeface="微软雅黑" panose="020B0503020204020204" pitchFamily="34" charset="-122"/>
              </a:rPr>
              <a:t>1 </a:t>
            </a:r>
            <a:r>
              <a:rPr lang="en-US" altLang="zh-CN" sz="3600" b="1" u="sng" dirty="0">
                <a:solidFill>
                  <a:schemeClr val="bg1"/>
                </a:solidFill>
                <a:ea typeface="微软雅黑" panose="020B0503020204020204" pitchFamily="34" charset="-122"/>
              </a:rPr>
              <a:t>Corinthians </a:t>
            </a:r>
            <a:r>
              <a:rPr lang="en-US" altLang="zh-CN" sz="3600" b="1" u="sng" dirty="0" smtClean="0">
                <a:solidFill>
                  <a:schemeClr val="bg1"/>
                </a:solidFill>
                <a:ea typeface="微软雅黑" panose="020B0503020204020204" pitchFamily="34" charset="-122"/>
              </a:rPr>
              <a:t>11:23-29】</a:t>
            </a:r>
            <a:endParaRPr lang="en-US" altLang="zh-CN" sz="3600" b="1" u="sng" dirty="0">
              <a:solidFill>
                <a:schemeClr val="bg1"/>
              </a:solidFill>
              <a:ea typeface="微软雅黑" panose="020B0503020204020204" pitchFamily="34" charset="-122"/>
            </a:endParaRPr>
          </a:p>
          <a:p>
            <a:pPr algn="l">
              <a:lnSpc>
                <a:spcPct val="114000"/>
              </a:lnSpc>
            </a:pPr>
            <a:r>
              <a:rPr lang="en-US" altLang="zh-CN" sz="3300" b="1" dirty="0" smtClean="0">
                <a:solidFill>
                  <a:schemeClr val="bg1"/>
                </a:solidFill>
                <a:ea typeface="微软雅黑" panose="020B0503020204020204" pitchFamily="34" charset="-122"/>
              </a:rPr>
              <a:t>25 </a:t>
            </a:r>
            <a:r>
              <a:rPr lang="zh-CN" altLang="en-US" sz="3300" b="1" dirty="0" smtClean="0">
                <a:solidFill>
                  <a:schemeClr val="bg1"/>
                </a:solidFill>
                <a:ea typeface="微软雅黑" panose="020B0503020204020204" pitchFamily="34" charset="-122"/>
              </a:rPr>
              <a:t>饭后</a:t>
            </a:r>
            <a:r>
              <a:rPr lang="zh-CN" altLang="en-US" sz="3300" b="1" dirty="0">
                <a:solidFill>
                  <a:schemeClr val="bg1"/>
                </a:solidFill>
                <a:ea typeface="微软雅黑" panose="020B0503020204020204" pitchFamily="34" charset="-122"/>
              </a:rPr>
              <a:t>，也照样拿起杯来，说：“这杯是用我的血所立的新约。你们每逢喝的时候，要如此行，为的是记念我。</a:t>
            </a:r>
            <a:r>
              <a:rPr lang="zh-CN" altLang="en-US" sz="3300" b="1" dirty="0" smtClean="0">
                <a:solidFill>
                  <a:schemeClr val="bg1"/>
                </a:solidFill>
                <a:ea typeface="微软雅黑" panose="020B0503020204020204" pitchFamily="34" charset="-122"/>
              </a:rPr>
              <a:t>”</a:t>
            </a:r>
            <a:endParaRPr lang="en-US" altLang="zh-CN" sz="3300" b="1" dirty="0" smtClean="0">
              <a:solidFill>
                <a:schemeClr val="bg1"/>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In the same manner He also took the cup after supper, saying, “This cup is the new covenant in My blood. This do, as often as you drink it, in remembrance of Me.”</a:t>
            </a:r>
            <a:endParaRPr lang="zh-CN" altLang="en-US" sz="3200" b="1" dirty="0">
              <a:solidFill>
                <a:schemeClr val="bg1"/>
              </a:solidFill>
              <a:ea typeface="微软雅黑" panose="020B0503020204020204" pitchFamily="34" charset="-122"/>
            </a:endParaRPr>
          </a:p>
          <a:p>
            <a:pPr algn="l">
              <a:lnSpc>
                <a:spcPct val="114000"/>
              </a:lnSpc>
            </a:pPr>
            <a:r>
              <a:rPr lang="en-US" altLang="zh-CN" sz="3300" b="1" dirty="0" smtClean="0">
                <a:solidFill>
                  <a:schemeClr val="bg1"/>
                </a:solidFill>
                <a:ea typeface="微软雅黑" panose="020B0503020204020204" pitchFamily="34" charset="-122"/>
              </a:rPr>
              <a:t>26 </a:t>
            </a:r>
            <a:r>
              <a:rPr lang="zh-CN" altLang="en-US" sz="3300" b="1" dirty="0" smtClean="0">
                <a:solidFill>
                  <a:schemeClr val="bg1"/>
                </a:solidFill>
                <a:ea typeface="微软雅黑" panose="020B0503020204020204" pitchFamily="34" charset="-122"/>
              </a:rPr>
              <a:t>你们</a:t>
            </a:r>
            <a:r>
              <a:rPr lang="zh-CN" altLang="en-US" sz="3300" b="1" dirty="0">
                <a:solidFill>
                  <a:schemeClr val="bg1"/>
                </a:solidFill>
                <a:ea typeface="微软雅黑" panose="020B0503020204020204" pitchFamily="34" charset="-122"/>
              </a:rPr>
              <a:t>每逢吃这饼，喝这杯，是表明主的死，直等到他来</a:t>
            </a:r>
            <a:r>
              <a:rPr lang="zh-CN" altLang="en-US" sz="3300" b="1" dirty="0" smtClean="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For as often as you eat this bread and drink this cup, you proclaim the Lord’s death till He comes.</a:t>
            </a:r>
            <a:endParaRPr lang="en-US" altLang="zh-CN" sz="3200" b="1" dirty="0" smtClean="0">
              <a:solidFill>
                <a:schemeClr val="bg1"/>
              </a:solidFill>
              <a:ea typeface="微软雅黑" panose="020B0503020204020204" pitchFamily="34" charset="-122"/>
            </a:endParaRPr>
          </a:p>
          <a:p>
            <a:pPr algn="l">
              <a:lnSpc>
                <a:spcPct val="114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65026901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林前 </a:t>
            </a:r>
            <a:r>
              <a:rPr lang="en-US" altLang="zh-CN" sz="3600" b="1" u="sng" dirty="0" smtClean="0">
                <a:solidFill>
                  <a:schemeClr val="bg1"/>
                </a:solidFill>
                <a:ea typeface="微软雅黑" panose="020B0503020204020204" pitchFamily="34" charset="-122"/>
              </a:rPr>
              <a:t>1 </a:t>
            </a:r>
            <a:r>
              <a:rPr lang="en-US" altLang="zh-CN" sz="3600" b="1" u="sng" dirty="0">
                <a:solidFill>
                  <a:schemeClr val="bg1"/>
                </a:solidFill>
                <a:ea typeface="微软雅黑" panose="020B0503020204020204" pitchFamily="34" charset="-122"/>
              </a:rPr>
              <a:t>Corinthians </a:t>
            </a:r>
            <a:r>
              <a:rPr lang="en-US" altLang="zh-CN" sz="3600" b="1" u="sng" dirty="0" smtClean="0">
                <a:solidFill>
                  <a:schemeClr val="bg1"/>
                </a:solidFill>
                <a:ea typeface="微软雅黑" panose="020B0503020204020204" pitchFamily="34" charset="-122"/>
              </a:rPr>
              <a:t>11:23-29】</a:t>
            </a:r>
            <a:endParaRPr lang="en-US" altLang="zh-CN" sz="3600" b="1" u="sng" dirty="0">
              <a:solidFill>
                <a:schemeClr val="bg1"/>
              </a:solidFill>
              <a:ea typeface="微软雅黑" panose="020B0503020204020204" pitchFamily="34" charset="-122"/>
            </a:endParaRPr>
          </a:p>
          <a:p>
            <a:pPr algn="l">
              <a:lnSpc>
                <a:spcPct val="114000"/>
              </a:lnSpc>
            </a:pPr>
            <a:r>
              <a:rPr lang="en-US" altLang="zh-CN" sz="3300" b="1" dirty="0" smtClean="0">
                <a:solidFill>
                  <a:schemeClr val="bg1"/>
                </a:solidFill>
                <a:ea typeface="微软雅黑" panose="020B0503020204020204" pitchFamily="34" charset="-122"/>
              </a:rPr>
              <a:t>27 </a:t>
            </a:r>
            <a:r>
              <a:rPr lang="zh-CN" altLang="en-US" sz="3300" b="1" dirty="0" smtClean="0">
                <a:solidFill>
                  <a:schemeClr val="bg1"/>
                </a:solidFill>
                <a:ea typeface="微软雅黑" panose="020B0503020204020204" pitchFamily="34" charset="-122"/>
              </a:rPr>
              <a:t>所以</a:t>
            </a:r>
            <a:r>
              <a:rPr lang="zh-CN" altLang="en-US" sz="3300" b="1" dirty="0">
                <a:solidFill>
                  <a:schemeClr val="bg1"/>
                </a:solidFill>
                <a:ea typeface="微软雅黑" panose="020B0503020204020204" pitchFamily="34" charset="-122"/>
              </a:rPr>
              <a:t>，无论何人不按理吃主的饼、喝主的杯，就是干犯主的身、主的血了</a:t>
            </a:r>
            <a:r>
              <a:rPr lang="zh-CN" altLang="en-US" sz="3300" b="1" dirty="0" smtClean="0">
                <a:solidFill>
                  <a:schemeClr val="bg1"/>
                </a:solidFill>
                <a:ea typeface="微软雅黑" panose="020B0503020204020204" pitchFamily="34" charset="-122"/>
              </a:rPr>
              <a:t>。</a:t>
            </a:r>
            <a:endParaRPr lang="en-US" altLang="zh-CN" sz="3300" b="1" dirty="0" smtClean="0">
              <a:solidFill>
                <a:schemeClr val="bg1"/>
              </a:solidFill>
              <a:ea typeface="微软雅黑" panose="020B0503020204020204" pitchFamily="34" charset="-122"/>
            </a:endParaRPr>
          </a:p>
          <a:p>
            <a:pPr algn="l">
              <a:lnSpc>
                <a:spcPct val="114000"/>
              </a:lnSpc>
            </a:pPr>
            <a:r>
              <a:rPr lang="en-US" altLang="zh-CN" sz="3300" b="1" dirty="0">
                <a:solidFill>
                  <a:schemeClr val="bg1"/>
                </a:solidFill>
                <a:ea typeface="微软雅黑" panose="020B0503020204020204" pitchFamily="34" charset="-122"/>
              </a:rPr>
              <a:t>Therefore whoever eats this bread or drinks this cup of the Lord in an unworthy manner will be guilty of the body and blood of the Lord.</a:t>
            </a:r>
            <a:endParaRPr lang="zh-CN" altLang="en-US" sz="3300" b="1" dirty="0">
              <a:solidFill>
                <a:schemeClr val="bg1"/>
              </a:solidFill>
              <a:ea typeface="微软雅黑" panose="020B0503020204020204" pitchFamily="34" charset="-122"/>
            </a:endParaRPr>
          </a:p>
          <a:p>
            <a:pPr algn="l">
              <a:lnSpc>
                <a:spcPct val="114000"/>
              </a:lnSpc>
            </a:pPr>
            <a:r>
              <a:rPr lang="en-US" altLang="zh-CN" sz="3300" b="1" dirty="0" smtClean="0">
                <a:solidFill>
                  <a:schemeClr val="bg1"/>
                </a:solidFill>
                <a:ea typeface="微软雅黑" panose="020B0503020204020204" pitchFamily="34" charset="-122"/>
              </a:rPr>
              <a:t>28 </a:t>
            </a:r>
            <a:r>
              <a:rPr lang="zh-CN" altLang="en-US" sz="3300" b="1" dirty="0" smtClean="0">
                <a:solidFill>
                  <a:schemeClr val="bg1"/>
                </a:solidFill>
                <a:ea typeface="微软雅黑" panose="020B0503020204020204" pitchFamily="34" charset="-122"/>
              </a:rPr>
              <a:t>人应当</a:t>
            </a:r>
            <a:r>
              <a:rPr lang="zh-CN" altLang="en-US" sz="3300" b="1" dirty="0">
                <a:solidFill>
                  <a:schemeClr val="bg1"/>
                </a:solidFill>
                <a:ea typeface="微软雅黑" panose="020B0503020204020204" pitchFamily="34" charset="-122"/>
              </a:rPr>
              <a:t>自己省察，然后吃这饼、喝这杯</a:t>
            </a:r>
            <a:r>
              <a:rPr lang="zh-CN" altLang="en-US" sz="3300" b="1" dirty="0" smtClean="0">
                <a:solidFill>
                  <a:schemeClr val="bg1"/>
                </a:solidFill>
                <a:ea typeface="微软雅黑" panose="020B0503020204020204" pitchFamily="34" charset="-122"/>
              </a:rPr>
              <a:t>。</a:t>
            </a:r>
            <a:endParaRPr lang="en-US" altLang="zh-CN" sz="3300" b="1" dirty="0" smtClean="0">
              <a:solidFill>
                <a:schemeClr val="bg1"/>
              </a:solidFill>
              <a:ea typeface="微软雅黑" panose="020B0503020204020204" pitchFamily="34" charset="-122"/>
            </a:endParaRPr>
          </a:p>
          <a:p>
            <a:pPr algn="l">
              <a:lnSpc>
                <a:spcPct val="114000"/>
              </a:lnSpc>
            </a:pPr>
            <a:r>
              <a:rPr lang="en-US" altLang="zh-CN" sz="3200" b="1" dirty="0">
                <a:solidFill>
                  <a:schemeClr val="bg1"/>
                </a:solidFill>
                <a:ea typeface="微软雅黑" panose="020B0503020204020204" pitchFamily="34" charset="-122"/>
              </a:rPr>
              <a:t>But let a man examine himself, and so let him eat of the bread and drink of the cup.</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48634161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林前 </a:t>
            </a:r>
            <a:r>
              <a:rPr lang="en-US" altLang="zh-CN" sz="3600" b="1" u="sng" dirty="0" smtClean="0">
                <a:solidFill>
                  <a:schemeClr val="bg1"/>
                </a:solidFill>
                <a:ea typeface="微软雅黑" panose="020B0503020204020204" pitchFamily="34" charset="-122"/>
              </a:rPr>
              <a:t>1 </a:t>
            </a:r>
            <a:r>
              <a:rPr lang="en-US" altLang="zh-CN" sz="3600" b="1" u="sng" dirty="0">
                <a:solidFill>
                  <a:schemeClr val="bg1"/>
                </a:solidFill>
                <a:ea typeface="微软雅黑" panose="020B0503020204020204" pitchFamily="34" charset="-122"/>
              </a:rPr>
              <a:t>Corinthians </a:t>
            </a:r>
            <a:r>
              <a:rPr lang="en-US" altLang="zh-CN" sz="3600" b="1" u="sng" dirty="0" smtClean="0">
                <a:solidFill>
                  <a:schemeClr val="bg1"/>
                </a:solidFill>
                <a:ea typeface="微软雅黑" panose="020B0503020204020204" pitchFamily="34" charset="-122"/>
              </a:rPr>
              <a:t>11:23-29】</a:t>
            </a:r>
            <a:endParaRPr lang="en-US" altLang="zh-CN" sz="3600" b="1" u="sng" dirty="0">
              <a:solidFill>
                <a:schemeClr val="bg1"/>
              </a:solidFill>
              <a:ea typeface="微软雅黑" panose="020B0503020204020204" pitchFamily="34" charset="-122"/>
            </a:endParaRPr>
          </a:p>
          <a:p>
            <a:pPr algn="l">
              <a:lnSpc>
                <a:spcPct val="114000"/>
              </a:lnSpc>
            </a:pPr>
            <a:r>
              <a:rPr lang="en-US" altLang="zh-CN" sz="3300" b="1" dirty="0" smtClean="0">
                <a:solidFill>
                  <a:schemeClr val="bg1"/>
                </a:solidFill>
                <a:ea typeface="微软雅黑" panose="020B0503020204020204" pitchFamily="34" charset="-122"/>
              </a:rPr>
              <a:t>29 </a:t>
            </a:r>
            <a:r>
              <a:rPr lang="zh-CN" altLang="en-US" sz="3300" b="1" dirty="0" smtClean="0">
                <a:solidFill>
                  <a:schemeClr val="bg1"/>
                </a:solidFill>
                <a:ea typeface="微软雅黑" panose="020B0503020204020204" pitchFamily="34" charset="-122"/>
              </a:rPr>
              <a:t>因为</a:t>
            </a:r>
            <a:r>
              <a:rPr lang="zh-CN" altLang="en-US" sz="3300" b="1" dirty="0">
                <a:solidFill>
                  <a:schemeClr val="bg1"/>
                </a:solidFill>
                <a:ea typeface="微软雅黑" panose="020B0503020204020204" pitchFamily="34" charset="-122"/>
              </a:rPr>
              <a:t>人吃喝，若不分辨是主的身体，就是吃喝自己的罪了</a:t>
            </a:r>
            <a:r>
              <a:rPr lang="zh-CN" altLang="en-US" sz="3300" b="1" dirty="0" smtClean="0">
                <a:solidFill>
                  <a:schemeClr val="bg1"/>
                </a:solidFill>
                <a:ea typeface="微软雅黑" panose="020B0503020204020204" pitchFamily="34" charset="-122"/>
              </a:rPr>
              <a:t>。</a:t>
            </a:r>
            <a:endParaRPr lang="en-US" altLang="zh-CN" sz="3300" b="1" dirty="0" smtClean="0">
              <a:solidFill>
                <a:schemeClr val="bg1"/>
              </a:solidFill>
              <a:ea typeface="微软雅黑" panose="020B0503020204020204" pitchFamily="34" charset="-122"/>
            </a:endParaRPr>
          </a:p>
          <a:p>
            <a:pPr algn="l">
              <a:lnSpc>
                <a:spcPct val="114000"/>
              </a:lnSpc>
            </a:pPr>
            <a:r>
              <a:rPr lang="en-US" altLang="zh-CN" sz="3200" b="1" dirty="0">
                <a:solidFill>
                  <a:schemeClr val="bg1"/>
                </a:solidFill>
                <a:ea typeface="微软雅黑" panose="020B0503020204020204" pitchFamily="34" charset="-122"/>
              </a:rPr>
              <a:t>For he who eats and drinks in an unworthy manner eats and drinks judgment to himself, not discerning the Lord’s body.</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69305036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a:bodyPr>
          <a:lstStyle/>
          <a:p>
            <a:r>
              <a:rPr lang="zh-CN" altLang="en-US" b="1" dirty="0">
                <a:solidFill>
                  <a:schemeClr val="bg1"/>
                </a:solidFill>
                <a:latin typeface="微软雅黑" panose="020B0503020204020204" pitchFamily="34" charset="-122"/>
                <a:ea typeface="微软雅黑" panose="020B0503020204020204" pitchFamily="34" charset="-122"/>
              </a:rPr>
              <a:t>神的儿女</a:t>
            </a:r>
            <a:r>
              <a:rPr lang="en-US" altLang="zh-CN" b="1" dirty="0" smtClean="0">
                <a:solidFill>
                  <a:schemeClr val="bg1"/>
                </a:solidFill>
                <a:latin typeface="微软雅黑" panose="020B0503020204020204" pitchFamily="34" charset="-122"/>
                <a:ea typeface="微软雅黑" panose="020B0503020204020204" pitchFamily="34" charset="-122"/>
              </a:rPr>
              <a:t/>
            </a:r>
            <a:br>
              <a:rPr lang="en-US" altLang="zh-CN" b="1" dirty="0" smtClean="0">
                <a:solidFill>
                  <a:schemeClr val="bg1"/>
                </a:solidFill>
                <a:latin typeface="微软雅黑" panose="020B0503020204020204" pitchFamily="34" charset="-122"/>
                <a:ea typeface="微软雅黑" panose="020B0503020204020204" pitchFamily="34" charset="-122"/>
              </a:rPr>
            </a:br>
            <a:r>
              <a:rPr lang="en-US" altLang="zh-CN" b="1" dirty="0" smtClean="0">
                <a:solidFill>
                  <a:schemeClr val="bg1"/>
                </a:solidFill>
                <a:latin typeface="微软雅黑" panose="020B0503020204020204" pitchFamily="34" charset="-122"/>
                <a:ea typeface="微软雅黑" panose="020B0503020204020204" pitchFamily="34" charset="-122"/>
              </a:rPr>
              <a:t>Children of God</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a:p>
            <a:r>
              <a:rPr lang="en-US" altLang="zh-CN" b="1" dirty="0" smtClean="0">
                <a:solidFill>
                  <a:schemeClr val="bg1"/>
                </a:solidFill>
              </a:rPr>
              <a:t>6</a:t>
            </a:r>
            <a:r>
              <a:rPr lang="en-US" altLang="zh-CN" b="1" dirty="0" smtClean="0">
                <a:solidFill>
                  <a:schemeClr val="bg1"/>
                </a:solidFill>
              </a:rPr>
              <a:t>/7/2020</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1:12-13】</a:t>
            </a:r>
          </a:p>
          <a:p>
            <a:pPr algn="l">
              <a:lnSpc>
                <a:spcPct val="114000"/>
              </a:lnSpc>
            </a:pPr>
            <a:r>
              <a:rPr lang="en-US" altLang="zh-CN" sz="3600" b="1" dirty="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凡接待祂的，就是信祂名的人，祂就赐他们权柄，作　神的儿女。</a:t>
            </a:r>
          </a:p>
          <a:p>
            <a:pPr algn="l">
              <a:lnSpc>
                <a:spcPct val="114000"/>
              </a:lnSpc>
            </a:pPr>
            <a:r>
              <a:rPr lang="en-US" altLang="zh-CN" sz="3600" b="1" dirty="0">
                <a:solidFill>
                  <a:schemeClr val="bg1"/>
                </a:solidFill>
                <a:ea typeface="微软雅黑" panose="020B0503020204020204" pitchFamily="34" charset="-122"/>
              </a:rPr>
              <a:t>But as many as received Him, to them He gave the right to become children of God, to those who believe in His name:</a:t>
            </a:r>
          </a:p>
          <a:p>
            <a:pPr algn="l">
              <a:lnSpc>
                <a:spcPct val="114000"/>
              </a:lnSpc>
            </a:pPr>
            <a:r>
              <a:rPr lang="en-US" altLang="zh-CN" sz="3600" b="1" dirty="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这等人不是从血气生的，不是从情欲生的，也不是从人意生的，乃是从　神生的。</a:t>
            </a:r>
          </a:p>
          <a:p>
            <a:pPr algn="l">
              <a:lnSpc>
                <a:spcPct val="114000"/>
              </a:lnSpc>
            </a:pPr>
            <a:r>
              <a:rPr lang="en-US" altLang="zh-CN" sz="3600" b="1" dirty="0">
                <a:solidFill>
                  <a:schemeClr val="bg1"/>
                </a:solidFill>
                <a:ea typeface="微软雅黑" panose="020B0503020204020204" pitchFamily="34" charset="-122"/>
              </a:rPr>
              <a:t>who were born, not of blood, nor of the will of the flesh, nor of the will of man, but of God.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7:13-14】</a:t>
            </a:r>
          </a:p>
          <a:p>
            <a:pPr algn="l">
              <a:lnSpc>
                <a:spcPct val="114000"/>
              </a:lnSpc>
            </a:pPr>
            <a:r>
              <a:rPr lang="en-US" altLang="zh-CN" sz="3400" b="1" dirty="0">
                <a:solidFill>
                  <a:schemeClr val="bg1"/>
                </a:solidFill>
                <a:ea typeface="微软雅黑" panose="020B0503020204020204" pitchFamily="34" charset="-122"/>
              </a:rPr>
              <a:t>13 “</a:t>
            </a:r>
            <a:r>
              <a:rPr lang="zh-CN" altLang="en-US" sz="3400" b="1" dirty="0">
                <a:solidFill>
                  <a:schemeClr val="bg1"/>
                </a:solidFill>
                <a:ea typeface="微软雅黑" panose="020B0503020204020204" pitchFamily="34" charset="-122"/>
              </a:rPr>
              <a:t>你们要进窄门。因为引到灭亡，那门是宽的，路是大的，进去的人也多；</a:t>
            </a:r>
          </a:p>
          <a:p>
            <a:pPr algn="l">
              <a:lnSpc>
                <a:spcPct val="114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Enter by the narrow gate; for wide is the gate and broad is the way that leads to destruction, and there are many who go in by it.</a:t>
            </a:r>
          </a:p>
          <a:p>
            <a:pPr algn="l">
              <a:lnSpc>
                <a:spcPct val="114000"/>
              </a:lnSpc>
            </a:pPr>
            <a:r>
              <a:rPr lang="en-US" altLang="zh-CN" sz="3400" b="1" dirty="0">
                <a:solidFill>
                  <a:schemeClr val="bg1"/>
                </a:solidFill>
                <a:ea typeface="微软雅黑" panose="020B0503020204020204" pitchFamily="34" charset="-122"/>
              </a:rPr>
              <a:t>14 </a:t>
            </a:r>
            <a:r>
              <a:rPr lang="zh-CN" altLang="en-US" sz="3400" b="1" dirty="0">
                <a:solidFill>
                  <a:schemeClr val="bg1"/>
                </a:solidFill>
                <a:ea typeface="微软雅黑" panose="020B0503020204020204" pitchFamily="34" charset="-122"/>
              </a:rPr>
              <a:t>引到永生，那门是窄的，路是小的，找着的人也少。” </a:t>
            </a:r>
          </a:p>
          <a:p>
            <a:pPr algn="l">
              <a:lnSpc>
                <a:spcPct val="114000"/>
              </a:lnSpc>
            </a:pPr>
            <a:r>
              <a:rPr lang="en-US" altLang="zh-CN" sz="3400" b="1" dirty="0">
                <a:solidFill>
                  <a:schemeClr val="bg1"/>
                </a:solidFill>
                <a:ea typeface="微软雅黑" panose="020B0503020204020204" pitchFamily="34" charset="-122"/>
              </a:rPr>
              <a:t>Because narrow is the gate and difficult is the way which leads to life, and there are few who find it.</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73854032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12:48b</a:t>
            </a:r>
            <a:r>
              <a:rPr lang="en-US" altLang="zh-CN" sz="3600" b="1" u="sng" dirty="0" smtClean="0">
                <a:solidFill>
                  <a:schemeClr val="bg1"/>
                </a:solidFill>
                <a:ea typeface="微软雅黑" panose="020B0503020204020204" pitchFamily="34" charset="-122"/>
              </a:rPr>
              <a:t>】</a:t>
            </a:r>
          </a:p>
          <a:p>
            <a:pPr algn="l">
              <a:lnSpc>
                <a:spcPct val="114000"/>
              </a:lnSpc>
            </a:pPr>
            <a:r>
              <a:rPr lang="en-US" altLang="zh-CN" sz="3600" b="1" dirty="0" smtClean="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因为多给谁，就向谁多取；多托谁，就向谁多要。”</a:t>
            </a:r>
          </a:p>
          <a:p>
            <a:pPr algn="l">
              <a:lnSpc>
                <a:spcPct val="114000"/>
              </a:lnSpc>
            </a:pPr>
            <a:r>
              <a:rPr lang="en-US" altLang="zh-CN" sz="3600" b="1" dirty="0">
                <a:solidFill>
                  <a:schemeClr val="bg1"/>
                </a:solidFill>
                <a:ea typeface="微软雅黑" panose="020B0503020204020204" pitchFamily="34" charset="-122"/>
              </a:rPr>
              <a:t>For everyone to whom much is given, from him much will be required; and to whom much has been committed, of him they will ask the more.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57101171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1:11-12】</a:t>
            </a:r>
          </a:p>
          <a:p>
            <a:pPr algn="l">
              <a:lnSpc>
                <a:spcPct val="114000"/>
              </a:lnSpc>
            </a:pPr>
            <a:r>
              <a:rPr lang="en-US" altLang="zh-CN" sz="3600" b="1" dirty="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祂到自己的地方来，自己的人倒不接待祂。</a:t>
            </a:r>
          </a:p>
          <a:p>
            <a:pPr algn="l">
              <a:lnSpc>
                <a:spcPct val="114000"/>
              </a:lnSpc>
            </a:pPr>
            <a:r>
              <a:rPr lang="en-US" altLang="zh-CN" sz="3600" b="1" dirty="0">
                <a:solidFill>
                  <a:schemeClr val="bg1"/>
                </a:solidFill>
                <a:ea typeface="微软雅黑" panose="020B0503020204020204" pitchFamily="34" charset="-122"/>
              </a:rPr>
              <a:t>He came to His own, and His own did not receive Him.</a:t>
            </a:r>
          </a:p>
          <a:p>
            <a:pPr algn="l">
              <a:lnSpc>
                <a:spcPct val="114000"/>
              </a:lnSpc>
            </a:pPr>
            <a:r>
              <a:rPr lang="en-US" altLang="zh-CN" sz="3600" b="1" dirty="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凡接待祂的，就是信祂名的人，祂就赐他们权柄，作　神的儿女。</a:t>
            </a:r>
          </a:p>
          <a:p>
            <a:pPr algn="l">
              <a:lnSpc>
                <a:spcPct val="114000"/>
              </a:lnSpc>
            </a:pPr>
            <a:r>
              <a:rPr lang="en-US" altLang="zh-CN" sz="3600" b="1" dirty="0">
                <a:solidFill>
                  <a:schemeClr val="bg1"/>
                </a:solidFill>
                <a:ea typeface="微软雅黑" panose="020B0503020204020204" pitchFamily="34" charset="-122"/>
              </a:rPr>
              <a:t>But as many as received Him, to them He gave the right to become children of God, to those who believe in His name: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6486103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3:18-19】</a:t>
            </a:r>
          </a:p>
          <a:p>
            <a:pPr algn="l">
              <a:lnSpc>
                <a:spcPct val="114000"/>
              </a:lnSpc>
            </a:pPr>
            <a:r>
              <a:rPr lang="en-US" altLang="zh-CN" sz="3200" b="1" dirty="0">
                <a:solidFill>
                  <a:schemeClr val="bg1"/>
                </a:solidFill>
                <a:ea typeface="微软雅黑" panose="020B0503020204020204" pitchFamily="34" charset="-122"/>
              </a:rPr>
              <a:t>18 </a:t>
            </a:r>
            <a:r>
              <a:rPr lang="zh-CN" altLang="en-US" sz="3200" b="1" dirty="0">
                <a:solidFill>
                  <a:schemeClr val="bg1"/>
                </a:solidFill>
                <a:ea typeface="微软雅黑" panose="020B0503020204020204" pitchFamily="34" charset="-122"/>
              </a:rPr>
              <a:t>信祂的人，不被定罪；不信的人，罪已经定了，因为他不信　神独生子的名。</a:t>
            </a:r>
          </a:p>
          <a:p>
            <a:pPr algn="l">
              <a:lnSpc>
                <a:spcPct val="100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He who believes in Him is not condemned; but he who does not believe is condemned already, because he has not believed in the name of the only begotten Son of God.</a:t>
            </a:r>
          </a:p>
          <a:p>
            <a:pPr algn="l">
              <a:lnSpc>
                <a:spcPct val="114000"/>
              </a:lnSpc>
            </a:pPr>
            <a:r>
              <a:rPr lang="en-US" altLang="zh-CN" sz="3200" b="1" dirty="0">
                <a:solidFill>
                  <a:schemeClr val="bg1"/>
                </a:solidFill>
                <a:ea typeface="微软雅黑" panose="020B0503020204020204" pitchFamily="34" charset="-122"/>
              </a:rPr>
              <a:t>19 </a:t>
            </a:r>
            <a:r>
              <a:rPr lang="zh-CN" altLang="en-US" sz="3200" b="1" dirty="0">
                <a:solidFill>
                  <a:schemeClr val="bg1"/>
                </a:solidFill>
                <a:ea typeface="微软雅黑" panose="020B0503020204020204" pitchFamily="34" charset="-122"/>
              </a:rPr>
              <a:t>光来到世间，世人因自己的行为是恶的，不爱光倒爱黑暗，定他们的罪就是在此。</a:t>
            </a:r>
          </a:p>
          <a:p>
            <a:pPr algn="l">
              <a:lnSpc>
                <a:spcPct val="100000"/>
              </a:lnSpc>
            </a:pPr>
            <a:r>
              <a:rPr lang="en-US" altLang="zh-CN" sz="3200" b="1" dirty="0">
                <a:solidFill>
                  <a:schemeClr val="bg1"/>
                </a:solidFill>
                <a:ea typeface="微软雅黑" panose="020B0503020204020204" pitchFamily="34" charset="-122"/>
              </a:rPr>
              <a:t>And this is the condemnation, that the light has come into the world, and men loved darkness rather than light, because their deeds were evil.</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7972864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a:t>
            </a:r>
            <a:r>
              <a:rPr lang="en-US" altLang="zh-CN" sz="3600" b="1" u="sng" dirty="0" smtClean="0">
                <a:solidFill>
                  <a:schemeClr val="bg1"/>
                </a:solidFill>
                <a:ea typeface="微软雅黑" panose="020B0503020204020204" pitchFamily="34" charset="-122"/>
              </a:rPr>
              <a:t>2:9-18</a:t>
            </a:r>
            <a:r>
              <a:rPr lang="en-US" altLang="zh-CN" sz="3600" b="1" u="sng"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因那使人成圣的和那些得以成圣的，都是出于一，所以祂称他们为弟兄，也不以为耻，</a:t>
            </a:r>
          </a:p>
          <a:p>
            <a:pPr algn="l">
              <a:lnSpc>
                <a:spcPct val="100000"/>
              </a:lnSpc>
            </a:pPr>
            <a:r>
              <a:rPr lang="en-US" altLang="zh-CN" sz="3600" b="1" dirty="0">
                <a:solidFill>
                  <a:schemeClr val="bg1"/>
                </a:solidFill>
                <a:ea typeface="微软雅黑" panose="020B0503020204020204" pitchFamily="34" charset="-122"/>
              </a:rPr>
              <a:t>For both He who sanctifies and those who are being sanctified are all of one, for which reason He is not ashamed to call them brethren,</a:t>
            </a:r>
          </a:p>
          <a:p>
            <a:pPr algn="l">
              <a:lnSpc>
                <a:spcPct val="114000"/>
              </a:lnSpc>
            </a:pPr>
            <a:r>
              <a:rPr lang="en-US" altLang="zh-CN" sz="3600" b="1" dirty="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说：“我要将你的名传与我的弟兄，在会中我要颂扬你。” </a:t>
            </a:r>
            <a:r>
              <a:rPr lang="en-US" altLang="zh-CN" sz="3600" b="1" dirty="0">
                <a:solidFill>
                  <a:schemeClr val="bg1"/>
                </a:solidFill>
                <a:ea typeface="微软雅黑" panose="020B0503020204020204" pitchFamily="34" charset="-122"/>
              </a:rPr>
              <a:t>saying: “I will declare Your name to My brethren; In the midst of the assembly I will sing praise to You.”</a:t>
            </a:r>
          </a:p>
          <a:p>
            <a:pPr algn="l">
              <a:lnSpc>
                <a:spcPct val="114000"/>
              </a:lnSpc>
            </a:pPr>
            <a:endParaRPr lang="zh-CN" altLang="en-US"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76700509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马可福音 </a:t>
            </a:r>
            <a:r>
              <a:rPr lang="en-US" altLang="zh-CN" sz="3600" b="1" u="sng" dirty="0">
                <a:solidFill>
                  <a:schemeClr val="bg1"/>
                </a:solidFill>
                <a:ea typeface="微软雅黑" panose="020B0503020204020204" pitchFamily="34" charset="-122"/>
              </a:rPr>
              <a:t>Mark 16:16</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信</a:t>
            </a:r>
            <a:r>
              <a:rPr lang="zh-CN" altLang="en-US" sz="3600" b="1" dirty="0">
                <a:solidFill>
                  <a:schemeClr val="bg1"/>
                </a:solidFill>
                <a:ea typeface="微软雅黑" panose="020B0503020204020204" pitchFamily="34" charset="-122"/>
              </a:rPr>
              <a:t>而受洗的必然得救，不信的必被定罪。</a:t>
            </a:r>
          </a:p>
          <a:p>
            <a:pPr algn="l">
              <a:lnSpc>
                <a:spcPct val="114000"/>
              </a:lnSpc>
            </a:pPr>
            <a:r>
              <a:rPr lang="en-US" altLang="zh-CN" sz="3600" b="1" dirty="0">
                <a:solidFill>
                  <a:schemeClr val="bg1"/>
                </a:solidFill>
                <a:ea typeface="微软雅黑" panose="020B0503020204020204" pitchFamily="34" charset="-122"/>
              </a:rPr>
              <a:t>He who believes and is baptized will be saved; but he who does not believe will be condemned.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3800381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约翰一书 </a:t>
            </a:r>
            <a:r>
              <a:rPr lang="en-US" altLang="zh-CN" sz="3600" b="1" u="sng" dirty="0">
                <a:solidFill>
                  <a:schemeClr val="bg1"/>
                </a:solidFill>
                <a:ea typeface="微软雅黑" panose="020B0503020204020204" pitchFamily="34" charset="-122"/>
              </a:rPr>
              <a:t>1 John 3:23a】</a:t>
            </a:r>
            <a:r>
              <a:rPr lang="zh-CN" altLang="en-US" sz="3600" b="1" u="sng" dirty="0">
                <a:solidFill>
                  <a:schemeClr val="bg1"/>
                </a:solidFill>
                <a:ea typeface="微软雅黑" panose="020B0503020204020204" pitchFamily="34" charset="-122"/>
              </a:rPr>
              <a:t>　</a:t>
            </a:r>
            <a:endParaRPr lang="en-US" altLang="zh-CN" sz="3600" b="1" u="sng" dirty="0" smtClean="0">
              <a:solidFill>
                <a:schemeClr val="bg1"/>
              </a:solidFill>
              <a:ea typeface="微软雅黑" panose="020B0503020204020204" pitchFamily="34" charset="-122"/>
            </a:endParaRPr>
          </a:p>
          <a:p>
            <a:pPr algn="l">
              <a:lnSpc>
                <a:spcPct val="114000"/>
              </a:lnSpc>
            </a:pPr>
            <a:r>
              <a:rPr lang="zh-CN" altLang="en-US" sz="3600" b="1" dirty="0" smtClean="0">
                <a:solidFill>
                  <a:schemeClr val="bg1"/>
                </a:solidFill>
                <a:ea typeface="微软雅黑" panose="020B0503020204020204" pitchFamily="34" charset="-122"/>
              </a:rPr>
              <a:t>神</a:t>
            </a:r>
            <a:r>
              <a:rPr lang="zh-CN" altLang="en-US" sz="3600" b="1" dirty="0">
                <a:solidFill>
                  <a:schemeClr val="bg1"/>
                </a:solidFill>
                <a:ea typeface="微软雅黑" panose="020B0503020204020204" pitchFamily="34" charset="-122"/>
              </a:rPr>
              <a:t>的命令就是叫我们信祂儿子耶稣基督的名</a:t>
            </a:r>
            <a:r>
              <a:rPr lang="en-US" altLang="zh-CN"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And this is His commandment: that we should believe on the name of His Son Jesus Christ….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08935565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1:12-13】</a:t>
            </a:r>
          </a:p>
          <a:p>
            <a:pPr algn="l">
              <a:lnSpc>
                <a:spcPct val="114000"/>
              </a:lnSpc>
            </a:pPr>
            <a:r>
              <a:rPr lang="en-US" altLang="zh-CN" sz="3600" b="1" dirty="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凡接待祂的，就是信祂名的人，祂就赐他们权柄，作　神的儿女。</a:t>
            </a:r>
          </a:p>
          <a:p>
            <a:pPr algn="l">
              <a:lnSpc>
                <a:spcPct val="114000"/>
              </a:lnSpc>
            </a:pPr>
            <a:r>
              <a:rPr lang="en-US" altLang="zh-CN" sz="3600" b="1" dirty="0">
                <a:solidFill>
                  <a:schemeClr val="bg1"/>
                </a:solidFill>
                <a:ea typeface="微软雅黑" panose="020B0503020204020204" pitchFamily="34" charset="-122"/>
              </a:rPr>
              <a:t>But as many as received Him, to them He gave the right to become children of God, to those who believe in His name:</a:t>
            </a:r>
          </a:p>
          <a:p>
            <a:pPr algn="l">
              <a:lnSpc>
                <a:spcPct val="114000"/>
              </a:lnSpc>
            </a:pPr>
            <a:r>
              <a:rPr lang="en-US" altLang="zh-CN" sz="3600" b="1" dirty="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这等人不是从血气生的，不是从情欲生的，也不是从人意生的，乃是从　神生的。</a:t>
            </a:r>
          </a:p>
          <a:p>
            <a:pPr algn="l">
              <a:lnSpc>
                <a:spcPct val="114000"/>
              </a:lnSpc>
            </a:pPr>
            <a:r>
              <a:rPr lang="en-US" altLang="zh-CN" sz="3600" b="1" dirty="0">
                <a:solidFill>
                  <a:schemeClr val="bg1"/>
                </a:solidFill>
                <a:ea typeface="微软雅黑" panose="020B0503020204020204" pitchFamily="34" charset="-122"/>
              </a:rPr>
              <a:t>who were born, not of blood, nor of the will of the flesh, nor of the will of man, but of God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7946919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约翰一书 </a:t>
            </a:r>
            <a:r>
              <a:rPr lang="en-US" altLang="zh-CN" sz="3600" b="1" u="sng" dirty="0">
                <a:solidFill>
                  <a:schemeClr val="bg1"/>
                </a:solidFill>
                <a:ea typeface="微软雅黑" panose="020B0503020204020204" pitchFamily="34" charset="-122"/>
              </a:rPr>
              <a:t>1 John 5:1a</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凡</a:t>
            </a:r>
            <a:r>
              <a:rPr lang="zh-CN" altLang="en-US" sz="3600" b="1" dirty="0">
                <a:solidFill>
                  <a:schemeClr val="bg1"/>
                </a:solidFill>
                <a:ea typeface="微软雅黑" panose="020B0503020204020204" pitchFamily="34" charset="-122"/>
              </a:rPr>
              <a:t>信耶稣是基督的，都是从　神而生</a:t>
            </a:r>
            <a:r>
              <a:rPr lang="en-US" altLang="zh-CN"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Whoever believes that Jesus is the Christ is born of God….</a:t>
            </a:r>
          </a:p>
        </p:txBody>
      </p:sp>
    </p:spTree>
    <p:extLst>
      <p:ext uri="{BB962C8B-B14F-4D97-AF65-F5344CB8AC3E}">
        <p14:creationId xmlns:p14="http://schemas.microsoft.com/office/powerpoint/2010/main" val="372355554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15:16a</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不是</a:t>
            </a:r>
            <a:r>
              <a:rPr lang="zh-CN" altLang="en-US" sz="3600" b="1" dirty="0">
                <a:solidFill>
                  <a:schemeClr val="bg1"/>
                </a:solidFill>
                <a:ea typeface="微软雅黑" panose="020B0503020204020204" pitchFamily="34" charset="-122"/>
              </a:rPr>
              <a:t>你们拣选了我，是我拣选了你们</a:t>
            </a:r>
            <a:r>
              <a:rPr lang="en-US" altLang="zh-CN"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You did not choose Me, but I chose you….</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7924632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哥林多前书 </a:t>
            </a:r>
            <a:r>
              <a:rPr lang="en-US" altLang="zh-CN" sz="3600" b="1" u="sng" dirty="0" smtClean="0">
                <a:solidFill>
                  <a:schemeClr val="bg1"/>
                </a:solidFill>
                <a:ea typeface="微软雅黑" panose="020B0503020204020204" pitchFamily="34" charset="-122"/>
              </a:rPr>
              <a:t>1 Corinthians 15:9-10a</a:t>
            </a:r>
            <a:r>
              <a:rPr lang="en-US" altLang="zh-CN" sz="3600" b="1" u="sng"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我原是使徒中最小的，不配称为使徒，因为我从前逼迫　神的教会。</a:t>
            </a:r>
          </a:p>
          <a:p>
            <a:pPr algn="l">
              <a:lnSpc>
                <a:spcPct val="114000"/>
              </a:lnSpc>
            </a:pPr>
            <a:r>
              <a:rPr lang="en-US" altLang="zh-CN" sz="3600" b="1" dirty="0">
                <a:solidFill>
                  <a:schemeClr val="bg1"/>
                </a:solidFill>
                <a:ea typeface="微软雅黑" panose="020B0503020204020204" pitchFamily="34" charset="-122"/>
              </a:rPr>
              <a:t>For I am the least of the apostles, who am not worthy to be called an apostle, because I persecuted the church of God.</a:t>
            </a:r>
          </a:p>
          <a:p>
            <a:pPr algn="l">
              <a:lnSpc>
                <a:spcPct val="114000"/>
              </a:lnSpc>
            </a:pPr>
            <a:r>
              <a:rPr lang="en-US" altLang="zh-CN" sz="3600" b="1" dirty="0">
                <a:solidFill>
                  <a:schemeClr val="bg1"/>
                </a:solidFill>
                <a:ea typeface="微软雅黑" panose="020B0503020204020204" pitchFamily="34" charset="-122"/>
              </a:rPr>
              <a:t>10a </a:t>
            </a:r>
            <a:r>
              <a:rPr lang="zh-CN" altLang="en-US" sz="3600" b="1" dirty="0">
                <a:solidFill>
                  <a:schemeClr val="bg1"/>
                </a:solidFill>
                <a:ea typeface="微软雅黑" panose="020B0503020204020204" pitchFamily="34" charset="-122"/>
              </a:rPr>
              <a:t>然而我今日成了何等人，是蒙　神的恩才成的</a:t>
            </a:r>
            <a:r>
              <a:rPr lang="en-US" altLang="zh-CN"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But by the grace of God I am what I am</a:t>
            </a:r>
            <a:r>
              <a:rPr lang="en-US" altLang="zh-CN" sz="3600" b="1" dirty="0" smtClean="0">
                <a:solidFill>
                  <a:schemeClr val="bg1"/>
                </a:solidFill>
                <a:ea typeface="微软雅黑" panose="020B0503020204020204" pitchFamily="34" charset="-122"/>
              </a:rPr>
              <a:t>….</a:t>
            </a:r>
            <a:endParaRPr lang="en-US" altLang="zh-CN" sz="36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5004502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Romans 9:16</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据此</a:t>
            </a:r>
            <a:r>
              <a:rPr lang="zh-CN" altLang="en-US" sz="3600" b="1" dirty="0">
                <a:solidFill>
                  <a:schemeClr val="bg1"/>
                </a:solidFill>
                <a:ea typeface="微软雅黑" panose="020B0503020204020204" pitchFamily="34" charset="-122"/>
              </a:rPr>
              <a:t>看来，这不在乎那定意的，也不在乎那奔跑的，只在乎发怜悯的　神。</a:t>
            </a:r>
          </a:p>
          <a:p>
            <a:pPr algn="l">
              <a:lnSpc>
                <a:spcPct val="114000"/>
              </a:lnSpc>
            </a:pPr>
            <a:r>
              <a:rPr lang="en-US" altLang="zh-CN" sz="3600" b="1" dirty="0">
                <a:solidFill>
                  <a:schemeClr val="bg1"/>
                </a:solidFill>
                <a:ea typeface="微软雅黑" panose="020B0503020204020204" pitchFamily="34" charset="-122"/>
              </a:rPr>
              <a:t>So then it is not of him who wills, nor of him who runs, but of God who shows mercy.</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5618593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1:27-29】</a:t>
            </a:r>
          </a:p>
          <a:p>
            <a:pPr algn="l">
              <a:lnSpc>
                <a:spcPct val="114000"/>
              </a:lnSpc>
            </a:pPr>
            <a:r>
              <a:rPr lang="en-US" altLang="zh-CN" sz="3600" b="1" dirty="0">
                <a:solidFill>
                  <a:schemeClr val="bg1"/>
                </a:solidFill>
                <a:ea typeface="微软雅黑" panose="020B0503020204020204" pitchFamily="34" charset="-122"/>
              </a:rPr>
              <a:t>27 </a:t>
            </a:r>
            <a:r>
              <a:rPr lang="zh-CN" altLang="en-US" sz="3600" b="1" dirty="0">
                <a:solidFill>
                  <a:schemeClr val="bg1"/>
                </a:solidFill>
                <a:ea typeface="微软雅黑" panose="020B0503020204020204" pitchFamily="34" charset="-122"/>
              </a:rPr>
              <a:t>神却拣选了世上愚拙的，叫有智慧的羞愧；又拣选了世上软弱的，叫那强壮的羞愧。</a:t>
            </a:r>
          </a:p>
          <a:p>
            <a:pPr algn="l">
              <a:lnSpc>
                <a:spcPct val="114000"/>
              </a:lnSpc>
            </a:pPr>
            <a:r>
              <a:rPr lang="en-US" altLang="zh-CN" sz="3600" b="1" dirty="0">
                <a:solidFill>
                  <a:schemeClr val="bg1"/>
                </a:solidFill>
                <a:ea typeface="微软雅黑" panose="020B0503020204020204" pitchFamily="34" charset="-122"/>
              </a:rPr>
              <a:t>But God has chosen the foolish things of the world to put to shame the wise, and God has chosen the weak things of the world to put to shame the things which are mighty</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91807727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1:27-29】</a:t>
            </a:r>
          </a:p>
          <a:p>
            <a:pPr algn="l">
              <a:lnSpc>
                <a:spcPct val="114000"/>
              </a:lnSpc>
            </a:pPr>
            <a:r>
              <a:rPr lang="en-US" altLang="zh-CN" sz="3600" b="1" dirty="0" smtClean="0">
                <a:solidFill>
                  <a:schemeClr val="bg1"/>
                </a:solidFill>
                <a:ea typeface="微软雅黑" panose="020B0503020204020204" pitchFamily="34" charset="-122"/>
              </a:rPr>
              <a:t>28 </a:t>
            </a:r>
            <a:r>
              <a:rPr lang="zh-CN" altLang="en-US" sz="3600" b="1" dirty="0">
                <a:solidFill>
                  <a:schemeClr val="bg1"/>
                </a:solidFill>
                <a:ea typeface="微软雅黑" panose="020B0503020204020204" pitchFamily="34" charset="-122"/>
              </a:rPr>
              <a:t>神也拣选了世上卑贱的，被人厌恶的，以及那无有的，为要废掉那有的，</a:t>
            </a:r>
          </a:p>
          <a:p>
            <a:pPr algn="l">
              <a:lnSpc>
                <a:spcPct val="114000"/>
              </a:lnSpc>
            </a:pPr>
            <a:r>
              <a:rPr lang="en-US" altLang="zh-CN" sz="3600" b="1" dirty="0">
                <a:solidFill>
                  <a:schemeClr val="bg1"/>
                </a:solidFill>
                <a:ea typeface="微软雅黑" panose="020B0503020204020204" pitchFamily="34" charset="-122"/>
              </a:rPr>
              <a:t>and the base things of the world and the things which are despised God has chosen, and the things which are not, to bring to nothing the things that are,</a:t>
            </a:r>
          </a:p>
          <a:p>
            <a:pPr algn="l">
              <a:lnSpc>
                <a:spcPct val="114000"/>
              </a:lnSpc>
            </a:pPr>
            <a:r>
              <a:rPr lang="en-US" altLang="zh-CN" sz="3600" b="1" dirty="0">
                <a:solidFill>
                  <a:schemeClr val="bg1"/>
                </a:solidFill>
                <a:ea typeface="微软雅黑" panose="020B0503020204020204" pitchFamily="34" charset="-122"/>
              </a:rPr>
              <a:t>29 </a:t>
            </a:r>
            <a:r>
              <a:rPr lang="zh-CN" altLang="en-US" sz="3600" b="1" dirty="0">
                <a:solidFill>
                  <a:schemeClr val="bg1"/>
                </a:solidFill>
                <a:ea typeface="微软雅黑" panose="020B0503020204020204" pitchFamily="34" charset="-122"/>
              </a:rPr>
              <a:t>使一切有血气的，在　神面前一个也不能自夸</a:t>
            </a:r>
            <a:r>
              <a:rPr lang="zh-CN" altLang="en-US" sz="3600" b="1" dirty="0" smtClean="0">
                <a:solidFill>
                  <a:schemeClr val="bg1"/>
                </a:solidFill>
                <a:ea typeface="微软雅黑" panose="020B0503020204020204" pitchFamily="34" charset="-122"/>
              </a:rPr>
              <a:t>。 </a:t>
            </a:r>
            <a:endParaRPr lang="en-US" altLang="zh-CN" sz="3600" b="1" dirty="0" smtClean="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that </a:t>
            </a:r>
            <a:r>
              <a:rPr lang="en-US" altLang="zh-CN" sz="3600" b="1" dirty="0">
                <a:solidFill>
                  <a:schemeClr val="bg1"/>
                </a:solidFill>
                <a:ea typeface="微软雅黑" panose="020B0503020204020204" pitchFamily="34" charset="-122"/>
              </a:rPr>
              <a:t>no flesh should glory in His presence.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85015759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a:t>
            </a:r>
            <a:r>
              <a:rPr lang="en-US" altLang="zh-CN" sz="3600" b="1" u="sng" dirty="0">
                <a:solidFill>
                  <a:schemeClr val="bg1"/>
                </a:solidFill>
                <a:ea typeface="微软雅黑" panose="020B0503020204020204" pitchFamily="34" charset="-122"/>
              </a:rPr>
              <a:t>Luke 19</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1-9】</a:t>
            </a:r>
          </a:p>
          <a:p>
            <a:pPr algn="l">
              <a:lnSpc>
                <a:spcPct val="114000"/>
              </a:lnSpc>
            </a:pPr>
            <a:r>
              <a:rPr lang="en-US" altLang="zh-CN" sz="3400" b="1" dirty="0" smtClean="0">
                <a:solidFill>
                  <a:schemeClr val="bg1"/>
                </a:solidFill>
                <a:ea typeface="微软雅黑" panose="020B0503020204020204" pitchFamily="34" charset="-122"/>
              </a:rPr>
              <a:t>1 </a:t>
            </a:r>
            <a:r>
              <a:rPr lang="zh-CN" altLang="en-US" sz="3400" b="1" dirty="0" smtClean="0">
                <a:solidFill>
                  <a:schemeClr val="bg1"/>
                </a:solidFill>
                <a:ea typeface="微软雅黑" panose="020B0503020204020204" pitchFamily="34" charset="-122"/>
              </a:rPr>
              <a:t>耶稣</a:t>
            </a:r>
            <a:r>
              <a:rPr lang="zh-CN" altLang="en-US" sz="3400" b="1" dirty="0">
                <a:solidFill>
                  <a:schemeClr val="bg1"/>
                </a:solidFill>
                <a:ea typeface="微软雅黑" panose="020B0503020204020204" pitchFamily="34" charset="-122"/>
              </a:rPr>
              <a:t>进了耶利哥，正经过的时候，</a:t>
            </a:r>
          </a:p>
          <a:p>
            <a:pPr algn="l">
              <a:lnSpc>
                <a:spcPct val="100000"/>
              </a:lnSpc>
            </a:pPr>
            <a:r>
              <a:rPr lang="en-US" altLang="zh-CN" sz="3400" b="1" dirty="0">
                <a:solidFill>
                  <a:schemeClr val="bg1"/>
                </a:solidFill>
                <a:ea typeface="微软雅黑" panose="020B0503020204020204" pitchFamily="34" charset="-122"/>
              </a:rPr>
              <a:t>Then Jesus entered and passed through Jericho.</a:t>
            </a:r>
          </a:p>
          <a:p>
            <a:pPr algn="l">
              <a:lnSpc>
                <a:spcPct val="114000"/>
              </a:lnSpc>
            </a:pPr>
            <a:r>
              <a:rPr lang="en-US" altLang="zh-CN" sz="3400" b="1" dirty="0" smtClean="0">
                <a:solidFill>
                  <a:schemeClr val="bg1"/>
                </a:solidFill>
                <a:ea typeface="微软雅黑" panose="020B0503020204020204" pitchFamily="34" charset="-122"/>
              </a:rPr>
              <a:t>2 </a:t>
            </a:r>
            <a:r>
              <a:rPr lang="zh-CN" altLang="en-US" sz="3400" b="1" dirty="0" smtClean="0">
                <a:solidFill>
                  <a:schemeClr val="bg1"/>
                </a:solidFill>
                <a:ea typeface="微软雅黑" panose="020B0503020204020204" pitchFamily="34" charset="-122"/>
              </a:rPr>
              <a:t>有</a:t>
            </a:r>
            <a:r>
              <a:rPr lang="zh-CN" altLang="en-US" sz="3400" b="1" dirty="0">
                <a:solidFill>
                  <a:schemeClr val="bg1"/>
                </a:solidFill>
                <a:ea typeface="微软雅黑" panose="020B0503020204020204" pitchFamily="34" charset="-122"/>
              </a:rPr>
              <a:t>一个人名叫撒该，作税吏长，是个财主。</a:t>
            </a:r>
          </a:p>
          <a:p>
            <a:pPr algn="l">
              <a:lnSpc>
                <a:spcPct val="100000"/>
              </a:lnSpc>
            </a:pPr>
            <a:r>
              <a:rPr lang="en-US" altLang="zh-CN" sz="3400" b="1" dirty="0">
                <a:solidFill>
                  <a:schemeClr val="bg1"/>
                </a:solidFill>
                <a:ea typeface="微软雅黑" panose="020B0503020204020204" pitchFamily="34" charset="-122"/>
              </a:rPr>
              <a:t>Now behold, there was a man named Zacchaeus who was a chief tax collector, and he was rich.</a:t>
            </a:r>
          </a:p>
          <a:p>
            <a:pPr algn="l">
              <a:lnSpc>
                <a:spcPct val="114000"/>
              </a:lnSpc>
            </a:pPr>
            <a:r>
              <a:rPr lang="en-US" altLang="zh-CN" sz="3400" b="1" dirty="0" smtClean="0">
                <a:solidFill>
                  <a:schemeClr val="bg1"/>
                </a:solidFill>
                <a:ea typeface="微软雅黑" panose="020B0503020204020204" pitchFamily="34" charset="-122"/>
              </a:rPr>
              <a:t>3 </a:t>
            </a:r>
            <a:r>
              <a:rPr lang="zh-CN" altLang="en-US" sz="3400" b="1" dirty="0" smtClean="0">
                <a:solidFill>
                  <a:schemeClr val="bg1"/>
                </a:solidFill>
                <a:ea typeface="微软雅黑" panose="020B0503020204020204" pitchFamily="34" charset="-122"/>
              </a:rPr>
              <a:t>他</a:t>
            </a:r>
            <a:r>
              <a:rPr lang="zh-CN" altLang="en-US" sz="3400" b="1" dirty="0">
                <a:solidFill>
                  <a:schemeClr val="bg1"/>
                </a:solidFill>
                <a:ea typeface="微软雅黑" panose="020B0503020204020204" pitchFamily="34" charset="-122"/>
              </a:rPr>
              <a:t>要看看耶稣是怎样的人，只因人多，他的身量又矮，所以不得看见。</a:t>
            </a:r>
          </a:p>
          <a:p>
            <a:pPr algn="l">
              <a:lnSpc>
                <a:spcPct val="100000"/>
              </a:lnSpc>
            </a:pPr>
            <a:r>
              <a:rPr lang="en-US" altLang="zh-CN" sz="3400" b="1" dirty="0">
                <a:solidFill>
                  <a:schemeClr val="bg1"/>
                </a:solidFill>
                <a:ea typeface="微软雅黑" panose="020B0503020204020204" pitchFamily="34" charset="-122"/>
              </a:rPr>
              <a:t>And he sought to see who Jesus was, but could not because of the crowd, for he was of short stature.</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8383970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a:t>
            </a:r>
            <a:r>
              <a:rPr lang="en-US" altLang="zh-CN" sz="3600" b="1" u="sng" dirty="0" smtClean="0">
                <a:solidFill>
                  <a:schemeClr val="bg1"/>
                </a:solidFill>
                <a:ea typeface="微软雅黑" panose="020B0503020204020204" pitchFamily="34" charset="-122"/>
              </a:rPr>
              <a:t>2:9-18</a:t>
            </a:r>
            <a:r>
              <a:rPr lang="en-US" altLang="zh-CN" sz="3600" b="1" u="sng" dirty="0">
                <a:solidFill>
                  <a:schemeClr val="bg1"/>
                </a:solidFill>
                <a:ea typeface="微软雅黑" panose="020B0503020204020204" pitchFamily="34" charset="-122"/>
              </a:rPr>
              <a:t>】</a:t>
            </a:r>
          </a:p>
          <a:p>
            <a:pPr algn="l">
              <a:lnSpc>
                <a:spcPct val="114000"/>
              </a:lnSpc>
            </a:pPr>
            <a:r>
              <a:rPr lang="en-US" altLang="zh-CN" sz="3200" b="1" dirty="0">
                <a:solidFill>
                  <a:schemeClr val="bg1"/>
                </a:solidFill>
                <a:ea typeface="微软雅黑" panose="020B0503020204020204" pitchFamily="34" charset="-122"/>
              </a:rPr>
              <a:t>13 </a:t>
            </a:r>
            <a:r>
              <a:rPr lang="zh-CN" altLang="en-US" sz="3200" b="1" dirty="0">
                <a:solidFill>
                  <a:schemeClr val="bg1"/>
                </a:solidFill>
                <a:ea typeface="微软雅黑" panose="020B0503020204020204" pitchFamily="34" charset="-122"/>
              </a:rPr>
              <a:t>又说：“我要倚赖祂。”又说：“看哪，我与　神所给我的儿女。” </a:t>
            </a:r>
          </a:p>
          <a:p>
            <a:pPr algn="l">
              <a:lnSpc>
                <a:spcPct val="100000"/>
              </a:lnSpc>
            </a:pPr>
            <a:r>
              <a:rPr lang="en-US" altLang="zh-CN" sz="3200" b="1" dirty="0">
                <a:solidFill>
                  <a:schemeClr val="bg1"/>
                </a:solidFill>
                <a:ea typeface="微软雅黑" panose="020B0503020204020204" pitchFamily="34" charset="-122"/>
              </a:rPr>
              <a:t>And again: “I will put My trust in </a:t>
            </a:r>
            <a:r>
              <a:rPr lang="en-US" altLang="zh-CN" sz="3200" b="1" dirty="0" err="1">
                <a:solidFill>
                  <a:schemeClr val="bg1"/>
                </a:solidFill>
                <a:ea typeface="微软雅黑" panose="020B0503020204020204" pitchFamily="34" charset="-122"/>
              </a:rPr>
              <a:t>Him.”And</a:t>
            </a:r>
            <a:r>
              <a:rPr lang="en-US" altLang="zh-CN" sz="3200" b="1" dirty="0">
                <a:solidFill>
                  <a:schemeClr val="bg1"/>
                </a:solidFill>
                <a:ea typeface="微软雅黑" panose="020B0503020204020204" pitchFamily="34" charset="-122"/>
              </a:rPr>
              <a:t> </a:t>
            </a:r>
            <a:r>
              <a:rPr lang="en-US" altLang="zh-CN" sz="3200" b="1" dirty="0" err="1">
                <a:solidFill>
                  <a:schemeClr val="bg1"/>
                </a:solidFill>
                <a:ea typeface="微软雅黑" panose="020B0503020204020204" pitchFamily="34" charset="-122"/>
              </a:rPr>
              <a:t>again:“Here</a:t>
            </a:r>
            <a:r>
              <a:rPr lang="en-US" altLang="zh-CN" sz="3200" b="1" dirty="0">
                <a:solidFill>
                  <a:schemeClr val="bg1"/>
                </a:solidFill>
                <a:ea typeface="微软雅黑" panose="020B0503020204020204" pitchFamily="34" charset="-122"/>
              </a:rPr>
              <a:t> am I and the children whom God has given Me.”</a:t>
            </a:r>
          </a:p>
          <a:p>
            <a:pPr algn="l">
              <a:lnSpc>
                <a:spcPct val="114000"/>
              </a:lnSpc>
            </a:pPr>
            <a:r>
              <a:rPr lang="en-US" altLang="zh-CN" sz="3200" b="1" dirty="0">
                <a:solidFill>
                  <a:schemeClr val="bg1"/>
                </a:solidFill>
                <a:ea typeface="微软雅黑" panose="020B0503020204020204" pitchFamily="34" charset="-122"/>
              </a:rPr>
              <a:t>14 </a:t>
            </a:r>
            <a:r>
              <a:rPr lang="zh-CN" altLang="en-US" sz="3200" b="1" dirty="0">
                <a:solidFill>
                  <a:schemeClr val="bg1"/>
                </a:solidFill>
                <a:ea typeface="微软雅黑" panose="020B0503020204020204" pitchFamily="34" charset="-122"/>
              </a:rPr>
              <a:t>儿女既同有血肉之体，祂也照样亲自成了血肉之体，特要藉着死，败坏那掌死权的，就是魔鬼，</a:t>
            </a:r>
          </a:p>
          <a:p>
            <a:pPr algn="l">
              <a:lnSpc>
                <a:spcPct val="100000"/>
              </a:lnSpc>
            </a:pPr>
            <a:r>
              <a:rPr lang="en-US" altLang="zh-CN" sz="3200" b="1" dirty="0">
                <a:solidFill>
                  <a:schemeClr val="bg1"/>
                </a:solidFill>
                <a:ea typeface="微软雅黑" panose="020B0503020204020204" pitchFamily="34" charset="-122"/>
              </a:rPr>
              <a:t>Inasmuch then as the children have partaken of flesh and blood, He Himself likewise shared in the same, that through death He might destroy him who had the power of death, that is, the devil,</a:t>
            </a:r>
          </a:p>
        </p:txBody>
      </p:sp>
    </p:spTree>
    <p:extLst>
      <p:ext uri="{BB962C8B-B14F-4D97-AF65-F5344CB8AC3E}">
        <p14:creationId xmlns:p14="http://schemas.microsoft.com/office/powerpoint/2010/main" val="6540662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a:t>
            </a:r>
            <a:r>
              <a:rPr lang="en-US" altLang="zh-CN" sz="3600" b="1" u="sng" dirty="0">
                <a:solidFill>
                  <a:schemeClr val="bg1"/>
                </a:solidFill>
                <a:ea typeface="微软雅黑" panose="020B0503020204020204" pitchFamily="34" charset="-122"/>
              </a:rPr>
              <a:t>Luke 19</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1-9】</a:t>
            </a:r>
          </a:p>
          <a:p>
            <a:pPr algn="l">
              <a:lnSpc>
                <a:spcPct val="114000"/>
              </a:lnSpc>
            </a:pPr>
            <a:r>
              <a:rPr lang="en-US" altLang="zh-CN" sz="3400" b="1" dirty="0" smtClean="0">
                <a:solidFill>
                  <a:schemeClr val="bg1"/>
                </a:solidFill>
                <a:ea typeface="微软雅黑" panose="020B0503020204020204" pitchFamily="34" charset="-122"/>
              </a:rPr>
              <a:t>4 </a:t>
            </a:r>
            <a:r>
              <a:rPr lang="zh-CN" altLang="en-US" sz="3400" b="1" dirty="0" smtClean="0">
                <a:solidFill>
                  <a:schemeClr val="bg1"/>
                </a:solidFill>
                <a:ea typeface="微软雅黑" panose="020B0503020204020204" pitchFamily="34" charset="-122"/>
              </a:rPr>
              <a:t>就</a:t>
            </a:r>
            <a:r>
              <a:rPr lang="zh-CN" altLang="en-US" sz="3400" b="1" dirty="0">
                <a:solidFill>
                  <a:schemeClr val="bg1"/>
                </a:solidFill>
                <a:ea typeface="微软雅黑" panose="020B0503020204020204" pitchFamily="34" charset="-122"/>
              </a:rPr>
              <a:t>跑到前头，爬上桑树，要看耶稣，因为耶稣必从那里经过。</a:t>
            </a:r>
          </a:p>
          <a:p>
            <a:pPr algn="l">
              <a:lnSpc>
                <a:spcPct val="114000"/>
              </a:lnSpc>
            </a:pPr>
            <a:r>
              <a:rPr lang="en-US" altLang="zh-CN" sz="3400" b="1" dirty="0">
                <a:solidFill>
                  <a:schemeClr val="bg1"/>
                </a:solidFill>
                <a:ea typeface="微软雅黑" panose="020B0503020204020204" pitchFamily="34" charset="-122"/>
              </a:rPr>
              <a:t>So he ran ahead and climbed up into a sycamore tree to see Him, for He was going to pass that way.</a:t>
            </a:r>
          </a:p>
          <a:p>
            <a:pPr algn="l">
              <a:lnSpc>
                <a:spcPct val="114000"/>
              </a:lnSpc>
            </a:pPr>
            <a:r>
              <a:rPr lang="en-US" altLang="zh-CN" sz="3400" b="1" dirty="0" smtClean="0">
                <a:solidFill>
                  <a:schemeClr val="bg1"/>
                </a:solidFill>
                <a:ea typeface="微软雅黑" panose="020B0503020204020204" pitchFamily="34" charset="-122"/>
              </a:rPr>
              <a:t>5 </a:t>
            </a:r>
            <a:r>
              <a:rPr lang="zh-CN" altLang="en-US" sz="3400" b="1" dirty="0" smtClean="0">
                <a:solidFill>
                  <a:schemeClr val="bg1"/>
                </a:solidFill>
                <a:ea typeface="微软雅黑" panose="020B0503020204020204" pitchFamily="34" charset="-122"/>
              </a:rPr>
              <a:t>耶稣</a:t>
            </a:r>
            <a:r>
              <a:rPr lang="zh-CN" altLang="en-US" sz="3400" b="1" dirty="0">
                <a:solidFill>
                  <a:schemeClr val="bg1"/>
                </a:solidFill>
                <a:ea typeface="微软雅黑" panose="020B0503020204020204" pitchFamily="34" charset="-122"/>
              </a:rPr>
              <a:t>到了那里，抬头一看，对他说：“撒该，快下来！今天我必住在你家里。” </a:t>
            </a:r>
          </a:p>
          <a:p>
            <a:pPr algn="l">
              <a:lnSpc>
                <a:spcPct val="100000"/>
              </a:lnSpc>
            </a:pPr>
            <a:r>
              <a:rPr lang="en-US" altLang="zh-CN" sz="3400" b="1" dirty="0">
                <a:solidFill>
                  <a:schemeClr val="bg1"/>
                </a:solidFill>
                <a:ea typeface="微软雅黑" panose="020B0503020204020204" pitchFamily="34" charset="-122"/>
              </a:rPr>
              <a:t>And when Jesus came to the place, He looked up and saw him, and said to him, "Zacchaeus, make haste and come down, for today I must stay at your house."</a:t>
            </a:r>
          </a:p>
        </p:txBody>
      </p:sp>
    </p:spTree>
    <p:extLst>
      <p:ext uri="{BB962C8B-B14F-4D97-AF65-F5344CB8AC3E}">
        <p14:creationId xmlns:p14="http://schemas.microsoft.com/office/powerpoint/2010/main" val="3331202152"/>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a:t>
            </a:r>
            <a:r>
              <a:rPr lang="en-US" altLang="zh-CN" sz="3600" b="1" u="sng" dirty="0">
                <a:solidFill>
                  <a:schemeClr val="bg1"/>
                </a:solidFill>
                <a:ea typeface="微软雅黑" panose="020B0503020204020204" pitchFamily="34" charset="-122"/>
              </a:rPr>
              <a:t>Luke 19</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1-9】</a:t>
            </a:r>
          </a:p>
          <a:p>
            <a:pPr algn="l">
              <a:lnSpc>
                <a:spcPct val="114000"/>
              </a:lnSpc>
            </a:pPr>
            <a:r>
              <a:rPr lang="en-US" altLang="zh-CN" sz="3400" b="1" dirty="0" smtClean="0">
                <a:solidFill>
                  <a:schemeClr val="bg1"/>
                </a:solidFill>
                <a:ea typeface="微软雅黑" panose="020B0503020204020204" pitchFamily="34" charset="-122"/>
              </a:rPr>
              <a:t>6 </a:t>
            </a:r>
            <a:r>
              <a:rPr lang="zh-CN" altLang="en-US" sz="3400" b="1" dirty="0" smtClean="0">
                <a:solidFill>
                  <a:schemeClr val="bg1"/>
                </a:solidFill>
                <a:ea typeface="微软雅黑" panose="020B0503020204020204" pitchFamily="34" charset="-122"/>
              </a:rPr>
              <a:t>他</a:t>
            </a:r>
            <a:r>
              <a:rPr lang="zh-CN" altLang="en-US" sz="3400" b="1" dirty="0">
                <a:solidFill>
                  <a:schemeClr val="bg1"/>
                </a:solidFill>
                <a:ea typeface="微软雅黑" panose="020B0503020204020204" pitchFamily="34" charset="-122"/>
              </a:rPr>
              <a:t>就急忙下来，欢欢喜喜地接待耶稣。</a:t>
            </a:r>
          </a:p>
          <a:p>
            <a:pPr algn="l">
              <a:lnSpc>
                <a:spcPct val="114000"/>
              </a:lnSpc>
            </a:pPr>
            <a:r>
              <a:rPr lang="en-US" altLang="zh-CN" sz="3400" b="1" dirty="0">
                <a:solidFill>
                  <a:schemeClr val="bg1"/>
                </a:solidFill>
                <a:ea typeface="微软雅黑" panose="020B0503020204020204" pitchFamily="34" charset="-122"/>
              </a:rPr>
              <a:t>So he made haste and came down, and received Him joyfully.</a:t>
            </a:r>
          </a:p>
          <a:p>
            <a:pPr algn="l">
              <a:lnSpc>
                <a:spcPct val="114000"/>
              </a:lnSpc>
            </a:pPr>
            <a:r>
              <a:rPr lang="en-US" altLang="zh-CN" sz="3400" b="1" dirty="0" smtClean="0">
                <a:solidFill>
                  <a:schemeClr val="bg1"/>
                </a:solidFill>
                <a:ea typeface="微软雅黑" panose="020B0503020204020204" pitchFamily="34" charset="-122"/>
              </a:rPr>
              <a:t>7 </a:t>
            </a:r>
            <a:r>
              <a:rPr lang="zh-CN" altLang="en-US" sz="3400" b="1" dirty="0" smtClean="0">
                <a:solidFill>
                  <a:schemeClr val="bg1"/>
                </a:solidFill>
                <a:ea typeface="微软雅黑" panose="020B0503020204020204" pitchFamily="34" charset="-122"/>
              </a:rPr>
              <a:t>众人</a:t>
            </a:r>
            <a:r>
              <a:rPr lang="zh-CN" altLang="en-US" sz="3400" b="1" dirty="0">
                <a:solidFill>
                  <a:schemeClr val="bg1"/>
                </a:solidFill>
                <a:ea typeface="微软雅黑" panose="020B0503020204020204" pitchFamily="34" charset="-122"/>
              </a:rPr>
              <a:t>看见，都私下议论说：“祂竟到罪人家里去住宿。” </a:t>
            </a:r>
          </a:p>
          <a:p>
            <a:pPr algn="l">
              <a:lnSpc>
                <a:spcPct val="114000"/>
              </a:lnSpc>
            </a:pPr>
            <a:r>
              <a:rPr lang="en-US" altLang="zh-CN" sz="3400" b="1" dirty="0">
                <a:solidFill>
                  <a:schemeClr val="bg1"/>
                </a:solidFill>
                <a:ea typeface="微软雅黑" panose="020B0503020204020204" pitchFamily="34" charset="-122"/>
              </a:rPr>
              <a:t>But when they saw it, they all complained, saying, "He has gone to be a guest with a man who is a sinner."</a:t>
            </a:r>
          </a:p>
        </p:txBody>
      </p:sp>
    </p:spTree>
    <p:extLst>
      <p:ext uri="{BB962C8B-B14F-4D97-AF65-F5344CB8AC3E}">
        <p14:creationId xmlns:p14="http://schemas.microsoft.com/office/powerpoint/2010/main" val="1151722948"/>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a:t>
            </a:r>
            <a:r>
              <a:rPr lang="en-US" altLang="zh-CN" sz="3600" b="1" u="sng" dirty="0">
                <a:solidFill>
                  <a:schemeClr val="bg1"/>
                </a:solidFill>
                <a:ea typeface="微软雅黑" panose="020B0503020204020204" pitchFamily="34" charset="-122"/>
              </a:rPr>
              <a:t>Luke 19</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1-9】</a:t>
            </a:r>
          </a:p>
          <a:p>
            <a:pPr algn="l">
              <a:lnSpc>
                <a:spcPct val="114000"/>
              </a:lnSpc>
            </a:pPr>
            <a:r>
              <a:rPr lang="en-US" altLang="zh-CN" sz="3400" b="1" dirty="0" smtClean="0">
                <a:solidFill>
                  <a:schemeClr val="bg1"/>
                </a:solidFill>
                <a:ea typeface="微软雅黑" panose="020B0503020204020204" pitchFamily="34" charset="-122"/>
              </a:rPr>
              <a:t>8 </a:t>
            </a:r>
            <a:r>
              <a:rPr lang="zh-CN" altLang="en-US" sz="3400" b="1" dirty="0" smtClean="0">
                <a:solidFill>
                  <a:schemeClr val="bg1"/>
                </a:solidFill>
                <a:ea typeface="微软雅黑" panose="020B0503020204020204" pitchFamily="34" charset="-122"/>
              </a:rPr>
              <a:t>撒</a:t>
            </a:r>
            <a:r>
              <a:rPr lang="zh-CN" altLang="en-US" sz="3400" b="1" dirty="0">
                <a:solidFill>
                  <a:schemeClr val="bg1"/>
                </a:solidFill>
                <a:ea typeface="微软雅黑" panose="020B0503020204020204" pitchFamily="34" charset="-122"/>
              </a:rPr>
              <a:t>该站着对主说：“主啊，我把所有的一半给穷人，我若讹诈了谁，就还他四倍。” </a:t>
            </a:r>
          </a:p>
          <a:p>
            <a:pPr algn="l">
              <a:lnSpc>
                <a:spcPct val="100000"/>
              </a:lnSpc>
            </a:pPr>
            <a:r>
              <a:rPr lang="en-US" altLang="zh-CN" sz="3400" b="1" dirty="0">
                <a:solidFill>
                  <a:schemeClr val="bg1"/>
                </a:solidFill>
                <a:ea typeface="微软雅黑" panose="020B0503020204020204" pitchFamily="34" charset="-122"/>
              </a:rPr>
              <a:t>Then Zacchaeus stood and said to the Lord, "Look, Lord, I give half of my goods to the poor; and if I have taken anything from anyone by false accusation, I restore fourfold."</a:t>
            </a:r>
          </a:p>
          <a:p>
            <a:pPr algn="l">
              <a:lnSpc>
                <a:spcPct val="114000"/>
              </a:lnSpc>
            </a:pPr>
            <a:r>
              <a:rPr lang="en-US" altLang="zh-CN" sz="3400" b="1" dirty="0" smtClean="0">
                <a:solidFill>
                  <a:schemeClr val="bg1"/>
                </a:solidFill>
                <a:ea typeface="微软雅黑" panose="020B0503020204020204" pitchFamily="34" charset="-122"/>
              </a:rPr>
              <a:t>9 </a:t>
            </a:r>
            <a:r>
              <a:rPr lang="zh-CN" altLang="en-US" sz="3400" b="1" dirty="0" smtClean="0">
                <a:solidFill>
                  <a:schemeClr val="bg1"/>
                </a:solidFill>
                <a:ea typeface="微软雅黑" panose="020B0503020204020204" pitchFamily="34" charset="-122"/>
              </a:rPr>
              <a:t>耶稣</a:t>
            </a:r>
            <a:r>
              <a:rPr lang="zh-CN" altLang="en-US" sz="3400" b="1" dirty="0">
                <a:solidFill>
                  <a:schemeClr val="bg1"/>
                </a:solidFill>
                <a:ea typeface="微软雅黑" panose="020B0503020204020204" pitchFamily="34" charset="-122"/>
              </a:rPr>
              <a:t>说：“今天救恩到了这家，因为他也是亚伯拉罕的子孙</a:t>
            </a:r>
            <a:r>
              <a:rPr lang="zh-CN" altLang="en-US" sz="3400" b="1" dirty="0" smtClean="0">
                <a:solidFill>
                  <a:schemeClr val="bg1"/>
                </a:solidFill>
                <a:ea typeface="微软雅黑" panose="020B0503020204020204" pitchFamily="34" charset="-122"/>
              </a:rPr>
              <a:t>。 </a:t>
            </a:r>
            <a:r>
              <a:rPr lang="en-US" altLang="zh-CN" sz="3400" b="1" dirty="0" smtClean="0">
                <a:solidFill>
                  <a:schemeClr val="bg1"/>
                </a:solidFill>
                <a:ea typeface="微软雅黑" panose="020B0503020204020204" pitchFamily="34" charset="-122"/>
              </a:rPr>
              <a:t>And </a:t>
            </a:r>
            <a:r>
              <a:rPr lang="en-US" altLang="zh-CN" sz="3400" b="1" dirty="0">
                <a:solidFill>
                  <a:schemeClr val="bg1"/>
                </a:solidFill>
                <a:ea typeface="微软雅黑" panose="020B0503020204020204" pitchFamily="34" charset="-122"/>
              </a:rPr>
              <a:t>Jesus said to him, "Today salvation has come to this house, because he also is a son of Abraham;</a:t>
            </a:r>
          </a:p>
        </p:txBody>
      </p:sp>
    </p:spTree>
    <p:extLst>
      <p:ext uri="{BB962C8B-B14F-4D97-AF65-F5344CB8AC3E}">
        <p14:creationId xmlns:p14="http://schemas.microsoft.com/office/powerpoint/2010/main" val="127915509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5:44-48】</a:t>
            </a:r>
          </a:p>
          <a:p>
            <a:pPr algn="l">
              <a:lnSpc>
                <a:spcPct val="114000"/>
              </a:lnSpc>
            </a:pPr>
            <a:r>
              <a:rPr lang="en-US" altLang="zh-CN" sz="3200" b="1" dirty="0">
                <a:solidFill>
                  <a:schemeClr val="bg1"/>
                </a:solidFill>
                <a:ea typeface="微软雅黑" panose="020B0503020204020204" pitchFamily="34" charset="-122"/>
              </a:rPr>
              <a:t>44 </a:t>
            </a:r>
            <a:r>
              <a:rPr lang="zh-CN" altLang="en-US" sz="3200" b="1" dirty="0">
                <a:solidFill>
                  <a:schemeClr val="bg1"/>
                </a:solidFill>
                <a:ea typeface="微软雅黑" panose="020B0503020204020204" pitchFamily="34" charset="-122"/>
              </a:rPr>
              <a:t>只是我告诉你们：</a:t>
            </a:r>
            <a:r>
              <a:rPr lang="zh-CN" altLang="en-US" sz="3200" b="1" dirty="0">
                <a:solidFill>
                  <a:srgbClr val="FFFF00"/>
                </a:solidFill>
                <a:ea typeface="微软雅黑" panose="020B0503020204020204" pitchFamily="34" charset="-122"/>
              </a:rPr>
              <a:t>要爱你们的仇敌，为那逼迫你们的祷告</a:t>
            </a:r>
            <a:r>
              <a:rPr lang="zh-CN" altLang="en-US" sz="3200" b="1" dirty="0" smtClean="0">
                <a:solidFill>
                  <a:srgbClr val="FFFF00"/>
                </a:solidFill>
                <a:ea typeface="微软雅黑" panose="020B0503020204020204" pitchFamily="34" charset="-122"/>
              </a:rPr>
              <a:t>。 </a:t>
            </a:r>
            <a:endParaRPr lang="en-US" altLang="zh-CN" sz="3200" b="1" dirty="0" smtClean="0">
              <a:solidFill>
                <a:srgbClr val="FFFF00"/>
              </a:solidFill>
              <a:ea typeface="微软雅黑" panose="020B0503020204020204" pitchFamily="34" charset="-122"/>
            </a:endParaRPr>
          </a:p>
          <a:p>
            <a:pPr algn="l">
              <a:lnSpc>
                <a:spcPct val="114000"/>
              </a:lnSpc>
            </a:pPr>
            <a:r>
              <a:rPr lang="en-US" altLang="zh-CN" sz="3200" b="1" dirty="0" smtClean="0">
                <a:solidFill>
                  <a:schemeClr val="bg1"/>
                </a:solidFill>
                <a:ea typeface="微软雅黑" panose="020B0503020204020204" pitchFamily="34" charset="-122"/>
              </a:rPr>
              <a:t>But </a:t>
            </a:r>
            <a:r>
              <a:rPr lang="en-US" altLang="zh-CN" sz="3200" b="1" dirty="0">
                <a:solidFill>
                  <a:schemeClr val="bg1"/>
                </a:solidFill>
                <a:ea typeface="微软雅黑" panose="020B0503020204020204" pitchFamily="34" charset="-122"/>
              </a:rPr>
              <a:t>I say to you, love your enemies, bless those who curse you, do good to those who hate you, and pray for those who spitefully use you and persecute you,</a:t>
            </a:r>
          </a:p>
          <a:p>
            <a:pPr algn="l">
              <a:lnSpc>
                <a:spcPct val="114000"/>
              </a:lnSpc>
            </a:pPr>
            <a:r>
              <a:rPr lang="en-US" altLang="zh-CN" sz="3200" b="1" dirty="0">
                <a:solidFill>
                  <a:schemeClr val="bg1"/>
                </a:solidFill>
                <a:ea typeface="微软雅黑" panose="020B0503020204020204" pitchFamily="34" charset="-122"/>
              </a:rPr>
              <a:t>45 </a:t>
            </a:r>
            <a:r>
              <a:rPr lang="zh-CN" altLang="en-US" sz="3200" b="1" dirty="0">
                <a:solidFill>
                  <a:srgbClr val="FFFF00"/>
                </a:solidFill>
                <a:ea typeface="微软雅黑" panose="020B0503020204020204" pitchFamily="34" charset="-122"/>
              </a:rPr>
              <a:t>这样，就可以作你们天父的儿子</a:t>
            </a:r>
            <a:r>
              <a:rPr lang="zh-CN" altLang="en-US" sz="3200" b="1" dirty="0">
                <a:solidFill>
                  <a:schemeClr val="bg1"/>
                </a:solidFill>
                <a:ea typeface="微软雅黑" panose="020B0503020204020204" pitchFamily="34" charset="-122"/>
              </a:rPr>
              <a:t>，</a:t>
            </a:r>
            <a:r>
              <a:rPr lang="zh-CN" altLang="en-US" sz="3200" b="1" dirty="0" smtClean="0">
                <a:solidFill>
                  <a:schemeClr val="bg1"/>
                </a:solidFill>
                <a:ea typeface="微软雅黑" panose="020B0503020204020204" pitchFamily="34" charset="-122"/>
              </a:rPr>
              <a:t>因为</a:t>
            </a:r>
            <a:r>
              <a:rPr lang="zh-CN" altLang="en-US" sz="3200" b="1" dirty="0">
                <a:solidFill>
                  <a:schemeClr val="bg1"/>
                </a:solidFill>
                <a:ea typeface="微软雅黑" panose="020B0503020204020204" pitchFamily="34" charset="-122"/>
              </a:rPr>
              <a:t>祂</a:t>
            </a:r>
            <a:r>
              <a:rPr lang="zh-CN" altLang="en-US" sz="3200" b="1" dirty="0" smtClean="0">
                <a:solidFill>
                  <a:schemeClr val="bg1"/>
                </a:solidFill>
                <a:ea typeface="微软雅黑" panose="020B0503020204020204" pitchFamily="34" charset="-122"/>
              </a:rPr>
              <a:t>叫</a:t>
            </a:r>
            <a:r>
              <a:rPr lang="zh-CN" altLang="en-US" sz="3200" b="1" dirty="0">
                <a:solidFill>
                  <a:schemeClr val="bg1"/>
                </a:solidFill>
                <a:ea typeface="微软雅黑" panose="020B0503020204020204" pitchFamily="34" charset="-122"/>
              </a:rPr>
              <a:t>日头照好人，也照歹人；降雨给义人，也给不义的人。</a:t>
            </a:r>
            <a:r>
              <a:rPr lang="en-US" altLang="zh-CN" sz="3200" b="1" dirty="0" smtClean="0">
                <a:solidFill>
                  <a:schemeClr val="bg1"/>
                </a:solidFill>
                <a:ea typeface="微软雅黑" panose="020B0503020204020204" pitchFamily="34" charset="-122"/>
              </a:rPr>
              <a:t>That </a:t>
            </a:r>
            <a:r>
              <a:rPr lang="en-US" altLang="zh-CN" sz="3200" b="1" dirty="0">
                <a:solidFill>
                  <a:schemeClr val="bg1"/>
                </a:solidFill>
                <a:ea typeface="微软雅黑" panose="020B0503020204020204" pitchFamily="34" charset="-122"/>
              </a:rPr>
              <a:t>you may be sons of your Father in heaven; for He makes His sun rise on the evil and on the good, and sends rain on the just and on the unjust.</a:t>
            </a:r>
          </a:p>
        </p:txBody>
      </p:sp>
    </p:spTree>
    <p:extLst>
      <p:ext uri="{BB962C8B-B14F-4D97-AF65-F5344CB8AC3E}">
        <p14:creationId xmlns:p14="http://schemas.microsoft.com/office/powerpoint/2010/main" val="2245272120"/>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5:44-48】</a:t>
            </a:r>
          </a:p>
          <a:p>
            <a:pPr algn="l">
              <a:lnSpc>
                <a:spcPct val="114000"/>
              </a:lnSpc>
            </a:pPr>
            <a:r>
              <a:rPr lang="en-US" altLang="zh-CN" sz="3200" b="1" dirty="0">
                <a:solidFill>
                  <a:schemeClr val="bg1"/>
                </a:solidFill>
                <a:ea typeface="微软雅黑" panose="020B0503020204020204" pitchFamily="34" charset="-122"/>
              </a:rPr>
              <a:t>46 </a:t>
            </a:r>
            <a:r>
              <a:rPr lang="zh-CN" altLang="en-US" sz="3200" b="1" dirty="0">
                <a:solidFill>
                  <a:schemeClr val="bg1"/>
                </a:solidFill>
                <a:ea typeface="微软雅黑" panose="020B0503020204020204" pitchFamily="34" charset="-122"/>
              </a:rPr>
              <a:t>你们若单爱那爱你们的人，有什么赏赐呢？就是税吏不也是这样行吗？</a:t>
            </a:r>
          </a:p>
          <a:p>
            <a:pPr algn="l">
              <a:lnSpc>
                <a:spcPct val="114000"/>
              </a:lnSpc>
            </a:pPr>
            <a:r>
              <a:rPr lang="en-US" altLang="zh-CN" sz="3200" b="1" dirty="0">
                <a:solidFill>
                  <a:schemeClr val="bg1"/>
                </a:solidFill>
                <a:ea typeface="微软雅黑" panose="020B0503020204020204" pitchFamily="34" charset="-122"/>
              </a:rPr>
              <a:t>For if you love those who love you, what reward have you? Do not even the tax collectors do the same?</a:t>
            </a:r>
          </a:p>
          <a:p>
            <a:pPr algn="l">
              <a:lnSpc>
                <a:spcPct val="114000"/>
              </a:lnSpc>
            </a:pPr>
            <a:r>
              <a:rPr lang="en-US" altLang="zh-CN" sz="3200" b="1" dirty="0">
                <a:solidFill>
                  <a:schemeClr val="bg1"/>
                </a:solidFill>
                <a:ea typeface="微软雅黑" panose="020B0503020204020204" pitchFamily="34" charset="-122"/>
              </a:rPr>
              <a:t>47 </a:t>
            </a:r>
            <a:r>
              <a:rPr lang="zh-CN" altLang="en-US" sz="3200" b="1" dirty="0">
                <a:solidFill>
                  <a:schemeClr val="bg1"/>
                </a:solidFill>
                <a:ea typeface="微软雅黑" panose="020B0503020204020204" pitchFamily="34" charset="-122"/>
              </a:rPr>
              <a:t>你们若单请你弟兄的安，比人有什么长处呢？就是外邦人不也是这样行吗？</a:t>
            </a:r>
          </a:p>
          <a:p>
            <a:pPr algn="l">
              <a:lnSpc>
                <a:spcPct val="114000"/>
              </a:lnSpc>
            </a:pPr>
            <a:r>
              <a:rPr lang="en-US" altLang="zh-CN" sz="3200" b="1" dirty="0">
                <a:solidFill>
                  <a:schemeClr val="bg1"/>
                </a:solidFill>
                <a:ea typeface="微软雅黑" panose="020B0503020204020204" pitchFamily="34" charset="-122"/>
              </a:rPr>
              <a:t>And if you greet your brethren only, what do you do more than others? Do not even the tax collectors do so</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921432092"/>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5:44-48】</a:t>
            </a:r>
          </a:p>
          <a:p>
            <a:pPr algn="l">
              <a:lnSpc>
                <a:spcPct val="114000"/>
              </a:lnSpc>
            </a:pPr>
            <a:r>
              <a:rPr lang="en-US" altLang="zh-CN" sz="3200" b="1" dirty="0" smtClean="0">
                <a:solidFill>
                  <a:schemeClr val="bg1"/>
                </a:solidFill>
                <a:ea typeface="微软雅黑" panose="020B0503020204020204" pitchFamily="34" charset="-122"/>
              </a:rPr>
              <a:t>48 </a:t>
            </a:r>
            <a:r>
              <a:rPr lang="zh-CN" altLang="en-US" sz="3200" b="1" dirty="0">
                <a:solidFill>
                  <a:schemeClr val="bg1"/>
                </a:solidFill>
                <a:ea typeface="微软雅黑" panose="020B0503020204020204" pitchFamily="34" charset="-122"/>
              </a:rPr>
              <a:t>所以</a:t>
            </a:r>
            <a:r>
              <a:rPr lang="zh-CN" altLang="en-US" sz="3200" b="1" dirty="0">
                <a:solidFill>
                  <a:srgbClr val="FFFF00"/>
                </a:solidFill>
                <a:ea typeface="微软雅黑" panose="020B0503020204020204" pitchFamily="34" charset="-122"/>
              </a:rPr>
              <a:t>你们要完全，像你们的天父完全一样</a:t>
            </a:r>
            <a:r>
              <a:rPr lang="zh-CN" altLang="en-US" sz="3200" b="1" dirty="0">
                <a:solidFill>
                  <a:schemeClr val="bg1"/>
                </a:solidFill>
                <a:ea typeface="微软雅黑" panose="020B0503020204020204" pitchFamily="34" charset="-122"/>
              </a:rPr>
              <a:t>。”</a:t>
            </a:r>
          </a:p>
          <a:p>
            <a:pPr algn="l">
              <a:lnSpc>
                <a:spcPct val="114000"/>
              </a:lnSpc>
            </a:pPr>
            <a:r>
              <a:rPr lang="en-US" altLang="zh-CN" sz="3200" b="1" dirty="0">
                <a:solidFill>
                  <a:schemeClr val="bg1"/>
                </a:solidFill>
                <a:ea typeface="微软雅黑" panose="020B0503020204020204" pitchFamily="34" charset="-122"/>
              </a:rPr>
              <a:t>Therefore you shall be perfect, just as your Father in heaven is perfect.</a:t>
            </a:r>
          </a:p>
        </p:txBody>
      </p:sp>
    </p:spTree>
    <p:extLst>
      <p:ext uri="{BB962C8B-B14F-4D97-AF65-F5344CB8AC3E}">
        <p14:creationId xmlns:p14="http://schemas.microsoft.com/office/powerpoint/2010/main" val="3298221741"/>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腓立比书 </a:t>
            </a:r>
            <a:r>
              <a:rPr lang="en-US" altLang="zh-CN" sz="3600" b="1" u="sng" dirty="0">
                <a:solidFill>
                  <a:schemeClr val="bg1"/>
                </a:solidFill>
                <a:ea typeface="微软雅黑" panose="020B0503020204020204" pitchFamily="34" charset="-122"/>
              </a:rPr>
              <a:t>Philippians 2:15-16a】</a:t>
            </a:r>
          </a:p>
          <a:p>
            <a:pPr algn="l">
              <a:lnSpc>
                <a:spcPct val="114000"/>
              </a:lnSpc>
            </a:pPr>
            <a:r>
              <a:rPr lang="en-US" altLang="zh-CN" sz="3600" b="1" dirty="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使你们无可指摘，诚实无伪，在这弯曲悖谬的世代作　神无瑕疵的儿女。你们显在这世代中，好像明光照耀，</a:t>
            </a:r>
          </a:p>
          <a:p>
            <a:pPr algn="l">
              <a:lnSpc>
                <a:spcPct val="114000"/>
              </a:lnSpc>
            </a:pPr>
            <a:r>
              <a:rPr lang="en-US" altLang="zh-CN" sz="3600" b="1" dirty="0">
                <a:solidFill>
                  <a:schemeClr val="bg1"/>
                </a:solidFill>
                <a:ea typeface="微软雅黑" panose="020B0503020204020204" pitchFamily="34" charset="-122"/>
              </a:rPr>
              <a:t>that you may become blameless and harmless, children of God without fault in the midst of a crooked and perverse generation, among whom you shine as lights in the world,</a:t>
            </a:r>
          </a:p>
          <a:p>
            <a:pPr algn="l">
              <a:lnSpc>
                <a:spcPct val="114000"/>
              </a:lnSpc>
            </a:pPr>
            <a:r>
              <a:rPr lang="en-US" altLang="zh-CN" sz="3600" b="1" dirty="0">
                <a:solidFill>
                  <a:schemeClr val="bg1"/>
                </a:solidFill>
                <a:ea typeface="微软雅黑" panose="020B0503020204020204" pitchFamily="34" charset="-122"/>
              </a:rPr>
              <a:t>16a </a:t>
            </a:r>
            <a:r>
              <a:rPr lang="zh-CN" altLang="en-US" sz="3600" b="1" dirty="0">
                <a:solidFill>
                  <a:schemeClr val="bg1"/>
                </a:solidFill>
                <a:ea typeface="微软雅黑" panose="020B0503020204020204" pitchFamily="34" charset="-122"/>
              </a:rPr>
              <a:t>将生命的道表明出来</a:t>
            </a:r>
            <a:r>
              <a:rPr lang="en-US" altLang="zh-CN"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holding fast the word of life….</a:t>
            </a:r>
          </a:p>
        </p:txBody>
      </p:sp>
    </p:spTree>
    <p:extLst>
      <p:ext uri="{BB962C8B-B14F-4D97-AF65-F5344CB8AC3E}">
        <p14:creationId xmlns:p14="http://schemas.microsoft.com/office/powerpoint/2010/main" val="1441699941"/>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b="1" dirty="0" smtClean="0">
                <a:solidFill>
                  <a:schemeClr val="bg1"/>
                </a:solidFill>
              </a:rPr>
              <a:t>信仰告白</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p:txBody>
      </p:sp>
    </p:spTree>
    <p:extLst>
      <p:ext uri="{BB962C8B-B14F-4D97-AF65-F5344CB8AC3E}">
        <p14:creationId xmlns:p14="http://schemas.microsoft.com/office/powerpoint/2010/main" val="4021411197"/>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486853529"/>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我信上帝，全能的父，创造天地的主。</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我信我主耶稣基督，上帝的独生子；</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因着圣灵感孕，从童贞女马利亚所生；</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在本丢彼拉多手下受难，被钉在十字架上，受死，埋葬；</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I believe in God the Father, Almighty, Maker of heaven and earth:</a:t>
                      </a:r>
                    </a:p>
                    <a:p>
                      <a:pPr marL="342900" indent="-342900">
                        <a:buAutoNum type="arabicPeriod"/>
                      </a:pPr>
                      <a:endParaRPr lang="en-US" altLang="zh-CN" sz="800" dirty="0" smtClean="0"/>
                    </a:p>
                    <a:p>
                      <a:r>
                        <a:rPr lang="en-US" altLang="zh-CN" sz="3200" dirty="0" smtClean="0"/>
                        <a:t>And in Jesus Christ, his only begotten Son, our Lord:</a:t>
                      </a:r>
                    </a:p>
                    <a:p>
                      <a:endParaRPr lang="en-US" altLang="zh-CN" sz="800" dirty="0" smtClean="0"/>
                    </a:p>
                    <a:p>
                      <a:endParaRPr lang="en-US" altLang="zh-CN" sz="800" dirty="0" smtClean="0"/>
                    </a:p>
                    <a:p>
                      <a:endParaRPr lang="en-US" altLang="zh-CN" sz="800" dirty="0" smtClean="0"/>
                    </a:p>
                    <a:p>
                      <a:r>
                        <a:rPr lang="en-US" altLang="zh-CN" sz="3200" dirty="0" smtClean="0"/>
                        <a:t>Who was conceived by the Holy Ghost, born of the Virgin Mary:</a:t>
                      </a:r>
                    </a:p>
                    <a:p>
                      <a:endParaRPr lang="en-US" altLang="zh-CN" sz="800" dirty="0" smtClean="0"/>
                    </a:p>
                    <a:p>
                      <a:r>
                        <a:rPr lang="en-US" altLang="zh-CN" sz="3200" dirty="0" smtClean="0"/>
                        <a:t>Suffered under Pontius Pilate; was crucified, dead and buried: He descended into hell:</a:t>
                      </a:r>
                      <a:endParaRPr lang="zh-CN" altLang="en-US" sz="3200" dirty="0"/>
                    </a:p>
                  </a:txBody>
                  <a:tcPr>
                    <a:solidFill>
                      <a:schemeClr val="accent1">
                        <a:lumMod val="50000"/>
                      </a:schemeClr>
                    </a:solidFill>
                  </a:tcPr>
                </a:tc>
              </a:tr>
            </a:tbl>
          </a:graphicData>
        </a:graphic>
      </p:graphicFrame>
    </p:spTree>
    <p:extLst>
      <p:ext uri="{BB962C8B-B14F-4D97-AF65-F5344CB8AC3E}">
        <p14:creationId xmlns:p14="http://schemas.microsoft.com/office/powerpoint/2010/main" val="995223817"/>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872398807"/>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降在阴间；第三天从死里复活；</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后升天，坐在全能父上帝的右边；</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将来必从那里降临，审判活人，死人。</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我信圣灵；</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The third day he rose again from the dead:</a:t>
                      </a:r>
                    </a:p>
                    <a:p>
                      <a:pPr marL="0" indent="0">
                        <a:buNone/>
                      </a:pPr>
                      <a:endParaRPr lang="en-US" altLang="zh-CN" sz="3200" dirty="0" smtClean="0"/>
                    </a:p>
                    <a:p>
                      <a:pPr marL="0" indent="0">
                        <a:buNone/>
                      </a:pPr>
                      <a:r>
                        <a:rPr lang="en-US" altLang="zh-CN" sz="3200" dirty="0" smtClean="0"/>
                        <a:t>He ascended into heaven, and sits at the right hand of God the Father Almighty:</a:t>
                      </a:r>
                    </a:p>
                    <a:p>
                      <a:pPr marL="0" indent="0">
                        <a:buNone/>
                      </a:pPr>
                      <a:r>
                        <a:rPr lang="en-US" altLang="zh-CN" sz="3200" dirty="0" smtClean="0"/>
                        <a:t>From thence he shall come to judge the quick and the dead:</a:t>
                      </a:r>
                    </a:p>
                    <a:p>
                      <a:pPr marL="0" indent="0">
                        <a:buNone/>
                      </a:pPr>
                      <a:endParaRPr lang="en-US" altLang="zh-CN" sz="3200" dirty="0" smtClean="0"/>
                    </a:p>
                    <a:p>
                      <a:pPr marL="0" indent="0">
                        <a:buNone/>
                      </a:pPr>
                      <a:r>
                        <a:rPr lang="en-US" altLang="zh-CN" sz="3200" dirty="0" smtClean="0"/>
                        <a:t>I believe in the Holy Ghost:</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7138776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a:t>
            </a:r>
            <a:r>
              <a:rPr lang="en-US" altLang="zh-CN" sz="3600" b="1" u="sng" dirty="0" smtClean="0">
                <a:solidFill>
                  <a:schemeClr val="bg1"/>
                </a:solidFill>
                <a:ea typeface="微软雅黑" panose="020B0503020204020204" pitchFamily="34" charset="-122"/>
              </a:rPr>
              <a:t>2:9-18</a:t>
            </a:r>
            <a:r>
              <a:rPr lang="en-US" altLang="zh-CN" sz="3600" b="1" u="sng" dirty="0" smtClean="0">
                <a:solidFill>
                  <a:schemeClr val="bg1"/>
                </a:solidFill>
                <a:ea typeface="微软雅黑" panose="020B0503020204020204" pitchFamily="34" charset="-122"/>
              </a:rPr>
              <a:t>】</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并要释放那些一生因怕死而为奴仆的人。</a:t>
            </a:r>
          </a:p>
          <a:p>
            <a:pPr algn="l">
              <a:lnSpc>
                <a:spcPct val="114000"/>
              </a:lnSpc>
            </a:pPr>
            <a:r>
              <a:rPr lang="en-US" altLang="zh-CN" sz="3600" b="1" dirty="0">
                <a:solidFill>
                  <a:schemeClr val="bg1"/>
                </a:solidFill>
                <a:ea typeface="微软雅黑" panose="020B0503020204020204" pitchFamily="34" charset="-122"/>
              </a:rPr>
              <a:t>and release those who through fear of death were all their lifetime subject to bondage.</a:t>
            </a:r>
          </a:p>
          <a:p>
            <a:pPr algn="l">
              <a:lnSpc>
                <a:spcPct val="114000"/>
              </a:lnSpc>
            </a:pPr>
            <a:r>
              <a:rPr lang="en-US" altLang="zh-CN" sz="3600" b="1" dirty="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祂并不救拔天使，乃是救拔亚伯拉罕的后裔。</a:t>
            </a:r>
          </a:p>
          <a:p>
            <a:pPr algn="l">
              <a:lnSpc>
                <a:spcPct val="114000"/>
              </a:lnSpc>
            </a:pPr>
            <a:r>
              <a:rPr lang="en-US" altLang="zh-CN" sz="3600" b="1" dirty="0">
                <a:solidFill>
                  <a:schemeClr val="bg1"/>
                </a:solidFill>
                <a:ea typeface="微软雅黑" panose="020B0503020204020204" pitchFamily="34" charset="-122"/>
              </a:rPr>
              <a:t>For indeed He does not give aid to angels, but He does give aid to the seed of Abraham.</a:t>
            </a:r>
          </a:p>
        </p:txBody>
      </p:sp>
    </p:spTree>
    <p:extLst>
      <p:ext uri="{BB962C8B-B14F-4D97-AF65-F5344CB8AC3E}">
        <p14:creationId xmlns:p14="http://schemas.microsoft.com/office/powerpoint/2010/main" val="1760180311"/>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971719614"/>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我信圣而公之教会；</a:t>
                      </a:r>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我信圣徒相通；</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我信罪得赦免，</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我信身体复活；</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我信永生。阿们！</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 I believe in the holy universal church: </a:t>
                      </a:r>
                    </a:p>
                    <a:p>
                      <a:pPr marL="0" indent="0">
                        <a:buNone/>
                      </a:pPr>
                      <a:endParaRPr lang="en-US" altLang="zh-CN" sz="3200" dirty="0" smtClean="0"/>
                    </a:p>
                    <a:p>
                      <a:pPr marL="0" indent="0">
                        <a:buNone/>
                      </a:pPr>
                      <a:r>
                        <a:rPr lang="en-US" altLang="zh-CN" sz="3200" dirty="0" smtClean="0"/>
                        <a:t>the communion of saints:</a:t>
                      </a:r>
                    </a:p>
                    <a:p>
                      <a:pPr marL="0" indent="0">
                        <a:buNone/>
                      </a:pPr>
                      <a:endParaRPr lang="en-US" altLang="zh-CN" sz="3200" dirty="0" smtClean="0"/>
                    </a:p>
                    <a:p>
                      <a:pPr marL="0" indent="0">
                        <a:buNone/>
                      </a:pPr>
                      <a:r>
                        <a:rPr lang="en-US" altLang="zh-CN" sz="3200" dirty="0" smtClean="0"/>
                        <a:t>The forgiveness of sins:</a:t>
                      </a:r>
                    </a:p>
                    <a:p>
                      <a:pPr marL="0" indent="0">
                        <a:buNone/>
                      </a:pPr>
                      <a:endParaRPr lang="en-US" altLang="zh-CN" sz="3200" dirty="0" smtClean="0"/>
                    </a:p>
                    <a:p>
                      <a:pPr marL="0" indent="0">
                        <a:buNone/>
                      </a:pPr>
                      <a:r>
                        <a:rPr lang="en-US" altLang="zh-CN" sz="3200" dirty="0" smtClean="0"/>
                        <a:t>The resurrection of the body:</a:t>
                      </a:r>
                    </a:p>
                    <a:p>
                      <a:pPr marL="0" indent="0">
                        <a:buNone/>
                      </a:pPr>
                      <a:endParaRPr lang="en-US" altLang="zh-CN" sz="3200" dirty="0" smtClean="0"/>
                    </a:p>
                    <a:p>
                      <a:pPr marL="0" indent="0">
                        <a:buNone/>
                      </a:pPr>
                      <a:r>
                        <a:rPr lang="en-US" altLang="zh-CN" sz="3200" dirty="0" smtClean="0"/>
                        <a:t>And the life everlasting. Amen.</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1637354313"/>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accent1">
              <a:lumMod val="75000"/>
            </a:schemeClr>
          </a:solidFill>
          <a:ln>
            <a:solidFill>
              <a:schemeClr val="accent1">
                <a:lumMod val="60000"/>
                <a:lumOff val="40000"/>
              </a:schemeClr>
            </a:solidFill>
          </a:ln>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祝祷 </a:t>
            </a:r>
            <a:r>
              <a:rPr lang="en-US" altLang="zh-CN" sz="3600" b="1" u="sng" dirty="0" smtClean="0">
                <a:solidFill>
                  <a:schemeClr val="bg1"/>
                </a:solidFill>
                <a:ea typeface="微软雅黑" panose="020B0503020204020204" pitchFamily="34" charset="-122"/>
              </a:rPr>
              <a:t>Benediction</a:t>
            </a: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245163954"/>
              </p:ext>
            </p:extLst>
          </p:nvPr>
        </p:nvGraphicFramePr>
        <p:xfrm>
          <a:off x="0" y="613775"/>
          <a:ext cx="9144000" cy="6244225"/>
        </p:xfrm>
        <a:graphic>
          <a:graphicData uri="http://schemas.openxmlformats.org/drawingml/2006/table">
            <a:tbl>
              <a:tblPr firstRow="1" bandRow="1">
                <a:tableStyleId>{5C22544A-7EE6-4342-B048-85BDC9FD1C3A}</a:tableStyleId>
              </a:tblPr>
              <a:tblGrid>
                <a:gridCol w="4233797"/>
                <a:gridCol w="4910203"/>
              </a:tblGrid>
              <a:tr h="6244225">
                <a:tc>
                  <a:txBody>
                    <a:bodyPr/>
                    <a:lstStyle/>
                    <a:p>
                      <a:r>
                        <a:rPr lang="en-US" altLang="zh-CN" sz="3000" dirty="0" smtClean="0">
                          <a:latin typeface="微软雅黑" panose="020B0503020204020204" pitchFamily="34" charset="-122"/>
                          <a:ea typeface="微软雅黑" panose="020B0503020204020204" pitchFamily="34" charset="-122"/>
                        </a:rPr>
                        <a:t>【</a:t>
                      </a:r>
                      <a:r>
                        <a:rPr lang="zh-CN" altLang="en-US" sz="3000" dirty="0" smtClean="0">
                          <a:latin typeface="微软雅黑" panose="020B0503020204020204" pitchFamily="34" charset="-122"/>
                          <a:ea typeface="微软雅黑" panose="020B0503020204020204" pitchFamily="34" charset="-122"/>
                        </a:rPr>
                        <a:t>哥林多后书</a:t>
                      </a:r>
                      <a:r>
                        <a:rPr lang="en-US" altLang="zh-CN" sz="3000" dirty="0" smtClean="0">
                          <a:latin typeface="微软雅黑" panose="020B0503020204020204" pitchFamily="34" charset="-122"/>
                          <a:ea typeface="微软雅黑" panose="020B0503020204020204" pitchFamily="34" charset="-122"/>
                        </a:rPr>
                        <a:t>13:14】</a:t>
                      </a:r>
                    </a:p>
                    <a:p>
                      <a:endParaRPr lang="en-US" altLang="zh-CN" sz="30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愿</a:t>
                      </a:r>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主耶稣基督的恩惠、</a:t>
                      </a:r>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　</a:t>
                      </a:r>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神的慈爱、</a:t>
                      </a:r>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圣灵的感动，</a:t>
                      </a:r>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常与你们众人同在！</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【2 Corinthians 13:14】</a:t>
                      </a:r>
                    </a:p>
                    <a:p>
                      <a:pPr marL="0" indent="0">
                        <a:buNone/>
                      </a:pPr>
                      <a:endParaRPr lang="en-US" altLang="zh-CN" sz="3200" dirty="0" smtClean="0"/>
                    </a:p>
                    <a:p>
                      <a:pPr marL="0" indent="0">
                        <a:buNone/>
                      </a:pPr>
                      <a:r>
                        <a:rPr lang="en-US" altLang="zh-CN" sz="3200" dirty="0" smtClean="0"/>
                        <a:t>The grace of the Lord Jesus Christ, </a:t>
                      </a:r>
                    </a:p>
                    <a:p>
                      <a:pPr marL="0" indent="0">
                        <a:buNone/>
                      </a:pPr>
                      <a:endParaRPr lang="en-US" altLang="zh-CN" sz="3200" dirty="0" smtClean="0"/>
                    </a:p>
                    <a:p>
                      <a:pPr marL="0" indent="0">
                        <a:buNone/>
                      </a:pPr>
                      <a:r>
                        <a:rPr lang="en-US" altLang="zh-CN" sz="3200" dirty="0" smtClean="0"/>
                        <a:t>and the love of God, </a:t>
                      </a:r>
                    </a:p>
                    <a:p>
                      <a:pPr marL="0" indent="0">
                        <a:buNone/>
                      </a:pPr>
                      <a:endParaRPr lang="en-US" altLang="zh-CN" sz="3200" dirty="0" smtClean="0"/>
                    </a:p>
                    <a:p>
                      <a:pPr marL="0" indent="0">
                        <a:buNone/>
                      </a:pPr>
                      <a:r>
                        <a:rPr lang="en-US" altLang="zh-CN" sz="3200" dirty="0" smtClean="0"/>
                        <a:t>and the communion of the Holy Spirit be with you all. </a:t>
                      </a:r>
                    </a:p>
                    <a:p>
                      <a:pPr marL="0" indent="0">
                        <a:buNone/>
                      </a:pPr>
                      <a:endParaRPr lang="en-US" altLang="zh-CN" sz="3200" dirty="0" smtClean="0"/>
                    </a:p>
                    <a:p>
                      <a:pPr marL="0" indent="0">
                        <a:buNone/>
                      </a:pPr>
                      <a:r>
                        <a:rPr lang="en-US" altLang="zh-CN" sz="3200" dirty="0" smtClean="0"/>
                        <a:t>Amen.</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3216666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a:t>
            </a:r>
            <a:r>
              <a:rPr lang="en-US" altLang="zh-CN" sz="3600" b="1" u="sng" dirty="0" smtClean="0">
                <a:solidFill>
                  <a:schemeClr val="bg1"/>
                </a:solidFill>
                <a:ea typeface="微软雅黑" panose="020B0503020204020204" pitchFamily="34" charset="-122"/>
              </a:rPr>
              <a:t>2:9-18</a:t>
            </a:r>
            <a:r>
              <a:rPr lang="en-US" altLang="zh-CN" sz="3600" b="1" u="sng" dirty="0" smtClean="0">
                <a:solidFill>
                  <a:schemeClr val="bg1"/>
                </a:solidFill>
                <a:ea typeface="微软雅黑" panose="020B0503020204020204" pitchFamily="34" charset="-122"/>
              </a:rPr>
              <a:t>】</a:t>
            </a:r>
            <a:endParaRPr lang="en-US" altLang="zh-CN" sz="3600" b="1" u="sng" dirty="0">
              <a:solidFill>
                <a:schemeClr val="bg1"/>
              </a:solidFill>
              <a:ea typeface="微软雅黑" panose="020B0503020204020204" pitchFamily="34" charset="-122"/>
            </a:endParaRPr>
          </a:p>
          <a:p>
            <a:pPr algn="l">
              <a:lnSpc>
                <a:spcPct val="114000"/>
              </a:lnSpc>
            </a:pPr>
            <a:r>
              <a:rPr lang="en-US" altLang="zh-CN" sz="3200" b="1" dirty="0">
                <a:solidFill>
                  <a:schemeClr val="bg1"/>
                </a:solidFill>
                <a:ea typeface="微软雅黑" panose="020B0503020204020204" pitchFamily="34" charset="-122"/>
              </a:rPr>
              <a:t>17 </a:t>
            </a:r>
            <a:r>
              <a:rPr lang="zh-CN" altLang="en-US" sz="3200" b="1" dirty="0">
                <a:solidFill>
                  <a:schemeClr val="bg1"/>
                </a:solidFill>
                <a:ea typeface="微软雅黑" panose="020B0503020204020204" pitchFamily="34" charset="-122"/>
              </a:rPr>
              <a:t>所以，祂凡事该与他的弟兄相同，为要在　神的事上成为慈悲忠信的大祭司，为百姓的罪献上挽回祭。</a:t>
            </a:r>
          </a:p>
          <a:p>
            <a:pPr algn="l">
              <a:lnSpc>
                <a:spcPct val="100000"/>
              </a:lnSpc>
            </a:pPr>
            <a:r>
              <a:rPr lang="en-US" altLang="zh-CN" sz="3200" b="1" dirty="0">
                <a:solidFill>
                  <a:schemeClr val="bg1"/>
                </a:solidFill>
                <a:ea typeface="微软雅黑" panose="020B0503020204020204" pitchFamily="34" charset="-122"/>
              </a:rPr>
              <a:t>Therefore, in all things He had to be made like His brethren, that He might be a merciful and faithful High Priest in things pertaining to God, to make propitiation for the sins of the people.</a:t>
            </a:r>
          </a:p>
          <a:p>
            <a:pPr algn="l">
              <a:lnSpc>
                <a:spcPct val="114000"/>
              </a:lnSpc>
            </a:pPr>
            <a:r>
              <a:rPr lang="en-US" altLang="zh-CN" sz="3200" b="1" dirty="0">
                <a:solidFill>
                  <a:schemeClr val="bg1"/>
                </a:solidFill>
                <a:ea typeface="微软雅黑" panose="020B0503020204020204" pitchFamily="34" charset="-122"/>
              </a:rPr>
              <a:t>18 </a:t>
            </a:r>
            <a:r>
              <a:rPr lang="zh-CN" altLang="en-US" sz="3200" b="1" dirty="0">
                <a:solidFill>
                  <a:schemeClr val="bg1"/>
                </a:solidFill>
                <a:ea typeface="微软雅黑" panose="020B0503020204020204" pitchFamily="34" charset="-122"/>
              </a:rPr>
              <a:t>祂自己既然被试探而受苦，就能搭救被试探的人。</a:t>
            </a:r>
          </a:p>
          <a:p>
            <a:pPr algn="l">
              <a:lnSpc>
                <a:spcPct val="100000"/>
              </a:lnSpc>
            </a:pPr>
            <a:r>
              <a:rPr lang="en-US" altLang="zh-CN" sz="3200" b="1" dirty="0">
                <a:solidFill>
                  <a:schemeClr val="bg1"/>
                </a:solidFill>
                <a:ea typeface="微软雅黑" panose="020B0503020204020204" pitchFamily="34" charset="-122"/>
              </a:rPr>
              <a:t>For in that He Himself has suffered, being tempted, He is able to aid those who are tempted.</a:t>
            </a:r>
          </a:p>
        </p:txBody>
      </p:sp>
    </p:spTree>
    <p:extLst>
      <p:ext uri="{BB962C8B-B14F-4D97-AF65-F5344CB8AC3E}">
        <p14:creationId xmlns:p14="http://schemas.microsoft.com/office/powerpoint/2010/main" val="22177709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a:solidFill>
                  <a:schemeClr val="bg1"/>
                </a:solidFill>
                <a:ea typeface="微软雅黑" panose="020B0503020204020204" pitchFamily="34" charset="-122"/>
              </a:rPr>
              <a:t>	基督为</a:t>
            </a:r>
            <a:r>
              <a:rPr lang="zh-CN" altLang="en-US" sz="3600" b="1" u="sng" dirty="0" smtClean="0">
                <a:solidFill>
                  <a:schemeClr val="bg1"/>
                </a:solidFill>
                <a:ea typeface="微软雅黑" panose="020B0503020204020204" pitchFamily="34" charset="-122"/>
              </a:rPr>
              <a:t>谁而死</a:t>
            </a:r>
            <a:r>
              <a:rPr lang="zh-CN" altLang="en-US" sz="3600" b="1" u="sng"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希伯来书 </a:t>
            </a:r>
            <a:r>
              <a:rPr lang="en-US" altLang="zh-CN" sz="3600" b="1" dirty="0">
                <a:solidFill>
                  <a:schemeClr val="bg1"/>
                </a:solidFill>
                <a:ea typeface="微软雅黑" panose="020B0503020204020204" pitchFamily="34" charset="-122"/>
              </a:rPr>
              <a:t>Hebrews 2:9</a:t>
            </a:r>
            <a:r>
              <a:rPr lang="en-US" altLang="zh-CN" sz="3600" b="1"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惟独</a:t>
            </a:r>
            <a:r>
              <a:rPr lang="zh-CN" altLang="en-US" sz="3600" b="1" dirty="0">
                <a:solidFill>
                  <a:schemeClr val="bg1"/>
                </a:solidFill>
                <a:ea typeface="微软雅黑" panose="020B0503020204020204" pitchFamily="34" charset="-122"/>
              </a:rPr>
              <a:t>见那成为比天使小一点的耶稣（或作“惟独见耶稣暂时比天使小”），因为受死的苦，就得了尊贵、荣耀为冠冕，叫祂因着　神的恩，</a:t>
            </a:r>
            <a:r>
              <a:rPr lang="zh-CN" altLang="en-US" sz="3600" b="1" dirty="0">
                <a:solidFill>
                  <a:srgbClr val="FFFF00"/>
                </a:solidFill>
                <a:ea typeface="微软雅黑" panose="020B0503020204020204" pitchFamily="34" charset="-122"/>
              </a:rPr>
              <a:t>为人人尝了死味</a:t>
            </a:r>
            <a:r>
              <a:rPr lang="zh-CN" altLang="en-US"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But we see Jesus, who was made a little lower than the angels, for the suffering of death crowned with glory and honor, that He, by the grace of God, might </a:t>
            </a:r>
            <a:r>
              <a:rPr lang="en-US" altLang="zh-CN" sz="3600" b="1" dirty="0">
                <a:solidFill>
                  <a:srgbClr val="FFFF00"/>
                </a:solidFill>
                <a:ea typeface="微软雅黑" panose="020B0503020204020204" pitchFamily="34" charset="-122"/>
              </a:rPr>
              <a:t>taste death for everyone</a:t>
            </a:r>
            <a:r>
              <a:rPr lang="en-US" altLang="zh-CN" sz="3600" b="1" dirty="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0317034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a:solidFill>
                  <a:schemeClr val="bg1"/>
                </a:solidFill>
                <a:ea typeface="微软雅黑" panose="020B0503020204020204" pitchFamily="34" charset="-122"/>
              </a:rPr>
              <a:t>主耶稣为教会死。</a:t>
            </a:r>
          </a:p>
          <a:p>
            <a:pPr algn="l">
              <a:lnSpc>
                <a:spcPct val="114000"/>
              </a:lnSpc>
            </a:pPr>
            <a:r>
              <a:rPr lang="en-US" altLang="zh-CN" sz="3600" b="1" dirty="0">
                <a:solidFill>
                  <a:schemeClr val="bg1"/>
                </a:solidFill>
                <a:ea typeface="微软雅黑" panose="020B0503020204020204" pitchFamily="34" charset="-122"/>
              </a:rPr>
              <a:t>【</a:t>
            </a:r>
            <a:r>
              <a:rPr lang="zh-CN" altLang="en-US" sz="3600" b="1" dirty="0" smtClean="0">
                <a:solidFill>
                  <a:schemeClr val="bg1"/>
                </a:solidFill>
                <a:ea typeface="微软雅黑" panose="020B0503020204020204" pitchFamily="34" charset="-122"/>
              </a:rPr>
              <a:t>弗 </a:t>
            </a:r>
            <a:r>
              <a:rPr lang="en-US" altLang="zh-CN" sz="3600" b="1" dirty="0" err="1" smtClean="0">
                <a:solidFill>
                  <a:schemeClr val="bg1"/>
                </a:solidFill>
                <a:ea typeface="微软雅黑" panose="020B0503020204020204" pitchFamily="34" charset="-122"/>
              </a:rPr>
              <a:t>Eph</a:t>
            </a:r>
            <a:r>
              <a:rPr lang="en-US" altLang="zh-CN" sz="3600" b="1" dirty="0" smtClean="0">
                <a:solidFill>
                  <a:schemeClr val="bg1"/>
                </a:solidFill>
                <a:ea typeface="微软雅黑" panose="020B0503020204020204" pitchFamily="34" charset="-122"/>
              </a:rPr>
              <a:t> </a:t>
            </a:r>
            <a:r>
              <a:rPr lang="en-US" altLang="zh-CN" sz="3600" b="1" dirty="0">
                <a:solidFill>
                  <a:schemeClr val="bg1"/>
                </a:solidFill>
                <a:ea typeface="微软雅黑" panose="020B0503020204020204" pitchFamily="34" charset="-122"/>
              </a:rPr>
              <a:t>5:25</a:t>
            </a:r>
            <a:r>
              <a:rPr lang="en-US" altLang="zh-CN" sz="3600" b="1"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你们</a:t>
            </a:r>
            <a:r>
              <a:rPr lang="zh-CN" altLang="en-US" sz="3600" b="1" dirty="0">
                <a:solidFill>
                  <a:schemeClr val="bg1"/>
                </a:solidFill>
                <a:ea typeface="微软雅黑" panose="020B0503020204020204" pitchFamily="34" charset="-122"/>
              </a:rPr>
              <a:t>作丈夫的，要爱你们的妻子，正如</a:t>
            </a:r>
            <a:r>
              <a:rPr lang="zh-CN" altLang="en-US" sz="3600" b="1" dirty="0">
                <a:solidFill>
                  <a:srgbClr val="FFFF00"/>
                </a:solidFill>
                <a:ea typeface="微软雅黑" panose="020B0503020204020204" pitchFamily="34" charset="-122"/>
              </a:rPr>
              <a:t>基督爱教会，</a:t>
            </a:r>
            <a:r>
              <a:rPr lang="zh-CN" altLang="en-US" sz="3600" b="1" u="sng" dirty="0">
                <a:solidFill>
                  <a:srgbClr val="FFFF00"/>
                </a:solidFill>
                <a:ea typeface="微软雅黑" panose="020B0503020204020204" pitchFamily="34" charset="-122"/>
              </a:rPr>
              <a:t>为教会舍己</a:t>
            </a:r>
            <a:r>
              <a:rPr lang="zh-CN" altLang="en-US" sz="3600" b="1" dirty="0">
                <a:solidFill>
                  <a:srgbClr val="FFFF00"/>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Husbands, love your wives, just as </a:t>
            </a:r>
            <a:r>
              <a:rPr lang="en-US" altLang="zh-CN" sz="3600" b="1" dirty="0">
                <a:solidFill>
                  <a:srgbClr val="FFFF00"/>
                </a:solidFill>
                <a:ea typeface="微软雅黑" panose="020B0503020204020204" pitchFamily="34" charset="-122"/>
              </a:rPr>
              <a:t>Christ also loved the church and gave Himself for her,</a:t>
            </a:r>
            <a:endParaRPr lang="en-US" altLang="zh-CN" sz="3600" b="1" dirty="0">
              <a:solidFill>
                <a:srgbClr val="FFFF00"/>
              </a:solidFill>
              <a:ea typeface="微软雅黑" panose="020B0503020204020204" pitchFamily="34" charset="-122"/>
            </a:endParaRPr>
          </a:p>
        </p:txBody>
      </p:sp>
    </p:spTree>
    <p:extLst>
      <p:ext uri="{BB962C8B-B14F-4D97-AF65-F5344CB8AC3E}">
        <p14:creationId xmlns:p14="http://schemas.microsoft.com/office/powerpoint/2010/main" val="146326393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7062</TotalTime>
  <Words>3083</Words>
  <Application>Microsoft Office PowerPoint</Application>
  <PresentationFormat>全屏显示(4:3)</PresentationFormat>
  <Paragraphs>328</Paragraphs>
  <Slides>61</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61</vt:i4>
      </vt:variant>
    </vt:vector>
  </HeadingPairs>
  <TitlesOfParts>
    <vt:vector size="67" baseType="lpstr">
      <vt:lpstr>宋体</vt:lpstr>
      <vt:lpstr>微软雅黑</vt:lpstr>
      <vt:lpstr>Arial</vt:lpstr>
      <vt:lpstr>Calibri</vt:lpstr>
      <vt:lpstr>Calibri Light</vt:lpstr>
      <vt:lpstr>Office 主题</vt:lpstr>
      <vt:lpstr>希伯来书 Hebrews_7</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圣餐 Holy Communion</vt:lpstr>
      <vt:lpstr>PowerPoint 演示文稿</vt:lpstr>
      <vt:lpstr>PowerPoint 演示文稿</vt:lpstr>
      <vt:lpstr>PowerPoint 演示文稿</vt:lpstr>
      <vt:lpstr>PowerPoint 演示文稿</vt:lpstr>
      <vt:lpstr>神的儿女 Children of God</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信仰告白</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554</cp:revision>
  <dcterms:created xsi:type="dcterms:W3CDTF">2018-02-16T18:09:56Z</dcterms:created>
  <dcterms:modified xsi:type="dcterms:W3CDTF">2020-06-07T08:22:56Z</dcterms:modified>
</cp:coreProperties>
</file>