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ppt/comments/comment5.xml" ContentType="application/vnd.openxmlformats-officedocument.presentationml.comments+xml"/>
  <Override PartName="/ppt/comments/comment6.xml" ContentType="application/vnd.openxmlformats-officedocument.presentationml.comments+xml"/>
  <Override PartName="/ppt/comments/comment7.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3" r:id="rId2"/>
    <p:sldId id="2463" r:id="rId3"/>
    <p:sldId id="2526" r:id="rId4"/>
    <p:sldId id="2527" r:id="rId5"/>
    <p:sldId id="2464" r:id="rId6"/>
    <p:sldId id="2465" r:id="rId7"/>
    <p:sldId id="2528" r:id="rId8"/>
    <p:sldId id="2214" r:id="rId9"/>
    <p:sldId id="1077" r:id="rId10"/>
    <p:sldId id="2529" r:id="rId11"/>
    <p:sldId id="2530" r:id="rId12"/>
    <p:sldId id="2531" r:id="rId13"/>
    <p:sldId id="2533" r:id="rId14"/>
    <p:sldId id="2534" r:id="rId15"/>
    <p:sldId id="2535" r:id="rId16"/>
    <p:sldId id="2536" r:id="rId17"/>
    <p:sldId id="2532" r:id="rId18"/>
    <p:sldId id="2537" r:id="rId19"/>
    <p:sldId id="2447" r:id="rId20"/>
    <p:sldId id="2453" r:id="rId21"/>
    <p:sldId id="2538" r:id="rId22"/>
    <p:sldId id="2479" r:id="rId23"/>
    <p:sldId id="2539" r:id="rId24"/>
    <p:sldId id="2480" r:id="rId25"/>
    <p:sldId id="2540" r:id="rId26"/>
    <p:sldId id="2481" r:id="rId27"/>
    <p:sldId id="2483" r:id="rId28"/>
    <p:sldId id="2541" r:id="rId29"/>
    <p:sldId id="2482" r:id="rId30"/>
    <p:sldId id="2516" r:id="rId31"/>
    <p:sldId id="2542" r:id="rId32"/>
    <p:sldId id="2543" r:id="rId33"/>
    <p:sldId id="2544" r:id="rId34"/>
    <p:sldId id="2545" r:id="rId35"/>
    <p:sldId id="2546" r:id="rId36"/>
    <p:sldId id="2547" r:id="rId37"/>
    <p:sldId id="2217" r:id="rId38"/>
    <p:sldId id="2216" r:id="rId39"/>
    <p:sldId id="2218" r:id="rId40"/>
    <p:sldId id="2219" r:id="rId41"/>
    <p:sldId id="2220" r:id="rId4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nabas Feng" initials="BF" lastIdx="2" clrIdx="0">
    <p:extLst>
      <p:ext uri="{19B8F6BF-5375-455C-9EA6-DF929625EA0E}">
        <p15:presenceInfo xmlns:p15="http://schemas.microsoft.com/office/powerpoint/2012/main" userId="743a36f17df1714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66" y="120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6-14T03:14:09.654" idx="2">
    <p:pos x="10" y="10"/>
    <p:text/>
    <p:extLst>
      <p:ext uri="{C676402C-5697-4E1C-873F-D02D1690AC5C}">
        <p15:threadingInfo xmlns:p15="http://schemas.microsoft.com/office/powerpoint/2012/main" timeZoneBias="3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06-14T03:14:09.654" idx="2">
    <p:pos x="10" y="10"/>
    <p:text/>
    <p:extLst>
      <p:ext uri="{C676402C-5697-4E1C-873F-D02D1690AC5C}">
        <p15:threadingInfo xmlns:p15="http://schemas.microsoft.com/office/powerpoint/2012/main" timeZoneBias="36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0-06-14T03:14:09.654" idx="2">
    <p:pos x="10" y="10"/>
    <p:text/>
    <p:extLst>
      <p:ext uri="{C676402C-5697-4E1C-873F-D02D1690AC5C}">
        <p15:threadingInfo xmlns:p15="http://schemas.microsoft.com/office/powerpoint/2012/main" timeZoneBias="36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0-06-14T03:14:09.654" idx="2">
    <p:pos x="10" y="10"/>
    <p:text/>
    <p:extLst>
      <p:ext uri="{C676402C-5697-4E1C-873F-D02D1690AC5C}">
        <p15:threadingInfo xmlns:p15="http://schemas.microsoft.com/office/powerpoint/2012/main" timeZoneBias="36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20-06-14T03:14:09.654" idx="2">
    <p:pos x="10" y="10"/>
    <p:text/>
    <p:extLst>
      <p:ext uri="{C676402C-5697-4E1C-873F-D02D1690AC5C}">
        <p15:threadingInfo xmlns:p15="http://schemas.microsoft.com/office/powerpoint/2012/main" timeZoneBias="36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20-06-14T03:14:09.654" idx="2">
    <p:pos x="10" y="10"/>
    <p:text/>
    <p:extLst>
      <p:ext uri="{C676402C-5697-4E1C-873F-D02D1690AC5C}">
        <p15:threadingInfo xmlns:p15="http://schemas.microsoft.com/office/powerpoint/2012/main" timeZoneBias="360"/>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1" dt="2020-06-14T03:14:09.654" idx="2">
    <p:pos x="10" y="10"/>
    <p:text/>
    <p:extLst>
      <p:ext uri="{C676402C-5697-4E1C-873F-D02D1690AC5C}">
        <p15:threadingInfo xmlns:p15="http://schemas.microsoft.com/office/powerpoint/2012/main" timeZoneBias="36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2020/6/14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2020/6/14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2020/6/14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2020/6/14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2020/6/14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2020/6/14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2020/6/14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2020/6/14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2020/6/14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2020/6/14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2020/6/14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2020/6/14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comments" Target="../comments/comment3.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comments" Target="../comments/comment4.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comments" Target="../comments/comment5.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comments" Target="../comments/comment6.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comments" Target="../comments/comment7.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a:solidFill>
                  <a:schemeClr val="bg1"/>
                </a:solidFill>
              </a:rPr>
              <a:t>希伯来书</a:t>
            </a:r>
            <a:r>
              <a:rPr lang="zh-CN" altLang="en-US" b="1" dirty="0" smtClean="0">
                <a:solidFill>
                  <a:schemeClr val="bg1"/>
                </a:solidFill>
              </a:rPr>
              <a:t> </a:t>
            </a:r>
            <a:r>
              <a:rPr lang="en-US" altLang="zh-CN" b="1" dirty="0" smtClean="0">
                <a:solidFill>
                  <a:schemeClr val="bg1"/>
                </a:solidFill>
              </a:rPr>
              <a:t>Hebrews_8</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6/14/2020</a:t>
            </a:r>
            <a:endParaRPr lang="zh-CN" altLang="en-US" b="1" dirty="0">
              <a:solidFill>
                <a:schemeClr val="bg1"/>
              </a:solidFill>
            </a:endParaRPr>
          </a:p>
        </p:txBody>
      </p:sp>
    </p:spTree>
    <p:extLst>
      <p:ext uri="{BB962C8B-B14F-4D97-AF65-F5344CB8AC3E}">
        <p14:creationId xmlns:p14="http://schemas.microsoft.com/office/powerpoint/2010/main" val="3116884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1:14-17】</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约翰为祂作见证，喊着说：“这就是我曾说，‘那在我以后来的，反成了在我以前的，因祂本来在我以前。’” </a:t>
            </a:r>
          </a:p>
          <a:p>
            <a:pPr algn="l">
              <a:lnSpc>
                <a:spcPct val="114000"/>
              </a:lnSpc>
            </a:pPr>
            <a:r>
              <a:rPr lang="en-US" altLang="zh-CN" sz="3600" b="1" dirty="0">
                <a:solidFill>
                  <a:schemeClr val="bg1"/>
                </a:solidFill>
                <a:ea typeface="微软雅黑" panose="020B0503020204020204" pitchFamily="34" charset="-122"/>
              </a:rPr>
              <a:t>John bore witness of Him and cried out, saying, “This was He of whom I said, ‘He who comes after me is preferred before me, for He was before me.’”</a:t>
            </a:r>
          </a:p>
        </p:txBody>
      </p:sp>
    </p:spTree>
    <p:extLst>
      <p:ext uri="{BB962C8B-B14F-4D97-AF65-F5344CB8AC3E}">
        <p14:creationId xmlns:p14="http://schemas.microsoft.com/office/powerpoint/2010/main" val="3536739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1:14-17】</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从祂丰满的恩典里，我们都领受了，而且恩上加恩。</a:t>
            </a:r>
          </a:p>
          <a:p>
            <a:pPr algn="l">
              <a:lnSpc>
                <a:spcPct val="114000"/>
              </a:lnSpc>
            </a:pPr>
            <a:r>
              <a:rPr lang="en-US" altLang="zh-CN" sz="3600" b="1" dirty="0">
                <a:solidFill>
                  <a:schemeClr val="bg1"/>
                </a:solidFill>
                <a:ea typeface="微软雅黑" panose="020B0503020204020204" pitchFamily="34" charset="-122"/>
              </a:rPr>
              <a:t>And of His fullness we have all received, and grace for grace.</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律法本是藉着摩西传的，恩典和真理都是由耶稣基督来的。</a:t>
            </a:r>
          </a:p>
          <a:p>
            <a:pPr algn="l">
              <a:lnSpc>
                <a:spcPct val="114000"/>
              </a:lnSpc>
            </a:pPr>
            <a:r>
              <a:rPr lang="en-US" altLang="zh-CN" sz="3600" b="1" dirty="0">
                <a:solidFill>
                  <a:schemeClr val="bg1"/>
                </a:solidFill>
                <a:ea typeface="微软雅黑" panose="020B0503020204020204" pitchFamily="34" charset="-122"/>
              </a:rPr>
              <a:t>For the law was given through Moses, but grace and truth came through Jesus Christ.</a:t>
            </a:r>
          </a:p>
        </p:txBody>
      </p:sp>
    </p:spTree>
    <p:extLst>
      <p:ext uri="{BB962C8B-B14F-4D97-AF65-F5344CB8AC3E}">
        <p14:creationId xmlns:p14="http://schemas.microsoft.com/office/powerpoint/2010/main" val="32179537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申命记 </a:t>
            </a:r>
            <a:r>
              <a:rPr lang="en-US" altLang="zh-CN" sz="3600" b="1" u="sng" dirty="0">
                <a:solidFill>
                  <a:schemeClr val="bg1"/>
                </a:solidFill>
                <a:ea typeface="微软雅黑" panose="020B0503020204020204" pitchFamily="34" charset="-122"/>
              </a:rPr>
              <a:t>Deuteronomy 4:5-8】</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我照着耶和华我　神所吩咐的，将律例、典章教训你们，使你们在所要进去得为业的地上遵行。</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Surely I have taught you statutes and judgments, just as the Lord my God commanded me, that you should act according to them in the land which you go to possess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548640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申命记 </a:t>
            </a:r>
            <a:r>
              <a:rPr lang="en-US" altLang="zh-CN" sz="3600" b="1" u="sng" dirty="0">
                <a:solidFill>
                  <a:schemeClr val="bg1"/>
                </a:solidFill>
                <a:ea typeface="微软雅黑" panose="020B0503020204020204" pitchFamily="34" charset="-122"/>
              </a:rPr>
              <a:t>Deuteronomy 4:5-8】</a:t>
            </a:r>
          </a:p>
          <a:p>
            <a:pPr algn="l">
              <a:lnSpc>
                <a:spcPct val="114000"/>
              </a:lnSpc>
            </a:pPr>
            <a:r>
              <a:rPr lang="en-US" altLang="zh-CN" sz="3600" b="1" dirty="0" smtClean="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所以你们要谨守遵行。这就是你们在万民眼前的智慧、聪明。他们听见这一切律例，必说：‘这大国的人真是有智慧、有聪明。’</a:t>
            </a:r>
          </a:p>
          <a:p>
            <a:pPr algn="l">
              <a:lnSpc>
                <a:spcPct val="114000"/>
              </a:lnSpc>
            </a:pPr>
            <a:r>
              <a:rPr lang="en-US" altLang="zh-CN" sz="3600" b="1" dirty="0">
                <a:solidFill>
                  <a:schemeClr val="bg1"/>
                </a:solidFill>
                <a:ea typeface="微软雅黑" panose="020B0503020204020204" pitchFamily="34" charset="-122"/>
              </a:rPr>
              <a:t>Therefore be careful to observe them; for this is your wisdom and your understanding in the sight of the peoples who will hear all these statutes, and say, ‘Surely this great nation is a wise and understanding people.’</a:t>
            </a:r>
          </a:p>
        </p:txBody>
      </p:sp>
    </p:spTree>
    <p:extLst>
      <p:ext uri="{BB962C8B-B14F-4D97-AF65-F5344CB8AC3E}">
        <p14:creationId xmlns:p14="http://schemas.microsoft.com/office/powerpoint/2010/main" val="15226261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申命记 </a:t>
            </a:r>
            <a:r>
              <a:rPr lang="en-US" altLang="zh-CN" sz="3600" b="1" u="sng" dirty="0">
                <a:solidFill>
                  <a:schemeClr val="bg1"/>
                </a:solidFill>
                <a:ea typeface="微软雅黑" panose="020B0503020204020204" pitchFamily="34" charset="-122"/>
              </a:rPr>
              <a:t>Deuteronomy 4:5-8】</a:t>
            </a:r>
          </a:p>
          <a:p>
            <a:pPr algn="l">
              <a:lnSpc>
                <a:spcPct val="100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哪一大国的人有神与他们相近，像耶和华我们的　神、在我们求告他的时候与我们相近呢</a:t>
            </a:r>
            <a:r>
              <a:rPr lang="zh-CN" altLang="en-US"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For what great nation is there that has God so near to it, as the Lord our God is to us, for whatever reason we may call upon Him?</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又哪一大国有这样公义的律例、典章，像我今日在你们面前所陈明的这一切律法呢？</a:t>
            </a:r>
          </a:p>
          <a:p>
            <a:pPr algn="l">
              <a:lnSpc>
                <a:spcPct val="114000"/>
              </a:lnSpc>
            </a:pPr>
            <a:r>
              <a:rPr lang="en-US" altLang="zh-CN" sz="3600" b="1" dirty="0">
                <a:solidFill>
                  <a:schemeClr val="bg1"/>
                </a:solidFill>
                <a:ea typeface="微软雅黑" panose="020B0503020204020204" pitchFamily="34" charset="-122"/>
              </a:rPr>
              <a:t>And what great nation is there that has such statutes and righteous judgments as are in all this law which I set before you this day?</a:t>
            </a:r>
          </a:p>
        </p:txBody>
      </p:sp>
    </p:spTree>
    <p:extLst>
      <p:ext uri="{BB962C8B-B14F-4D97-AF65-F5344CB8AC3E}">
        <p14:creationId xmlns:p14="http://schemas.microsoft.com/office/powerpoint/2010/main" val="18078231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6:27</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63】</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不要为那必坏的食物劳力，要为那存到永生的食物劳力，就是人子要赐给你们的，因为人子是父　神所印证的。” </a:t>
            </a:r>
          </a:p>
          <a:p>
            <a:pPr algn="l">
              <a:lnSpc>
                <a:spcPct val="114000"/>
              </a:lnSpc>
            </a:pPr>
            <a:r>
              <a:rPr lang="en-US" altLang="zh-CN" sz="3600" b="1" dirty="0">
                <a:solidFill>
                  <a:schemeClr val="bg1"/>
                </a:solidFill>
                <a:ea typeface="微软雅黑" panose="020B0503020204020204" pitchFamily="34" charset="-122"/>
              </a:rPr>
              <a:t>Do not labor for the food which perishes, but for the food which endures to everlasting life, which the Son of Man will give you, because God the Father has set His seal on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144369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6:27</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63】</a:t>
            </a:r>
          </a:p>
          <a:p>
            <a:pPr algn="l">
              <a:lnSpc>
                <a:spcPct val="114000"/>
              </a:lnSpc>
            </a:pPr>
            <a:r>
              <a:rPr lang="en-US" altLang="zh-CN" sz="3600" b="1" dirty="0" smtClean="0">
                <a:solidFill>
                  <a:schemeClr val="bg1"/>
                </a:solidFill>
                <a:ea typeface="微软雅黑" panose="020B0503020204020204" pitchFamily="34" charset="-122"/>
              </a:rPr>
              <a:t>35 </a:t>
            </a:r>
            <a:r>
              <a:rPr lang="zh-CN" altLang="en-US" sz="3600" b="1" dirty="0">
                <a:solidFill>
                  <a:schemeClr val="bg1"/>
                </a:solidFill>
                <a:ea typeface="微软雅黑" panose="020B0503020204020204" pitchFamily="34" charset="-122"/>
              </a:rPr>
              <a:t>耶稣说：“我就是生命的粮，到我这里来的，必定不饿；信我的，永远不渴。</a:t>
            </a:r>
          </a:p>
          <a:p>
            <a:pPr algn="l">
              <a:lnSpc>
                <a:spcPct val="100000"/>
              </a:lnSpc>
            </a:pPr>
            <a:r>
              <a:rPr lang="en-US" altLang="zh-CN" sz="3600" b="1" dirty="0">
                <a:solidFill>
                  <a:schemeClr val="bg1"/>
                </a:solidFill>
                <a:ea typeface="微软雅黑" panose="020B0503020204020204" pitchFamily="34" charset="-122"/>
              </a:rPr>
              <a:t>And Jesus said to them, “I am the bread of life. He who comes to Me shall never hunger, and he who believes in Me shall never thirst.</a:t>
            </a:r>
          </a:p>
          <a:p>
            <a:pPr algn="l">
              <a:lnSpc>
                <a:spcPct val="114000"/>
              </a:lnSpc>
            </a:pPr>
            <a:r>
              <a:rPr lang="en-US" altLang="zh-CN" sz="3600" b="1" dirty="0">
                <a:solidFill>
                  <a:schemeClr val="bg1"/>
                </a:solidFill>
                <a:ea typeface="微软雅黑" panose="020B0503020204020204" pitchFamily="34" charset="-122"/>
              </a:rPr>
              <a:t>63 </a:t>
            </a:r>
            <a:r>
              <a:rPr lang="zh-CN" altLang="en-US" sz="3600" b="1" dirty="0">
                <a:solidFill>
                  <a:schemeClr val="bg1"/>
                </a:solidFill>
                <a:ea typeface="微软雅黑" panose="020B0503020204020204" pitchFamily="34" charset="-122"/>
              </a:rPr>
              <a:t>叫人活着的乃是灵，肉体是无益的。我对你们所说的话就是灵，就是生命。</a:t>
            </a:r>
          </a:p>
          <a:p>
            <a:pPr algn="l">
              <a:lnSpc>
                <a:spcPct val="100000"/>
              </a:lnSpc>
            </a:pPr>
            <a:r>
              <a:rPr lang="en-US" altLang="zh-CN" sz="3600" b="1" dirty="0">
                <a:solidFill>
                  <a:schemeClr val="bg1"/>
                </a:solidFill>
                <a:ea typeface="微软雅黑" panose="020B0503020204020204" pitchFamily="34" charset="-122"/>
              </a:rPr>
              <a:t>It is the Spirit who gives life; the flesh profits nothing. The words that I speak to you are spirit, and they are life.</a:t>
            </a:r>
          </a:p>
        </p:txBody>
      </p:sp>
    </p:spTree>
    <p:extLst>
      <p:ext uri="{BB962C8B-B14F-4D97-AF65-F5344CB8AC3E}">
        <p14:creationId xmlns:p14="http://schemas.microsoft.com/office/powerpoint/2010/main" val="25125215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6:66-68】</a:t>
            </a:r>
          </a:p>
          <a:p>
            <a:pPr algn="l">
              <a:lnSpc>
                <a:spcPct val="114000"/>
              </a:lnSpc>
            </a:pPr>
            <a:r>
              <a:rPr lang="en-US" altLang="zh-CN" sz="3600" b="1" dirty="0">
                <a:solidFill>
                  <a:schemeClr val="bg1"/>
                </a:solidFill>
                <a:ea typeface="微软雅黑" panose="020B0503020204020204" pitchFamily="34" charset="-122"/>
              </a:rPr>
              <a:t>66 </a:t>
            </a:r>
            <a:r>
              <a:rPr lang="zh-CN" altLang="en-US" sz="3600" b="1" dirty="0">
                <a:solidFill>
                  <a:schemeClr val="bg1"/>
                </a:solidFill>
                <a:ea typeface="微软雅黑" panose="020B0503020204020204" pitchFamily="34" charset="-122"/>
              </a:rPr>
              <a:t>从此，祂门徒中多有退去的，不再</a:t>
            </a:r>
            <a:r>
              <a:rPr lang="zh-CN" altLang="en-US" sz="3600" b="1" dirty="0" smtClean="0">
                <a:solidFill>
                  <a:schemeClr val="bg1"/>
                </a:solidFill>
                <a:ea typeface="微软雅黑" panose="020B0503020204020204" pitchFamily="34" charset="-122"/>
              </a:rPr>
              <a:t>和祂同行</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From that time many of His disciples went back and walked with Him no more.</a:t>
            </a:r>
          </a:p>
          <a:p>
            <a:pPr algn="l">
              <a:lnSpc>
                <a:spcPct val="114000"/>
              </a:lnSpc>
            </a:pPr>
            <a:r>
              <a:rPr lang="en-US" altLang="zh-CN" sz="3600" b="1" dirty="0">
                <a:solidFill>
                  <a:schemeClr val="bg1"/>
                </a:solidFill>
                <a:ea typeface="微软雅黑" panose="020B0503020204020204" pitchFamily="34" charset="-122"/>
              </a:rPr>
              <a:t>67 </a:t>
            </a:r>
            <a:r>
              <a:rPr lang="zh-CN" altLang="en-US" sz="3600" b="1" dirty="0">
                <a:solidFill>
                  <a:schemeClr val="bg1"/>
                </a:solidFill>
                <a:ea typeface="微软雅黑" panose="020B0503020204020204" pitchFamily="34" charset="-122"/>
              </a:rPr>
              <a:t>耶稣就对那十二个门徒说：“你们也要去吗？” </a:t>
            </a:r>
          </a:p>
          <a:p>
            <a:pPr algn="l">
              <a:lnSpc>
                <a:spcPct val="114000"/>
              </a:lnSpc>
            </a:pPr>
            <a:r>
              <a:rPr lang="en-US" altLang="zh-CN" sz="3600" b="1" dirty="0">
                <a:solidFill>
                  <a:schemeClr val="bg1"/>
                </a:solidFill>
                <a:ea typeface="微软雅黑" panose="020B0503020204020204" pitchFamily="34" charset="-122"/>
              </a:rPr>
              <a:t>Then Jesus said to the twelve, “Do you also want to go away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425458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6:66-68】</a:t>
            </a:r>
          </a:p>
          <a:p>
            <a:pPr algn="l">
              <a:lnSpc>
                <a:spcPct val="114000"/>
              </a:lnSpc>
            </a:pPr>
            <a:r>
              <a:rPr lang="en-US" altLang="zh-CN" sz="3600" b="1" dirty="0" smtClean="0">
                <a:solidFill>
                  <a:schemeClr val="bg1"/>
                </a:solidFill>
                <a:ea typeface="微软雅黑" panose="020B0503020204020204" pitchFamily="34" charset="-122"/>
              </a:rPr>
              <a:t>68 </a:t>
            </a:r>
            <a:r>
              <a:rPr lang="zh-CN" altLang="en-US" sz="3600" b="1" dirty="0">
                <a:solidFill>
                  <a:schemeClr val="bg1"/>
                </a:solidFill>
                <a:ea typeface="微软雅黑" panose="020B0503020204020204" pitchFamily="34" charset="-122"/>
              </a:rPr>
              <a:t>西门彼得回答说：“主啊，你有永生之道，我们还归从谁呢？</a:t>
            </a:r>
          </a:p>
          <a:p>
            <a:pPr algn="l">
              <a:lnSpc>
                <a:spcPct val="114000"/>
              </a:lnSpc>
            </a:pPr>
            <a:r>
              <a:rPr lang="en-US" altLang="zh-CN" sz="3600" b="1" dirty="0">
                <a:solidFill>
                  <a:schemeClr val="bg1"/>
                </a:solidFill>
                <a:ea typeface="微软雅黑" panose="020B0503020204020204" pitchFamily="34" charset="-122"/>
              </a:rPr>
              <a:t>But Simon Peter answered Him, “Lord, to whom shall we go? You have the words of eternal life.</a:t>
            </a:r>
          </a:p>
        </p:txBody>
      </p:sp>
    </p:spTree>
    <p:extLst>
      <p:ext uri="{BB962C8B-B14F-4D97-AF65-F5344CB8AC3E}">
        <p14:creationId xmlns:p14="http://schemas.microsoft.com/office/powerpoint/2010/main" val="41630425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1:16】 </a:t>
            </a:r>
          </a:p>
          <a:p>
            <a:pPr algn="l">
              <a:lnSpc>
                <a:spcPct val="114000"/>
              </a:lnSpc>
            </a:pPr>
            <a:r>
              <a:rPr lang="zh-CN" altLang="en-US" sz="3600" b="1" dirty="0">
                <a:solidFill>
                  <a:schemeClr val="bg1"/>
                </a:solidFill>
                <a:ea typeface="微软雅黑" panose="020B0503020204020204" pitchFamily="34" charset="-122"/>
              </a:rPr>
              <a:t>从祂丰满的恩典里，我们都领受了，而且恩上加恩</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of His fullness we have all received, and grace for grace.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385403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3:1-6】</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同蒙天召的圣洁弟兄啊，你们应当思想我们所认为使者、为大祭司的耶稣，</a:t>
            </a:r>
          </a:p>
          <a:p>
            <a:pPr algn="l">
              <a:lnSpc>
                <a:spcPct val="114000"/>
              </a:lnSpc>
            </a:pPr>
            <a:r>
              <a:rPr lang="en-US" altLang="zh-CN" sz="3600" b="1" dirty="0">
                <a:solidFill>
                  <a:schemeClr val="bg1"/>
                </a:solidFill>
                <a:ea typeface="微软雅黑" panose="020B0503020204020204" pitchFamily="34" charset="-122"/>
              </a:rPr>
              <a:t>Therefore, holy brethren, partakers of the heavenly calling, consider the Apostle and High Priest of our confession, Christ Jesus,</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祂为那设立祂的尽忠，如同摩西在　神的全家尽忠一样。</a:t>
            </a:r>
          </a:p>
          <a:p>
            <a:pPr algn="l">
              <a:lnSpc>
                <a:spcPct val="114000"/>
              </a:lnSpc>
            </a:pPr>
            <a:r>
              <a:rPr lang="en-US" altLang="zh-CN" sz="3600" b="1" dirty="0">
                <a:solidFill>
                  <a:schemeClr val="bg1"/>
                </a:solidFill>
                <a:ea typeface="微软雅黑" panose="020B0503020204020204" pitchFamily="34" charset="-122"/>
              </a:rPr>
              <a:t>who was faithful to Him who appointed Him, as Moses also was faithful in all His house.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794409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10:35-37】</a:t>
            </a:r>
          </a:p>
          <a:p>
            <a:pPr algn="l">
              <a:lnSpc>
                <a:spcPct val="114000"/>
              </a:lnSpc>
            </a:pPr>
            <a:r>
              <a:rPr lang="en-US" altLang="zh-CN" sz="3600" b="1" dirty="0">
                <a:solidFill>
                  <a:schemeClr val="bg1"/>
                </a:solidFill>
                <a:ea typeface="微软雅黑" panose="020B0503020204020204" pitchFamily="34" charset="-122"/>
              </a:rPr>
              <a:t>35 </a:t>
            </a:r>
            <a:r>
              <a:rPr lang="zh-CN" altLang="en-US" sz="3600" b="1" dirty="0">
                <a:solidFill>
                  <a:schemeClr val="bg1"/>
                </a:solidFill>
                <a:ea typeface="微软雅黑" panose="020B0503020204020204" pitchFamily="34" charset="-122"/>
              </a:rPr>
              <a:t>西庇太的儿子雅各、约翰进前来，对耶稣说：“夫子，我们无论求你什么，愿你给我们作。” </a:t>
            </a:r>
          </a:p>
          <a:p>
            <a:pPr algn="l">
              <a:lnSpc>
                <a:spcPct val="114000"/>
              </a:lnSpc>
            </a:pPr>
            <a:r>
              <a:rPr lang="en-US" altLang="zh-CN" sz="3600" b="1" dirty="0">
                <a:solidFill>
                  <a:schemeClr val="bg1"/>
                </a:solidFill>
                <a:ea typeface="微软雅黑" panose="020B0503020204020204" pitchFamily="34" charset="-122"/>
              </a:rPr>
              <a:t>Then James and John, the sons of Zebedee, came to Him, saying, “Teacher, we want You to do for us whatever we ask.”</a:t>
            </a:r>
          </a:p>
          <a:p>
            <a:pPr algn="l">
              <a:lnSpc>
                <a:spcPct val="114000"/>
              </a:lnSpc>
            </a:pPr>
            <a:r>
              <a:rPr lang="en-US" altLang="zh-CN" sz="3600" b="1" dirty="0">
                <a:solidFill>
                  <a:schemeClr val="bg1"/>
                </a:solidFill>
                <a:ea typeface="微软雅黑" panose="020B0503020204020204" pitchFamily="34" charset="-122"/>
              </a:rPr>
              <a:t>36 </a:t>
            </a:r>
            <a:r>
              <a:rPr lang="zh-CN" altLang="en-US" sz="3600" b="1" dirty="0">
                <a:solidFill>
                  <a:schemeClr val="bg1"/>
                </a:solidFill>
                <a:ea typeface="微软雅黑" panose="020B0503020204020204" pitchFamily="34" charset="-122"/>
              </a:rPr>
              <a:t>耶稣说：“要我给你们作什么？” </a:t>
            </a:r>
          </a:p>
          <a:p>
            <a:pPr algn="l">
              <a:lnSpc>
                <a:spcPct val="114000"/>
              </a:lnSpc>
            </a:pPr>
            <a:r>
              <a:rPr lang="en-US" altLang="zh-CN" sz="3600" b="1" dirty="0">
                <a:solidFill>
                  <a:schemeClr val="bg1"/>
                </a:solidFill>
                <a:ea typeface="微软雅黑" panose="020B0503020204020204" pitchFamily="34" charset="-122"/>
              </a:rPr>
              <a:t>And He said to them, “What do you want Me to do for you</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710117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10:35-37】</a:t>
            </a:r>
          </a:p>
          <a:p>
            <a:pPr algn="l">
              <a:lnSpc>
                <a:spcPct val="114000"/>
              </a:lnSpc>
            </a:pPr>
            <a:r>
              <a:rPr lang="en-US" altLang="zh-CN" sz="3600" b="1" dirty="0" smtClean="0">
                <a:solidFill>
                  <a:schemeClr val="bg1"/>
                </a:solidFill>
                <a:ea typeface="微软雅黑" panose="020B0503020204020204" pitchFamily="34" charset="-122"/>
              </a:rPr>
              <a:t>37 </a:t>
            </a:r>
            <a:r>
              <a:rPr lang="zh-CN" altLang="en-US" sz="3600" b="1" dirty="0">
                <a:solidFill>
                  <a:schemeClr val="bg1"/>
                </a:solidFill>
                <a:ea typeface="微软雅黑" panose="020B0503020204020204" pitchFamily="34" charset="-122"/>
              </a:rPr>
              <a:t>他们说：“赐我们在你的荣耀里，一个坐在你右边，一个坐在你左边。”</a:t>
            </a:r>
          </a:p>
          <a:p>
            <a:pPr algn="l">
              <a:lnSpc>
                <a:spcPct val="114000"/>
              </a:lnSpc>
            </a:pPr>
            <a:r>
              <a:rPr lang="en-US" altLang="zh-CN" sz="3600" b="1" dirty="0">
                <a:solidFill>
                  <a:schemeClr val="bg1"/>
                </a:solidFill>
                <a:ea typeface="微软雅黑" panose="020B0503020204020204" pitchFamily="34" charset="-122"/>
              </a:rPr>
              <a:t>They said to Him, “Grant us that we may sit, one on Your right hand and the other on Your left, in Your glory.”</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91680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约壹</a:t>
            </a:r>
            <a:r>
              <a:rPr lang="en-US" altLang="zh-CN" sz="3600" b="1" u="sng" dirty="0">
                <a:solidFill>
                  <a:schemeClr val="bg1"/>
                </a:solidFill>
                <a:ea typeface="微软雅黑" panose="020B0503020204020204" pitchFamily="34" charset="-122"/>
              </a:rPr>
              <a:t>1 John 4:8-11】</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没有爱心的，就不认识　神，因为　神就是爱。</a:t>
            </a:r>
          </a:p>
          <a:p>
            <a:pPr algn="l">
              <a:lnSpc>
                <a:spcPct val="114000"/>
              </a:lnSpc>
            </a:pPr>
            <a:r>
              <a:rPr lang="en-US" altLang="zh-CN" sz="3600" b="1" dirty="0">
                <a:solidFill>
                  <a:schemeClr val="bg1"/>
                </a:solidFill>
                <a:ea typeface="微软雅黑" panose="020B0503020204020204" pitchFamily="34" charset="-122"/>
              </a:rPr>
              <a:t>He who does not love does not know God, for God is love.</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神</a:t>
            </a:r>
            <a:r>
              <a:rPr lang="zh-CN" altLang="en-US" sz="3600" b="1" dirty="0" smtClean="0">
                <a:solidFill>
                  <a:schemeClr val="bg1"/>
                </a:solidFill>
                <a:ea typeface="微软雅黑" panose="020B0503020204020204" pitchFamily="34" charset="-122"/>
              </a:rPr>
              <a:t>差</a:t>
            </a:r>
            <a:r>
              <a:rPr lang="zh-CN" altLang="en-US" sz="3600" b="1" dirty="0">
                <a:solidFill>
                  <a:schemeClr val="bg1"/>
                </a:solidFill>
                <a:ea typeface="微软雅黑" panose="020B0503020204020204" pitchFamily="34" charset="-122"/>
              </a:rPr>
              <a:t>祂</a:t>
            </a:r>
            <a:r>
              <a:rPr lang="zh-CN" altLang="en-US" sz="3600" b="1" dirty="0" smtClean="0">
                <a:solidFill>
                  <a:schemeClr val="bg1"/>
                </a:solidFill>
                <a:ea typeface="微软雅黑" panose="020B0503020204020204" pitchFamily="34" charset="-122"/>
              </a:rPr>
              <a:t>独生子</a:t>
            </a:r>
            <a:r>
              <a:rPr lang="zh-CN" altLang="en-US" sz="3600" b="1" dirty="0">
                <a:solidFill>
                  <a:schemeClr val="bg1"/>
                </a:solidFill>
                <a:ea typeface="微软雅黑" panose="020B0503020204020204" pitchFamily="34" charset="-122"/>
              </a:rPr>
              <a:t>到世间来，使我们藉</a:t>
            </a:r>
            <a:r>
              <a:rPr lang="zh-CN" altLang="en-US" sz="3600" b="1" dirty="0" smtClean="0">
                <a:solidFill>
                  <a:schemeClr val="bg1"/>
                </a:solidFill>
                <a:ea typeface="微软雅黑" panose="020B0503020204020204" pitchFamily="34" charset="-122"/>
              </a:rPr>
              <a:t>着祂得</a:t>
            </a:r>
            <a:r>
              <a:rPr lang="zh-CN" altLang="en-US" sz="3600" b="1" dirty="0">
                <a:solidFill>
                  <a:schemeClr val="bg1"/>
                </a:solidFill>
                <a:ea typeface="微软雅黑" panose="020B0503020204020204" pitchFamily="34" charset="-122"/>
              </a:rPr>
              <a:t>生，　神爱我们的心在此就显明了。</a:t>
            </a:r>
          </a:p>
          <a:p>
            <a:pPr algn="l">
              <a:lnSpc>
                <a:spcPct val="114000"/>
              </a:lnSpc>
            </a:pPr>
            <a:r>
              <a:rPr lang="en-US" altLang="zh-CN" sz="3600" b="1" dirty="0">
                <a:solidFill>
                  <a:schemeClr val="bg1"/>
                </a:solidFill>
                <a:ea typeface="微软雅黑" panose="020B0503020204020204" pitchFamily="34" charset="-122"/>
              </a:rPr>
              <a:t>In this the love of God was manifested toward us, that God has sent His only begotten Son into the world, that we might live through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6486103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约壹</a:t>
            </a:r>
            <a:r>
              <a:rPr lang="en-US" altLang="zh-CN" sz="3600" b="1" u="sng" dirty="0">
                <a:solidFill>
                  <a:schemeClr val="bg1"/>
                </a:solidFill>
                <a:ea typeface="微软雅黑" panose="020B0503020204020204" pitchFamily="34" charset="-122"/>
              </a:rPr>
              <a:t>1 John 4:8-11】</a:t>
            </a:r>
          </a:p>
          <a:p>
            <a:pPr algn="l">
              <a:lnSpc>
                <a:spcPct val="114000"/>
              </a:lnSpc>
            </a:pPr>
            <a:r>
              <a:rPr lang="en-US" altLang="zh-CN" sz="3600" b="1" dirty="0" smtClean="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不是我们爱　神，乃是　神爱我们，</a:t>
            </a:r>
            <a:r>
              <a:rPr lang="zh-CN" altLang="en-US" sz="3600" b="1" dirty="0" smtClean="0">
                <a:solidFill>
                  <a:schemeClr val="bg1"/>
                </a:solidFill>
                <a:ea typeface="微软雅黑" panose="020B0503020204020204" pitchFamily="34" charset="-122"/>
              </a:rPr>
              <a:t>差</a:t>
            </a:r>
            <a:r>
              <a:rPr lang="zh-CN" altLang="en-US" sz="3600" b="1" dirty="0">
                <a:solidFill>
                  <a:schemeClr val="bg1"/>
                </a:solidFill>
                <a:ea typeface="微软雅黑" panose="020B0503020204020204" pitchFamily="34" charset="-122"/>
              </a:rPr>
              <a:t>祂</a:t>
            </a:r>
            <a:r>
              <a:rPr lang="zh-CN" altLang="en-US" sz="3600" b="1" dirty="0" smtClean="0">
                <a:solidFill>
                  <a:schemeClr val="bg1"/>
                </a:solidFill>
                <a:ea typeface="微软雅黑" panose="020B0503020204020204" pitchFamily="34" charset="-122"/>
              </a:rPr>
              <a:t>的</a:t>
            </a:r>
            <a:r>
              <a:rPr lang="zh-CN" altLang="en-US" sz="3600" b="1" dirty="0">
                <a:solidFill>
                  <a:schemeClr val="bg1"/>
                </a:solidFill>
                <a:ea typeface="微软雅黑" panose="020B0503020204020204" pitchFamily="34" charset="-122"/>
              </a:rPr>
              <a:t>儿子为我们的罪作了挽回祭，这就是爱了。</a:t>
            </a:r>
          </a:p>
          <a:p>
            <a:pPr algn="l">
              <a:lnSpc>
                <a:spcPct val="114000"/>
              </a:lnSpc>
            </a:pPr>
            <a:r>
              <a:rPr lang="en-US" altLang="zh-CN" sz="3600" b="1" dirty="0">
                <a:solidFill>
                  <a:schemeClr val="bg1"/>
                </a:solidFill>
                <a:ea typeface="微软雅黑" panose="020B0503020204020204" pitchFamily="34" charset="-122"/>
              </a:rPr>
              <a:t>In this is love, not that we loved God, but that He loved us and sent His Son to be the propitiation for our sins.</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亲爱的弟兄啊，　神既是这样爱我们，我们也当彼此相爱。</a:t>
            </a:r>
          </a:p>
          <a:p>
            <a:pPr algn="l">
              <a:lnSpc>
                <a:spcPct val="114000"/>
              </a:lnSpc>
            </a:pPr>
            <a:r>
              <a:rPr lang="en-US" altLang="zh-CN" sz="3600" b="1" dirty="0">
                <a:solidFill>
                  <a:schemeClr val="bg1"/>
                </a:solidFill>
                <a:ea typeface="微软雅黑" panose="020B0503020204020204" pitchFamily="34" charset="-122"/>
              </a:rPr>
              <a:t>Beloved, if God so loved us, we also ought to love one another.</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279152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约壹</a:t>
            </a:r>
            <a:r>
              <a:rPr lang="en-US" altLang="zh-CN" sz="3600" b="1" u="sng" dirty="0">
                <a:solidFill>
                  <a:schemeClr val="bg1"/>
                </a:solidFill>
                <a:ea typeface="微软雅黑" panose="020B0503020204020204" pitchFamily="34" charset="-122"/>
              </a:rPr>
              <a:t>1 John 3:16-18】</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主为我们舍命，我们从此就知道何为爱，我们也当为弟兄舍命。</a:t>
            </a:r>
          </a:p>
          <a:p>
            <a:pPr algn="l">
              <a:lnSpc>
                <a:spcPct val="100000"/>
              </a:lnSpc>
            </a:pPr>
            <a:r>
              <a:rPr lang="en-US" altLang="zh-CN" sz="3400" b="1" dirty="0">
                <a:solidFill>
                  <a:schemeClr val="bg1"/>
                </a:solidFill>
                <a:ea typeface="微软雅黑" panose="020B0503020204020204" pitchFamily="34" charset="-122"/>
              </a:rPr>
              <a:t>By this we know love, because He laid down His life for us. And we also ought to lay down our lives for the brethren.</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凡有世上财物的，看见弟兄穷乏，却塞住怜恤的心，爱　神的心怎能存在他里面呢？</a:t>
            </a:r>
          </a:p>
          <a:p>
            <a:pPr algn="l">
              <a:lnSpc>
                <a:spcPct val="100000"/>
              </a:lnSpc>
            </a:pPr>
            <a:r>
              <a:rPr lang="en-US" altLang="zh-CN" sz="3400" b="1" dirty="0">
                <a:solidFill>
                  <a:schemeClr val="bg1"/>
                </a:solidFill>
                <a:ea typeface="微软雅黑" panose="020B0503020204020204" pitchFamily="34" charset="-122"/>
              </a:rPr>
              <a:t>But whoever has this world’s goods, and sees his brother in need, and shuts up his heart from him, how does the love of God abide in him</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972864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约壹</a:t>
            </a:r>
            <a:r>
              <a:rPr lang="en-US" altLang="zh-CN" sz="3600" b="1" u="sng" dirty="0">
                <a:solidFill>
                  <a:schemeClr val="bg1"/>
                </a:solidFill>
                <a:ea typeface="微软雅黑" panose="020B0503020204020204" pitchFamily="34" charset="-122"/>
              </a:rPr>
              <a:t>1 John 3:16-18】</a:t>
            </a:r>
          </a:p>
          <a:p>
            <a:pPr algn="l">
              <a:lnSpc>
                <a:spcPct val="114000"/>
              </a:lnSpc>
            </a:pPr>
            <a:r>
              <a:rPr lang="en-US" altLang="zh-CN" sz="3600" b="1" dirty="0" smtClean="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小子们哪，我们相爱，不要只在言语和舌头上，总要在行为和诚实上。</a:t>
            </a:r>
          </a:p>
          <a:p>
            <a:pPr algn="l">
              <a:lnSpc>
                <a:spcPct val="114000"/>
              </a:lnSpc>
            </a:pPr>
            <a:r>
              <a:rPr lang="en-US" altLang="zh-CN" sz="3600" b="1" dirty="0">
                <a:solidFill>
                  <a:schemeClr val="bg1"/>
                </a:solidFill>
                <a:ea typeface="微软雅黑" panose="020B0503020204020204" pitchFamily="34" charset="-122"/>
              </a:rPr>
              <a:t>My little children, let us not love in word or in tongue, but in deed and in truth.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153534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约翰福音 </a:t>
            </a:r>
            <a:r>
              <a:rPr lang="en-US" altLang="zh-CN" sz="3600" b="1" dirty="0">
                <a:solidFill>
                  <a:schemeClr val="bg1"/>
                </a:solidFill>
                <a:ea typeface="微软雅黑" panose="020B0503020204020204" pitchFamily="34" charset="-122"/>
              </a:rPr>
              <a:t>John 3:16</a:t>
            </a:r>
            <a:r>
              <a:rPr lang="en-US" altLang="zh-CN" sz="3600" b="1"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　神爱世人，甚至将祂的独生子赐给他们，叫一切信祂的，不至灭亡，反得永生。</a:t>
            </a:r>
          </a:p>
          <a:p>
            <a:pPr algn="l">
              <a:lnSpc>
                <a:spcPct val="114000"/>
              </a:lnSpc>
            </a:pPr>
            <a:r>
              <a:rPr lang="en-US" altLang="zh-CN" sz="3600" b="1" dirty="0">
                <a:solidFill>
                  <a:schemeClr val="bg1"/>
                </a:solidFill>
                <a:ea typeface="微软雅黑" panose="020B0503020204020204" pitchFamily="34" charset="-122"/>
              </a:rPr>
              <a:t>For God so loved the world that He gave His only begotten Son, that whoever believes in Him should not perish but have everlasting life.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380038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3:18</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信</a:t>
            </a:r>
            <a:r>
              <a:rPr lang="zh-CN" altLang="en-US" sz="3600" b="1" dirty="0">
                <a:solidFill>
                  <a:schemeClr val="bg1"/>
                </a:solidFill>
                <a:ea typeface="微软雅黑" panose="020B0503020204020204" pitchFamily="34" charset="-122"/>
              </a:rPr>
              <a:t>祂的人，不被定罪；不信的人，罪已经定了，因为他不信　神独生子的名。</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He who believes in Him is not condemned; but he who does not believe is condemned already, because he has not believed in the name of the only begotten Son of God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893556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约壹 </a:t>
            </a:r>
            <a:r>
              <a:rPr lang="en-US" altLang="zh-CN" sz="3600" b="1" u="sng" dirty="0">
                <a:solidFill>
                  <a:schemeClr val="bg1"/>
                </a:solidFill>
                <a:ea typeface="微软雅黑" panose="020B0503020204020204" pitchFamily="34" charset="-122"/>
              </a:rPr>
              <a:t>1 John 2:15</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不要</a:t>
            </a:r>
            <a:r>
              <a:rPr lang="zh-CN" altLang="en-US" sz="3600" b="1" dirty="0">
                <a:solidFill>
                  <a:schemeClr val="bg1"/>
                </a:solidFill>
                <a:ea typeface="微软雅黑" panose="020B0503020204020204" pitchFamily="34" charset="-122"/>
              </a:rPr>
              <a:t>爱世界和世界上的事。人若爱世界，爱父的心就不在他里面了。</a:t>
            </a:r>
          </a:p>
          <a:p>
            <a:pPr algn="l">
              <a:lnSpc>
                <a:spcPct val="114000"/>
              </a:lnSpc>
            </a:pPr>
            <a:r>
              <a:rPr lang="en-US" altLang="zh-CN" sz="3600" b="1" dirty="0">
                <a:solidFill>
                  <a:schemeClr val="bg1"/>
                </a:solidFill>
                <a:ea typeface="微软雅黑" panose="020B0503020204020204" pitchFamily="34" charset="-122"/>
              </a:rPr>
              <a:t>Do not love the world or the things in the world. If anyone loves the world, the love of the Father is not in him.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7702492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约壹</a:t>
            </a:r>
            <a:r>
              <a:rPr lang="en-US" altLang="zh-CN" sz="3600" b="1" u="sng" dirty="0">
                <a:solidFill>
                  <a:schemeClr val="bg1"/>
                </a:solidFill>
                <a:ea typeface="微软雅黑" panose="020B0503020204020204" pitchFamily="34" charset="-122"/>
              </a:rPr>
              <a:t>1 John 1:8-9】</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我们若说自己无罪，便是自欺，真理不在我们心里了；</a:t>
            </a:r>
          </a:p>
          <a:p>
            <a:pPr algn="l">
              <a:lnSpc>
                <a:spcPct val="100000"/>
              </a:lnSpc>
            </a:pPr>
            <a:r>
              <a:rPr lang="en-US" altLang="zh-CN" sz="3600" b="1" dirty="0">
                <a:solidFill>
                  <a:schemeClr val="bg1"/>
                </a:solidFill>
                <a:ea typeface="微软雅黑" panose="020B0503020204020204" pitchFamily="34" charset="-122"/>
              </a:rPr>
              <a:t>If we say that we have no sin, we deceive ourselves, and the truth is not in us.</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我们若认自己的罪，　神是信实的，是公义的，必要赦免我们的罪，洗净我们一切的不义</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If </a:t>
            </a:r>
            <a:r>
              <a:rPr lang="en-US" altLang="zh-CN" sz="3600" b="1" dirty="0">
                <a:solidFill>
                  <a:schemeClr val="bg1"/>
                </a:solidFill>
                <a:ea typeface="微软雅黑" panose="020B0503020204020204" pitchFamily="34" charset="-122"/>
              </a:rPr>
              <a:t>we confess our sins, He is faithful and just to forgive us our sins and to cleanse us from all unrighteousness.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794691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3:1-6】</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祂比摩西算是更配多得荣耀，好像建造房屋的比房屋更尊荣。</a:t>
            </a:r>
          </a:p>
          <a:p>
            <a:pPr algn="l">
              <a:lnSpc>
                <a:spcPct val="114000"/>
              </a:lnSpc>
            </a:pPr>
            <a:r>
              <a:rPr lang="en-US" altLang="zh-CN" sz="3600" b="1" dirty="0">
                <a:solidFill>
                  <a:schemeClr val="bg1"/>
                </a:solidFill>
                <a:ea typeface="微软雅黑" panose="020B0503020204020204" pitchFamily="34" charset="-122"/>
              </a:rPr>
              <a:t>For this One has been counted worthy of more glory than Moses, inasmuch as He who built the house has more honor than the house.</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因为房屋都必有人建造，但建造万物的就是　神。</a:t>
            </a:r>
          </a:p>
          <a:p>
            <a:pPr algn="l">
              <a:lnSpc>
                <a:spcPct val="114000"/>
              </a:lnSpc>
            </a:pPr>
            <a:r>
              <a:rPr lang="en-US" altLang="zh-CN" sz="3600" b="1" dirty="0">
                <a:solidFill>
                  <a:schemeClr val="bg1"/>
                </a:solidFill>
                <a:ea typeface="微软雅黑" panose="020B0503020204020204" pitchFamily="34" charset="-122"/>
              </a:rPr>
              <a:t>For every house is built by someone, but He who built all things is God.</a:t>
            </a:r>
          </a:p>
        </p:txBody>
      </p:sp>
    </p:spTree>
    <p:extLst>
      <p:ext uri="{BB962C8B-B14F-4D97-AF65-F5344CB8AC3E}">
        <p14:creationId xmlns:p14="http://schemas.microsoft.com/office/powerpoint/2010/main" val="37266100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1:3-14】</a:t>
            </a:r>
          </a:p>
          <a:p>
            <a:pPr algn="l">
              <a:lnSpc>
                <a:spcPct val="114000"/>
              </a:lnSpc>
            </a:pPr>
            <a:r>
              <a:rPr lang="en-US" altLang="zh-CN" sz="3200" b="1" dirty="0">
                <a:solidFill>
                  <a:schemeClr val="bg1"/>
                </a:solidFill>
                <a:ea typeface="微软雅黑" panose="020B0503020204020204" pitchFamily="34" charset="-122"/>
              </a:rPr>
              <a:t>3 </a:t>
            </a:r>
            <a:r>
              <a:rPr lang="zh-CN" altLang="en-US" sz="3200" b="1" dirty="0">
                <a:solidFill>
                  <a:schemeClr val="bg1"/>
                </a:solidFill>
                <a:ea typeface="微软雅黑" panose="020B0503020204020204" pitchFamily="34" charset="-122"/>
              </a:rPr>
              <a:t>愿颂赞归与我们主耶稣基督的父　神，祂在基督里曾赐给我们天上各样</a:t>
            </a:r>
            <a:r>
              <a:rPr lang="zh-CN" altLang="en-US" sz="3200" b="1" dirty="0">
                <a:solidFill>
                  <a:srgbClr val="FFFF00"/>
                </a:solidFill>
                <a:ea typeface="微软雅黑" panose="020B0503020204020204" pitchFamily="34" charset="-122"/>
              </a:rPr>
              <a:t>属灵的福气</a:t>
            </a:r>
            <a:r>
              <a:rPr lang="zh-CN" altLang="en-US" sz="3200" b="1" dirty="0">
                <a:solidFill>
                  <a:schemeClr val="bg1"/>
                </a:solidFill>
                <a:ea typeface="微软雅黑" panose="020B0503020204020204" pitchFamily="34" charset="-122"/>
              </a:rPr>
              <a:t>。</a:t>
            </a:r>
          </a:p>
          <a:p>
            <a:pPr algn="l">
              <a:lnSpc>
                <a:spcPct val="114000"/>
              </a:lnSpc>
            </a:pPr>
            <a:r>
              <a:rPr lang="en-US" altLang="zh-CN" sz="3200" b="1" dirty="0">
                <a:solidFill>
                  <a:schemeClr val="bg1"/>
                </a:solidFill>
                <a:ea typeface="微软雅黑" panose="020B0503020204020204" pitchFamily="34" charset="-122"/>
              </a:rPr>
              <a:t>Blessed be the God and Father of our Lord Jesus Christ, who has blessed us with every</a:t>
            </a:r>
            <a:r>
              <a:rPr lang="en-US" altLang="zh-CN" sz="3200" b="1" dirty="0">
                <a:solidFill>
                  <a:srgbClr val="FFFF00"/>
                </a:solidFill>
                <a:ea typeface="微软雅黑" panose="020B0503020204020204" pitchFamily="34" charset="-122"/>
              </a:rPr>
              <a:t> spiritual blessing</a:t>
            </a:r>
            <a:r>
              <a:rPr lang="en-US" altLang="zh-CN" sz="3200" b="1" dirty="0">
                <a:solidFill>
                  <a:schemeClr val="bg1"/>
                </a:solidFill>
                <a:ea typeface="微软雅黑" panose="020B0503020204020204" pitchFamily="34" charset="-122"/>
              </a:rPr>
              <a:t> in the heavenly places in Christ,</a:t>
            </a:r>
          </a:p>
          <a:p>
            <a:pPr algn="l">
              <a:lnSpc>
                <a:spcPct val="114000"/>
              </a:lnSpc>
            </a:pPr>
            <a:r>
              <a:rPr lang="en-US" altLang="zh-CN" sz="3200" b="1" dirty="0">
                <a:solidFill>
                  <a:schemeClr val="bg1"/>
                </a:solidFill>
                <a:ea typeface="微软雅黑" panose="020B0503020204020204" pitchFamily="34" charset="-122"/>
              </a:rPr>
              <a:t>4 </a:t>
            </a:r>
            <a:r>
              <a:rPr lang="zh-CN" altLang="en-US" sz="3200" b="1" dirty="0">
                <a:solidFill>
                  <a:schemeClr val="bg1"/>
                </a:solidFill>
                <a:ea typeface="微软雅黑" panose="020B0503020204020204" pitchFamily="34" charset="-122"/>
              </a:rPr>
              <a:t>就如　神从创立世界以前，在基督里</a:t>
            </a:r>
            <a:r>
              <a:rPr lang="zh-CN" altLang="en-US" sz="3200" b="1" dirty="0">
                <a:solidFill>
                  <a:srgbClr val="FFFF00"/>
                </a:solidFill>
                <a:ea typeface="微软雅黑" panose="020B0503020204020204" pitchFamily="34" charset="-122"/>
              </a:rPr>
              <a:t>拣选了我们</a:t>
            </a:r>
            <a:r>
              <a:rPr lang="zh-CN" altLang="en-US" sz="3200" b="1" dirty="0">
                <a:solidFill>
                  <a:schemeClr val="bg1"/>
                </a:solidFill>
                <a:ea typeface="微软雅黑" panose="020B0503020204020204" pitchFamily="34" charset="-122"/>
              </a:rPr>
              <a:t>，使我们在祂面前</a:t>
            </a:r>
            <a:r>
              <a:rPr lang="zh-CN" altLang="en-US" sz="3200" b="1" dirty="0">
                <a:solidFill>
                  <a:srgbClr val="FFFF00"/>
                </a:solidFill>
                <a:ea typeface="微软雅黑" panose="020B0503020204020204" pitchFamily="34" charset="-122"/>
              </a:rPr>
              <a:t>成为圣洁，无有瑕疵</a:t>
            </a:r>
            <a:r>
              <a:rPr lang="zh-CN" altLang="en-US" sz="3200" b="1" dirty="0">
                <a:solidFill>
                  <a:schemeClr val="bg1"/>
                </a:solidFill>
                <a:ea typeface="微软雅黑" panose="020B0503020204020204" pitchFamily="34" charset="-122"/>
              </a:rPr>
              <a:t>。</a:t>
            </a:r>
          </a:p>
          <a:p>
            <a:pPr algn="l">
              <a:lnSpc>
                <a:spcPct val="114000"/>
              </a:lnSpc>
            </a:pPr>
            <a:r>
              <a:rPr lang="en-US" altLang="zh-CN" sz="3200" b="1" dirty="0">
                <a:solidFill>
                  <a:schemeClr val="bg1"/>
                </a:solidFill>
                <a:ea typeface="微软雅黑" panose="020B0503020204020204" pitchFamily="34" charset="-122"/>
              </a:rPr>
              <a:t>just as He </a:t>
            </a:r>
            <a:r>
              <a:rPr lang="en-US" altLang="zh-CN" sz="3200" b="1" dirty="0">
                <a:solidFill>
                  <a:srgbClr val="FFFF00"/>
                </a:solidFill>
                <a:ea typeface="微软雅黑" panose="020B0503020204020204" pitchFamily="34" charset="-122"/>
              </a:rPr>
              <a:t>chose us </a:t>
            </a:r>
            <a:r>
              <a:rPr lang="en-US" altLang="zh-CN" sz="3200" b="1" dirty="0">
                <a:solidFill>
                  <a:schemeClr val="bg1"/>
                </a:solidFill>
                <a:ea typeface="微软雅黑" panose="020B0503020204020204" pitchFamily="34" charset="-122"/>
              </a:rPr>
              <a:t>in Him before the foundation of the world, that we should </a:t>
            </a:r>
            <a:r>
              <a:rPr lang="en-US" altLang="zh-CN" sz="3200" b="1" dirty="0">
                <a:solidFill>
                  <a:srgbClr val="FFFF00"/>
                </a:solidFill>
                <a:ea typeface="微软雅黑" panose="020B0503020204020204" pitchFamily="34" charset="-122"/>
              </a:rPr>
              <a:t>be holy and without blame </a:t>
            </a:r>
            <a:r>
              <a:rPr lang="en-US" altLang="zh-CN" sz="3200" b="1" dirty="0">
                <a:solidFill>
                  <a:schemeClr val="bg1"/>
                </a:solidFill>
                <a:ea typeface="微软雅黑" panose="020B0503020204020204" pitchFamily="34" charset="-122"/>
              </a:rPr>
              <a:t>before Him in love,</a:t>
            </a:r>
          </a:p>
        </p:txBody>
      </p:sp>
    </p:spTree>
    <p:extLst>
      <p:ext uri="{BB962C8B-B14F-4D97-AF65-F5344CB8AC3E}">
        <p14:creationId xmlns:p14="http://schemas.microsoft.com/office/powerpoint/2010/main" val="372355554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1:3-14】</a:t>
            </a:r>
          </a:p>
          <a:p>
            <a:pPr algn="l">
              <a:lnSpc>
                <a:spcPct val="114000"/>
              </a:lnSpc>
            </a:pPr>
            <a:r>
              <a:rPr lang="en-US" altLang="zh-CN" sz="3200" b="1" dirty="0">
                <a:solidFill>
                  <a:schemeClr val="bg1"/>
                </a:solidFill>
                <a:ea typeface="微软雅黑" panose="020B0503020204020204" pitchFamily="34" charset="-122"/>
              </a:rPr>
              <a:t>5 </a:t>
            </a:r>
            <a:r>
              <a:rPr lang="zh-CN" altLang="en-US" sz="3200" b="1" dirty="0">
                <a:solidFill>
                  <a:schemeClr val="bg1"/>
                </a:solidFill>
                <a:ea typeface="微软雅黑" panose="020B0503020204020204" pitchFamily="34" charset="-122"/>
              </a:rPr>
              <a:t>又因爱我们，就按着自己意旨所喜悦的，预定我们藉着耶稣基督</a:t>
            </a:r>
            <a:r>
              <a:rPr lang="zh-CN" altLang="en-US" sz="3200" b="1" dirty="0">
                <a:solidFill>
                  <a:srgbClr val="FFFF00"/>
                </a:solidFill>
                <a:ea typeface="微软雅黑" panose="020B0503020204020204" pitchFamily="34" charset="-122"/>
              </a:rPr>
              <a:t>得儿子的名分</a:t>
            </a:r>
            <a:r>
              <a:rPr lang="zh-CN" altLang="en-US" sz="3200" b="1" dirty="0">
                <a:solidFill>
                  <a:schemeClr val="bg1"/>
                </a:solidFill>
                <a:ea typeface="微软雅黑" panose="020B0503020204020204" pitchFamily="34" charset="-122"/>
              </a:rPr>
              <a:t>，</a:t>
            </a:r>
          </a:p>
          <a:p>
            <a:pPr algn="l">
              <a:lnSpc>
                <a:spcPct val="114000"/>
              </a:lnSpc>
            </a:pPr>
            <a:r>
              <a:rPr lang="en-US" altLang="zh-CN" sz="3200" b="1" dirty="0">
                <a:solidFill>
                  <a:schemeClr val="bg1"/>
                </a:solidFill>
                <a:ea typeface="微软雅黑" panose="020B0503020204020204" pitchFamily="34" charset="-122"/>
              </a:rPr>
              <a:t>having predestined us to </a:t>
            </a:r>
            <a:r>
              <a:rPr lang="en-US" altLang="zh-CN" sz="3200" b="1" dirty="0">
                <a:solidFill>
                  <a:srgbClr val="FFFF00"/>
                </a:solidFill>
                <a:ea typeface="微软雅黑" panose="020B0503020204020204" pitchFamily="34" charset="-122"/>
              </a:rPr>
              <a:t>adoption as sons </a:t>
            </a:r>
            <a:r>
              <a:rPr lang="en-US" altLang="zh-CN" sz="3200" b="1" dirty="0">
                <a:solidFill>
                  <a:schemeClr val="bg1"/>
                </a:solidFill>
                <a:ea typeface="微软雅黑" panose="020B0503020204020204" pitchFamily="34" charset="-122"/>
              </a:rPr>
              <a:t>by Jesus Christ to Himself, according to the good pleasure of His will,</a:t>
            </a:r>
          </a:p>
          <a:p>
            <a:pPr algn="l">
              <a:lnSpc>
                <a:spcPct val="114000"/>
              </a:lnSpc>
            </a:pPr>
            <a:r>
              <a:rPr lang="en-US" altLang="zh-CN" sz="3200" b="1" dirty="0">
                <a:solidFill>
                  <a:schemeClr val="bg1"/>
                </a:solidFill>
                <a:ea typeface="微软雅黑" panose="020B0503020204020204" pitchFamily="34" charset="-122"/>
              </a:rPr>
              <a:t>6 </a:t>
            </a:r>
            <a:r>
              <a:rPr lang="zh-CN" altLang="en-US" sz="3200" b="1" u="sng" dirty="0">
                <a:solidFill>
                  <a:schemeClr val="bg1"/>
                </a:solidFill>
                <a:ea typeface="微软雅黑" panose="020B0503020204020204" pitchFamily="34" charset="-122"/>
              </a:rPr>
              <a:t>使祂荣耀的恩典得着称赞。</a:t>
            </a:r>
            <a:r>
              <a:rPr lang="zh-CN" altLang="en-US" sz="3200" b="1" dirty="0">
                <a:solidFill>
                  <a:schemeClr val="bg1"/>
                </a:solidFill>
                <a:ea typeface="微软雅黑" panose="020B0503020204020204" pitchFamily="34" charset="-122"/>
              </a:rPr>
              <a:t>这</a:t>
            </a:r>
            <a:r>
              <a:rPr lang="zh-CN" altLang="en-US" sz="3200" b="1" dirty="0">
                <a:solidFill>
                  <a:srgbClr val="FFFF00"/>
                </a:solidFill>
                <a:ea typeface="微软雅黑" panose="020B0503020204020204" pitchFamily="34" charset="-122"/>
              </a:rPr>
              <a:t>恩典</a:t>
            </a:r>
            <a:r>
              <a:rPr lang="zh-CN" altLang="en-US" sz="3200" b="1" dirty="0">
                <a:solidFill>
                  <a:schemeClr val="bg1"/>
                </a:solidFill>
                <a:ea typeface="微软雅黑" panose="020B0503020204020204" pitchFamily="34" charset="-122"/>
              </a:rPr>
              <a:t>是祂在爱子里所赐给我们的。</a:t>
            </a:r>
          </a:p>
          <a:p>
            <a:pPr algn="l">
              <a:lnSpc>
                <a:spcPct val="114000"/>
              </a:lnSpc>
            </a:pPr>
            <a:r>
              <a:rPr lang="en-US" altLang="zh-CN" sz="3200" b="1" dirty="0">
                <a:solidFill>
                  <a:schemeClr val="bg1"/>
                </a:solidFill>
                <a:ea typeface="微软雅黑" panose="020B0503020204020204" pitchFamily="34" charset="-122"/>
              </a:rPr>
              <a:t>to the praise of the glory of His </a:t>
            </a:r>
            <a:r>
              <a:rPr lang="en-US" altLang="zh-CN" sz="3200" b="1" dirty="0">
                <a:solidFill>
                  <a:srgbClr val="FFFF00"/>
                </a:solidFill>
                <a:ea typeface="微软雅黑" panose="020B0503020204020204" pitchFamily="34" charset="-122"/>
              </a:rPr>
              <a:t>grace</a:t>
            </a:r>
            <a:r>
              <a:rPr lang="en-US" altLang="zh-CN" sz="3200" b="1" dirty="0">
                <a:solidFill>
                  <a:schemeClr val="bg1"/>
                </a:solidFill>
                <a:ea typeface="微软雅黑" panose="020B0503020204020204" pitchFamily="34" charset="-122"/>
              </a:rPr>
              <a:t>, by which He made us accepted in the Beloved.</a:t>
            </a:r>
          </a:p>
        </p:txBody>
      </p:sp>
    </p:spTree>
    <p:extLst>
      <p:ext uri="{BB962C8B-B14F-4D97-AF65-F5344CB8AC3E}">
        <p14:creationId xmlns:p14="http://schemas.microsoft.com/office/powerpoint/2010/main" val="201375556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1:3-14】</a:t>
            </a:r>
          </a:p>
          <a:p>
            <a:pPr algn="l">
              <a:lnSpc>
                <a:spcPct val="114000"/>
              </a:lnSpc>
            </a:pPr>
            <a:r>
              <a:rPr lang="en-US" altLang="zh-CN" sz="3200" b="1" dirty="0">
                <a:solidFill>
                  <a:schemeClr val="bg1"/>
                </a:solidFill>
                <a:ea typeface="微软雅黑" panose="020B0503020204020204" pitchFamily="34" charset="-122"/>
              </a:rPr>
              <a:t>7 </a:t>
            </a:r>
            <a:r>
              <a:rPr lang="zh-CN" altLang="en-US" sz="3200" b="1" dirty="0">
                <a:solidFill>
                  <a:schemeClr val="bg1"/>
                </a:solidFill>
                <a:ea typeface="微软雅黑" panose="020B0503020204020204" pitchFamily="34" charset="-122"/>
              </a:rPr>
              <a:t>我们藉这爱子的血得</a:t>
            </a:r>
            <a:r>
              <a:rPr lang="zh-CN" altLang="en-US" sz="3200" b="1" dirty="0">
                <a:solidFill>
                  <a:srgbClr val="FFFF00"/>
                </a:solidFill>
                <a:ea typeface="微软雅黑" panose="020B0503020204020204" pitchFamily="34" charset="-122"/>
              </a:rPr>
              <a:t>蒙救赎</a:t>
            </a:r>
            <a:r>
              <a:rPr lang="zh-CN" altLang="en-US" sz="3200" b="1" dirty="0">
                <a:solidFill>
                  <a:schemeClr val="bg1"/>
                </a:solidFill>
                <a:ea typeface="微软雅黑" panose="020B0503020204020204" pitchFamily="34" charset="-122"/>
              </a:rPr>
              <a:t>，过犯</a:t>
            </a:r>
            <a:r>
              <a:rPr lang="zh-CN" altLang="en-US" sz="3200" b="1" dirty="0">
                <a:solidFill>
                  <a:srgbClr val="FFFF00"/>
                </a:solidFill>
                <a:ea typeface="微软雅黑" panose="020B0503020204020204" pitchFamily="34" charset="-122"/>
              </a:rPr>
              <a:t>得以赦免</a:t>
            </a:r>
            <a:r>
              <a:rPr lang="zh-CN" altLang="en-US" sz="3200" b="1" dirty="0">
                <a:solidFill>
                  <a:schemeClr val="bg1"/>
                </a:solidFill>
                <a:ea typeface="微软雅黑" panose="020B0503020204020204" pitchFamily="34" charset="-122"/>
              </a:rPr>
              <a:t>，乃是照祂丰富的</a:t>
            </a:r>
            <a:r>
              <a:rPr lang="zh-CN" altLang="en-US" sz="3200" b="1" dirty="0">
                <a:solidFill>
                  <a:srgbClr val="FFFF00"/>
                </a:solidFill>
                <a:ea typeface="微软雅黑" panose="020B0503020204020204" pitchFamily="34" charset="-122"/>
              </a:rPr>
              <a:t>恩典</a:t>
            </a:r>
            <a:r>
              <a:rPr lang="zh-CN" altLang="en-US" sz="3200" b="1" dirty="0">
                <a:solidFill>
                  <a:schemeClr val="bg1"/>
                </a:solidFill>
                <a:ea typeface="微软雅黑" panose="020B0503020204020204" pitchFamily="34" charset="-122"/>
              </a:rPr>
              <a:t>。</a:t>
            </a:r>
          </a:p>
          <a:p>
            <a:pPr algn="l">
              <a:lnSpc>
                <a:spcPct val="114000"/>
              </a:lnSpc>
            </a:pPr>
            <a:r>
              <a:rPr lang="en-US" altLang="zh-CN" sz="3200" b="1" dirty="0">
                <a:solidFill>
                  <a:schemeClr val="bg1"/>
                </a:solidFill>
                <a:ea typeface="微软雅黑" panose="020B0503020204020204" pitchFamily="34" charset="-122"/>
              </a:rPr>
              <a:t>In Him we </a:t>
            </a:r>
            <a:r>
              <a:rPr lang="en-US" altLang="zh-CN" sz="3200" b="1" dirty="0">
                <a:solidFill>
                  <a:srgbClr val="FFFF00"/>
                </a:solidFill>
                <a:ea typeface="微软雅黑" panose="020B0503020204020204" pitchFamily="34" charset="-122"/>
              </a:rPr>
              <a:t>have redemption </a:t>
            </a:r>
            <a:r>
              <a:rPr lang="en-US" altLang="zh-CN" sz="3200" b="1" dirty="0">
                <a:solidFill>
                  <a:schemeClr val="bg1"/>
                </a:solidFill>
                <a:ea typeface="微软雅黑" panose="020B0503020204020204" pitchFamily="34" charset="-122"/>
              </a:rPr>
              <a:t>through His blood, the </a:t>
            </a:r>
            <a:r>
              <a:rPr lang="en-US" altLang="zh-CN" sz="3200" b="1" dirty="0">
                <a:solidFill>
                  <a:srgbClr val="FFFF00"/>
                </a:solidFill>
                <a:ea typeface="微软雅黑" panose="020B0503020204020204" pitchFamily="34" charset="-122"/>
              </a:rPr>
              <a:t>forgiveness of sins</a:t>
            </a:r>
            <a:r>
              <a:rPr lang="en-US" altLang="zh-CN" sz="3200" b="1" dirty="0">
                <a:solidFill>
                  <a:schemeClr val="bg1"/>
                </a:solidFill>
                <a:ea typeface="微软雅黑" panose="020B0503020204020204" pitchFamily="34" charset="-122"/>
              </a:rPr>
              <a:t>, according to the riches of His </a:t>
            </a:r>
            <a:r>
              <a:rPr lang="en-US" altLang="zh-CN" sz="3200" b="1" dirty="0">
                <a:solidFill>
                  <a:srgbClr val="FFFF00"/>
                </a:solidFill>
                <a:ea typeface="微软雅黑" panose="020B0503020204020204" pitchFamily="34" charset="-122"/>
              </a:rPr>
              <a:t>grace</a:t>
            </a:r>
          </a:p>
          <a:p>
            <a:pPr algn="l">
              <a:lnSpc>
                <a:spcPct val="114000"/>
              </a:lnSpc>
            </a:pPr>
            <a:r>
              <a:rPr lang="en-US" altLang="zh-CN" sz="3200" b="1" dirty="0">
                <a:solidFill>
                  <a:schemeClr val="bg1"/>
                </a:solidFill>
                <a:ea typeface="微软雅黑" panose="020B0503020204020204" pitchFamily="34" charset="-122"/>
              </a:rPr>
              <a:t>8 </a:t>
            </a:r>
            <a:r>
              <a:rPr lang="zh-CN" altLang="en-US" sz="3200" b="1" dirty="0">
                <a:solidFill>
                  <a:schemeClr val="bg1"/>
                </a:solidFill>
                <a:ea typeface="微软雅黑" panose="020B0503020204020204" pitchFamily="34" charset="-122"/>
              </a:rPr>
              <a:t>这恩典是　神用诸般智慧聪明，充充足足赏给我们的，</a:t>
            </a:r>
          </a:p>
          <a:p>
            <a:pPr algn="l">
              <a:lnSpc>
                <a:spcPct val="114000"/>
              </a:lnSpc>
            </a:pPr>
            <a:r>
              <a:rPr lang="en-US" altLang="zh-CN" sz="3200" b="1" dirty="0">
                <a:solidFill>
                  <a:schemeClr val="bg1"/>
                </a:solidFill>
                <a:ea typeface="微软雅黑" panose="020B0503020204020204" pitchFamily="34" charset="-122"/>
              </a:rPr>
              <a:t>which He made to abound toward us in all wisdom and prudence,</a:t>
            </a:r>
          </a:p>
        </p:txBody>
      </p:sp>
    </p:spTree>
    <p:extLst>
      <p:ext uri="{BB962C8B-B14F-4D97-AF65-F5344CB8AC3E}">
        <p14:creationId xmlns:p14="http://schemas.microsoft.com/office/powerpoint/2010/main" val="429420055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1:3-14】</a:t>
            </a:r>
          </a:p>
          <a:p>
            <a:pPr algn="l">
              <a:lnSpc>
                <a:spcPct val="114000"/>
              </a:lnSpc>
            </a:pPr>
            <a:r>
              <a:rPr lang="en-US" altLang="zh-CN" sz="3200" b="1" dirty="0">
                <a:solidFill>
                  <a:schemeClr val="bg1"/>
                </a:solidFill>
                <a:ea typeface="微软雅黑" panose="020B0503020204020204" pitchFamily="34" charset="-122"/>
              </a:rPr>
              <a:t>9 </a:t>
            </a:r>
            <a:r>
              <a:rPr lang="zh-CN" altLang="en-US" sz="3200" b="1" dirty="0">
                <a:solidFill>
                  <a:schemeClr val="bg1"/>
                </a:solidFill>
                <a:ea typeface="微软雅黑" panose="020B0503020204020204" pitchFamily="34" charset="-122"/>
              </a:rPr>
              <a:t>都是照祂自己所预定的美意，叫我们</a:t>
            </a:r>
            <a:r>
              <a:rPr lang="zh-CN" altLang="en-US" sz="3200" b="1" dirty="0">
                <a:solidFill>
                  <a:srgbClr val="FFFF00"/>
                </a:solidFill>
                <a:ea typeface="微软雅黑" panose="020B0503020204020204" pitchFamily="34" charset="-122"/>
              </a:rPr>
              <a:t>知道祂旨意的奥秘</a:t>
            </a:r>
            <a:r>
              <a:rPr lang="zh-CN" altLang="en-US" sz="3200" b="1" dirty="0" smtClean="0">
                <a:solidFill>
                  <a:schemeClr val="bg1"/>
                </a:solidFill>
                <a:ea typeface="微软雅黑" panose="020B0503020204020204" pitchFamily="34" charset="-122"/>
              </a:rPr>
              <a:t>； </a:t>
            </a:r>
            <a:r>
              <a:rPr lang="en-US" altLang="zh-CN" sz="3200" b="1" dirty="0" smtClean="0">
                <a:solidFill>
                  <a:schemeClr val="bg1"/>
                </a:solidFill>
                <a:ea typeface="微软雅黑" panose="020B0503020204020204" pitchFamily="34" charset="-122"/>
              </a:rPr>
              <a:t>having </a:t>
            </a:r>
            <a:r>
              <a:rPr lang="en-US" altLang="zh-CN" sz="3200" b="1" dirty="0">
                <a:solidFill>
                  <a:schemeClr val="bg1"/>
                </a:solidFill>
                <a:ea typeface="微软雅黑" panose="020B0503020204020204" pitchFamily="34" charset="-122"/>
              </a:rPr>
              <a:t>made </a:t>
            </a:r>
            <a:r>
              <a:rPr lang="en-US" altLang="zh-CN" sz="3200" b="1" dirty="0">
                <a:solidFill>
                  <a:srgbClr val="FFFF00"/>
                </a:solidFill>
                <a:ea typeface="微软雅黑" panose="020B0503020204020204" pitchFamily="34" charset="-122"/>
              </a:rPr>
              <a:t>known to us the mystery of His will</a:t>
            </a:r>
            <a:r>
              <a:rPr lang="en-US" altLang="zh-CN" sz="3200" b="1" dirty="0">
                <a:solidFill>
                  <a:schemeClr val="bg1"/>
                </a:solidFill>
                <a:ea typeface="微软雅黑" panose="020B0503020204020204" pitchFamily="34" charset="-122"/>
              </a:rPr>
              <a:t>, according to His good pleasure which He purposed in Himself,</a:t>
            </a:r>
          </a:p>
          <a:p>
            <a:pPr algn="l">
              <a:lnSpc>
                <a:spcPct val="114000"/>
              </a:lnSpc>
            </a:pPr>
            <a:r>
              <a:rPr lang="en-US" altLang="zh-CN" sz="3200" b="1" dirty="0">
                <a:solidFill>
                  <a:schemeClr val="bg1"/>
                </a:solidFill>
                <a:ea typeface="微软雅黑" panose="020B0503020204020204" pitchFamily="34" charset="-122"/>
              </a:rPr>
              <a:t>10 </a:t>
            </a:r>
            <a:r>
              <a:rPr lang="zh-CN" altLang="en-US" sz="3200" b="1" dirty="0">
                <a:solidFill>
                  <a:schemeClr val="bg1"/>
                </a:solidFill>
                <a:ea typeface="微软雅黑" panose="020B0503020204020204" pitchFamily="34" charset="-122"/>
              </a:rPr>
              <a:t>要照所安排的，在日期满足的时候，使天上地上一切所有的，都在基督里面同归于一。</a:t>
            </a:r>
          </a:p>
          <a:p>
            <a:pPr algn="l">
              <a:lnSpc>
                <a:spcPct val="114000"/>
              </a:lnSpc>
            </a:pPr>
            <a:r>
              <a:rPr lang="en-US" altLang="zh-CN" sz="3200" b="1" dirty="0">
                <a:solidFill>
                  <a:schemeClr val="bg1"/>
                </a:solidFill>
                <a:ea typeface="微软雅黑" panose="020B0503020204020204" pitchFamily="34" charset="-122"/>
              </a:rPr>
              <a:t>that in the dispensation of the fullness of the times He might gather together in one all things in Christ, both which are in heaven and which are on earth—in Him.</a:t>
            </a:r>
          </a:p>
        </p:txBody>
      </p:sp>
    </p:spTree>
    <p:extLst>
      <p:ext uri="{BB962C8B-B14F-4D97-AF65-F5344CB8AC3E}">
        <p14:creationId xmlns:p14="http://schemas.microsoft.com/office/powerpoint/2010/main" val="350926090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1:3-14】</a:t>
            </a:r>
          </a:p>
          <a:p>
            <a:pPr algn="l">
              <a:lnSpc>
                <a:spcPct val="114000"/>
              </a:lnSpc>
            </a:pPr>
            <a:r>
              <a:rPr lang="en-US" altLang="zh-CN" sz="3200" b="1" dirty="0">
                <a:solidFill>
                  <a:schemeClr val="bg1"/>
                </a:solidFill>
                <a:ea typeface="微软雅黑" panose="020B0503020204020204" pitchFamily="34" charset="-122"/>
              </a:rPr>
              <a:t>11 </a:t>
            </a:r>
            <a:r>
              <a:rPr lang="zh-CN" altLang="en-US" sz="3200" b="1" dirty="0">
                <a:solidFill>
                  <a:schemeClr val="bg1"/>
                </a:solidFill>
                <a:ea typeface="微软雅黑" panose="020B0503020204020204" pitchFamily="34" charset="-122"/>
              </a:rPr>
              <a:t>我们也在祂里面</a:t>
            </a:r>
            <a:r>
              <a:rPr lang="zh-CN" altLang="en-US" sz="3200" b="1" dirty="0">
                <a:solidFill>
                  <a:srgbClr val="FFFF00"/>
                </a:solidFill>
                <a:ea typeface="微软雅黑" panose="020B0503020204020204" pitchFamily="34" charset="-122"/>
              </a:rPr>
              <a:t>得了基业</a:t>
            </a:r>
            <a:r>
              <a:rPr lang="zh-CN" altLang="en-US" sz="3200" b="1" dirty="0">
                <a:solidFill>
                  <a:schemeClr val="bg1"/>
                </a:solidFill>
                <a:ea typeface="微软雅黑" panose="020B0503020204020204" pitchFamily="34" charset="-122"/>
              </a:rPr>
              <a:t>（“得”或作“成”），这原是那位随己意行作万事的，照着祂旨意所预定的，</a:t>
            </a:r>
          </a:p>
          <a:p>
            <a:pPr algn="l">
              <a:lnSpc>
                <a:spcPct val="114000"/>
              </a:lnSpc>
            </a:pPr>
            <a:r>
              <a:rPr lang="en-US" altLang="zh-CN" sz="3200" b="1" dirty="0">
                <a:solidFill>
                  <a:schemeClr val="bg1"/>
                </a:solidFill>
                <a:ea typeface="微软雅黑" panose="020B0503020204020204" pitchFamily="34" charset="-122"/>
              </a:rPr>
              <a:t>In Him also we have </a:t>
            </a:r>
            <a:r>
              <a:rPr lang="en-US" altLang="zh-CN" sz="3200" b="1" dirty="0">
                <a:solidFill>
                  <a:srgbClr val="FFFF00"/>
                </a:solidFill>
                <a:ea typeface="微软雅黑" panose="020B0503020204020204" pitchFamily="34" charset="-122"/>
              </a:rPr>
              <a:t>obtained an inheritance</a:t>
            </a:r>
            <a:r>
              <a:rPr lang="en-US" altLang="zh-CN" sz="3200" b="1" dirty="0">
                <a:solidFill>
                  <a:schemeClr val="bg1"/>
                </a:solidFill>
                <a:ea typeface="微软雅黑" panose="020B0503020204020204" pitchFamily="34" charset="-122"/>
              </a:rPr>
              <a:t>, being predestined according to the purpose of Him who works all things according to the counsel of His will,</a:t>
            </a:r>
          </a:p>
          <a:p>
            <a:pPr algn="l">
              <a:lnSpc>
                <a:spcPct val="114000"/>
              </a:lnSpc>
            </a:pPr>
            <a:r>
              <a:rPr lang="en-US" altLang="zh-CN" sz="3200" b="1" dirty="0">
                <a:solidFill>
                  <a:schemeClr val="bg1"/>
                </a:solidFill>
                <a:ea typeface="微软雅黑" panose="020B0503020204020204" pitchFamily="34" charset="-122"/>
              </a:rPr>
              <a:t>12 </a:t>
            </a:r>
            <a:r>
              <a:rPr lang="zh-CN" altLang="en-US" sz="3200" b="1" u="sng" dirty="0">
                <a:solidFill>
                  <a:schemeClr val="bg1"/>
                </a:solidFill>
                <a:ea typeface="微软雅黑" panose="020B0503020204020204" pitchFamily="34" charset="-122"/>
              </a:rPr>
              <a:t>叫祂的荣耀</a:t>
            </a:r>
            <a:r>
              <a:rPr lang="zh-CN" altLang="en-US" sz="3200" b="1" dirty="0">
                <a:solidFill>
                  <a:schemeClr val="bg1"/>
                </a:solidFill>
                <a:ea typeface="微软雅黑" panose="020B0503020204020204" pitchFamily="34" charset="-122"/>
              </a:rPr>
              <a:t>，从我们这首先在基督里有盼望的人可以</a:t>
            </a:r>
            <a:r>
              <a:rPr lang="zh-CN" altLang="en-US" sz="3200" b="1" u="sng" dirty="0">
                <a:solidFill>
                  <a:schemeClr val="bg1"/>
                </a:solidFill>
                <a:ea typeface="微软雅黑" panose="020B0503020204020204" pitchFamily="34" charset="-122"/>
              </a:rPr>
              <a:t>得着称赞</a:t>
            </a:r>
            <a:r>
              <a:rPr lang="zh-CN" altLang="en-US" sz="3200" b="1" dirty="0">
                <a:solidFill>
                  <a:schemeClr val="bg1"/>
                </a:solidFill>
                <a:ea typeface="微软雅黑" panose="020B0503020204020204" pitchFamily="34" charset="-122"/>
              </a:rPr>
              <a:t>。</a:t>
            </a:r>
          </a:p>
          <a:p>
            <a:pPr algn="l">
              <a:lnSpc>
                <a:spcPct val="114000"/>
              </a:lnSpc>
            </a:pPr>
            <a:r>
              <a:rPr lang="en-US" altLang="zh-CN" sz="3200" b="1" dirty="0">
                <a:solidFill>
                  <a:schemeClr val="bg1"/>
                </a:solidFill>
                <a:ea typeface="微软雅黑" panose="020B0503020204020204" pitchFamily="34" charset="-122"/>
              </a:rPr>
              <a:t>that we who first trusted in Christ should be to the praise of His glory.</a:t>
            </a:r>
          </a:p>
        </p:txBody>
      </p:sp>
    </p:spTree>
    <p:extLst>
      <p:ext uri="{BB962C8B-B14F-4D97-AF65-F5344CB8AC3E}">
        <p14:creationId xmlns:p14="http://schemas.microsoft.com/office/powerpoint/2010/main" val="256185826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1:3-14】</a:t>
            </a:r>
          </a:p>
          <a:p>
            <a:pPr algn="l">
              <a:lnSpc>
                <a:spcPct val="114000"/>
              </a:lnSpc>
            </a:pPr>
            <a:r>
              <a:rPr lang="en-US" altLang="zh-CN" sz="3200" b="1" dirty="0">
                <a:solidFill>
                  <a:schemeClr val="bg1"/>
                </a:solidFill>
                <a:ea typeface="微软雅黑" panose="020B0503020204020204" pitchFamily="34" charset="-122"/>
              </a:rPr>
              <a:t>13 </a:t>
            </a:r>
            <a:r>
              <a:rPr lang="zh-CN" altLang="en-US" sz="3200" b="1" dirty="0">
                <a:solidFill>
                  <a:schemeClr val="bg1"/>
                </a:solidFill>
                <a:ea typeface="微软雅黑" panose="020B0503020204020204" pitchFamily="34" charset="-122"/>
              </a:rPr>
              <a:t>你们既听见真理的道，就是那叫你们得救的福音，也信了基督，既然信祂，就</a:t>
            </a:r>
            <a:r>
              <a:rPr lang="zh-CN" altLang="en-US" sz="3200" b="1" dirty="0">
                <a:solidFill>
                  <a:srgbClr val="FFFF00"/>
                </a:solidFill>
                <a:ea typeface="微软雅黑" panose="020B0503020204020204" pitchFamily="34" charset="-122"/>
              </a:rPr>
              <a:t>受了所应许的圣灵为印记。</a:t>
            </a:r>
          </a:p>
          <a:p>
            <a:pPr algn="l">
              <a:lnSpc>
                <a:spcPct val="114000"/>
              </a:lnSpc>
            </a:pPr>
            <a:r>
              <a:rPr lang="en-US" altLang="zh-CN" sz="3200" b="1" dirty="0">
                <a:solidFill>
                  <a:schemeClr val="bg1"/>
                </a:solidFill>
                <a:ea typeface="微软雅黑" panose="020B0503020204020204" pitchFamily="34" charset="-122"/>
              </a:rPr>
              <a:t>In Him you also trusted, after you heard the word of truth, the gospel of your salvation; in whom also, having believed, you were </a:t>
            </a:r>
            <a:r>
              <a:rPr lang="en-US" altLang="zh-CN" sz="3200" b="1" dirty="0">
                <a:solidFill>
                  <a:srgbClr val="FFFF00"/>
                </a:solidFill>
                <a:ea typeface="微软雅黑" panose="020B0503020204020204" pitchFamily="34" charset="-122"/>
              </a:rPr>
              <a:t>sealed with the Holy Spirit of promise</a:t>
            </a:r>
            <a:r>
              <a:rPr lang="en-US" altLang="zh-CN" sz="3200" b="1" dirty="0" smtClean="0">
                <a:solidFill>
                  <a:srgbClr val="FFFF00"/>
                </a:solidFill>
                <a:ea typeface="微软雅黑" panose="020B0503020204020204" pitchFamily="34" charset="-122"/>
              </a:rPr>
              <a:t>,</a:t>
            </a:r>
            <a:endParaRPr lang="en-US" altLang="zh-CN" sz="3200" b="1" dirty="0">
              <a:solidFill>
                <a:srgbClr val="FFFF00"/>
              </a:solidFill>
              <a:ea typeface="微软雅黑" panose="020B0503020204020204" pitchFamily="34" charset="-122"/>
            </a:endParaRPr>
          </a:p>
        </p:txBody>
      </p:sp>
    </p:spTree>
    <p:extLst>
      <p:ext uri="{BB962C8B-B14F-4D97-AF65-F5344CB8AC3E}">
        <p14:creationId xmlns:p14="http://schemas.microsoft.com/office/powerpoint/2010/main" val="181690468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1:3-14】</a:t>
            </a:r>
          </a:p>
          <a:p>
            <a:pPr algn="l">
              <a:lnSpc>
                <a:spcPct val="114000"/>
              </a:lnSpc>
            </a:pPr>
            <a:r>
              <a:rPr lang="en-US" altLang="zh-CN" sz="3200" b="1" dirty="0" smtClean="0">
                <a:solidFill>
                  <a:schemeClr val="bg1"/>
                </a:solidFill>
                <a:ea typeface="微软雅黑" panose="020B0503020204020204" pitchFamily="34" charset="-122"/>
              </a:rPr>
              <a:t>14 </a:t>
            </a:r>
            <a:r>
              <a:rPr lang="zh-CN" altLang="en-US" sz="3200" b="1" dirty="0">
                <a:solidFill>
                  <a:schemeClr val="bg1"/>
                </a:solidFill>
                <a:ea typeface="微软雅黑" panose="020B0503020204020204" pitchFamily="34" charset="-122"/>
              </a:rPr>
              <a:t>这圣灵是我们得基业的凭据（原文作“质”），直等到　神之民（“民”原文作“产业”）被赎，</a:t>
            </a:r>
            <a:r>
              <a:rPr lang="zh-CN" altLang="en-US" sz="3200" b="1" u="sng" dirty="0">
                <a:solidFill>
                  <a:schemeClr val="bg1"/>
                </a:solidFill>
                <a:ea typeface="微软雅黑" panose="020B0503020204020204" pitchFamily="34" charset="-122"/>
              </a:rPr>
              <a:t>使祂的荣耀得着称赞。</a:t>
            </a:r>
          </a:p>
          <a:p>
            <a:pPr algn="l">
              <a:lnSpc>
                <a:spcPct val="114000"/>
              </a:lnSpc>
            </a:pPr>
            <a:r>
              <a:rPr lang="en-US" altLang="zh-CN" sz="3200" b="1" dirty="0">
                <a:solidFill>
                  <a:schemeClr val="bg1"/>
                </a:solidFill>
                <a:ea typeface="微软雅黑" panose="020B0503020204020204" pitchFamily="34" charset="-122"/>
              </a:rPr>
              <a:t>who is the guarantee of our inheritance until the redemption of the purchased possession, </a:t>
            </a:r>
            <a:r>
              <a:rPr lang="en-US" altLang="zh-CN" sz="3200" b="1" u="sng" dirty="0">
                <a:solidFill>
                  <a:schemeClr val="bg1"/>
                </a:solidFill>
                <a:ea typeface="微软雅黑" panose="020B0503020204020204" pitchFamily="34" charset="-122"/>
              </a:rPr>
              <a:t>to the praise of His glory.</a:t>
            </a:r>
          </a:p>
        </p:txBody>
      </p:sp>
    </p:spTree>
    <p:extLst>
      <p:ext uri="{BB962C8B-B14F-4D97-AF65-F5344CB8AC3E}">
        <p14:creationId xmlns:p14="http://schemas.microsoft.com/office/powerpoint/2010/main" val="366377705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chemeClr val="bg1"/>
                </a:solidFill>
              </a:rPr>
              <a:t>信仰告白</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486853529"/>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我信上帝，全能的父，创造天地的主。</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我信我主耶稣基督，上帝的独生子；</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因着圣灵感孕，从童贞女马利亚所生；</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在本丢彼拉多手下受难，被钉在十字架上，受死，埋葬；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I believe in God the Father, Almighty, Maker of heaven and earth:</a:t>
                      </a:r>
                    </a:p>
                    <a:p>
                      <a:pPr marL="342900" indent="-342900">
                        <a:buAutoNum type="arabicPeriod"/>
                      </a:pPr>
                      <a:endParaRPr lang="en-US" altLang="zh-CN" sz="800" dirty="0" smtClean="0"/>
                    </a:p>
                    <a:p>
                      <a:r>
                        <a:rPr lang="en-US" altLang="zh-CN" sz="3200" dirty="0" smtClean="0"/>
                        <a:t>And in Jesus Christ, his only begotten Son, our Lord:</a:t>
                      </a:r>
                    </a:p>
                    <a:p>
                      <a:endParaRPr lang="en-US" altLang="zh-CN" sz="800" dirty="0" smtClean="0"/>
                    </a:p>
                    <a:p>
                      <a:endParaRPr lang="en-US" altLang="zh-CN" sz="800" dirty="0" smtClean="0"/>
                    </a:p>
                    <a:p>
                      <a:endParaRPr lang="en-US" altLang="zh-CN" sz="800" dirty="0" smtClean="0"/>
                    </a:p>
                    <a:p>
                      <a:r>
                        <a:rPr lang="en-US" altLang="zh-CN" sz="3200" dirty="0" smtClean="0"/>
                        <a:t>Who was conceived by the Holy Ghost, born of the Virgin Mary:</a:t>
                      </a:r>
                    </a:p>
                    <a:p>
                      <a:endParaRPr lang="en-US" altLang="zh-CN" sz="800" dirty="0" smtClean="0"/>
                    </a:p>
                    <a:p>
                      <a:r>
                        <a:rPr lang="en-US" altLang="zh-CN" sz="3200" dirty="0" smtClean="0"/>
                        <a:t>Suffered under Pontius Pilate; was crucified, dead and buried: He descended into hell:</a:t>
                      </a:r>
                      <a:endParaRPr lang="zh-CN" altLang="en-US" sz="3200" dirty="0"/>
                    </a:p>
                  </a:txBody>
                  <a:tcPr>
                    <a:solidFill>
                      <a:schemeClr val="accent1">
                        <a:lumMod val="50000"/>
                      </a:schemeClr>
                    </a:solidFill>
                  </a:tcPr>
                </a:tc>
              </a:tr>
            </a:tbl>
          </a:graphicData>
        </a:graphic>
      </p:graphicFrame>
    </p:spTree>
    <p:extLst>
      <p:ext uri="{BB962C8B-B14F-4D97-AF65-F5344CB8AC3E}">
        <p14:creationId xmlns:p14="http://schemas.microsoft.com/office/powerpoint/2010/main" val="99522381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87239880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降在阴间；第三天从死里复活；</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后升天，坐在全能父上帝的右边；</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将来必从那里降临，审判活人，死人。</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我信圣灵；</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The third day he rose again from the dead:</a:t>
                      </a:r>
                    </a:p>
                    <a:p>
                      <a:pPr marL="0" indent="0">
                        <a:buNone/>
                      </a:pPr>
                      <a:endParaRPr lang="en-US" altLang="zh-CN" sz="3200" dirty="0" smtClean="0"/>
                    </a:p>
                    <a:p>
                      <a:pPr marL="0" indent="0">
                        <a:buNone/>
                      </a:pPr>
                      <a:r>
                        <a:rPr lang="en-US" altLang="zh-CN" sz="3200" dirty="0" smtClean="0"/>
                        <a:t>He ascended into heaven, and sits at the right hand of God the Father Almighty:</a:t>
                      </a:r>
                    </a:p>
                    <a:p>
                      <a:pPr marL="0" indent="0">
                        <a:buNone/>
                      </a:pPr>
                      <a:r>
                        <a:rPr lang="en-US" altLang="zh-CN" sz="3200" dirty="0" smtClean="0"/>
                        <a:t>From thence he shall come to judge the quick and the dead:</a:t>
                      </a:r>
                    </a:p>
                    <a:p>
                      <a:pPr marL="0" indent="0">
                        <a:buNone/>
                      </a:pPr>
                      <a:endParaRPr lang="en-US" altLang="zh-CN" sz="3200" dirty="0" smtClean="0"/>
                    </a:p>
                    <a:p>
                      <a:pPr marL="0" indent="0">
                        <a:buNone/>
                      </a:pPr>
                      <a:r>
                        <a:rPr lang="en-US" altLang="zh-CN" sz="3200" dirty="0" smtClean="0"/>
                        <a:t>I believe in the Holy Ghost:</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7138776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3:1-6】</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摩西为仆人，在　神的全家诚然尽忠，为要证明将来必传说的事。</a:t>
            </a:r>
          </a:p>
          <a:p>
            <a:pPr algn="l">
              <a:lnSpc>
                <a:spcPct val="100000"/>
              </a:lnSpc>
            </a:pPr>
            <a:r>
              <a:rPr lang="en-US" altLang="zh-CN" sz="3600" b="1" dirty="0">
                <a:solidFill>
                  <a:schemeClr val="bg1"/>
                </a:solidFill>
                <a:ea typeface="微软雅黑" panose="020B0503020204020204" pitchFamily="34" charset="-122"/>
              </a:rPr>
              <a:t>And Moses indeed was faithful in all His house as a servant, for a testimony of those things which would be spoken afterward,</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但基督为儿子，治理　神的家；我们若将可夸的盼望和胆量坚持到底，便是祂的家了。</a:t>
            </a:r>
          </a:p>
          <a:p>
            <a:pPr algn="l">
              <a:lnSpc>
                <a:spcPct val="100000"/>
              </a:lnSpc>
            </a:pPr>
            <a:r>
              <a:rPr lang="en-US" altLang="zh-CN" sz="3600" b="1" dirty="0">
                <a:solidFill>
                  <a:schemeClr val="bg1"/>
                </a:solidFill>
                <a:ea typeface="微软雅黑" panose="020B0503020204020204" pitchFamily="34" charset="-122"/>
              </a:rPr>
              <a:t>but Christ as a Son over His own house, whose house we are if we hold fast the confidence and the rejoicing of the hope firm to the end.</a:t>
            </a:r>
          </a:p>
        </p:txBody>
      </p:sp>
    </p:spTree>
    <p:extLst>
      <p:ext uri="{BB962C8B-B14F-4D97-AF65-F5344CB8AC3E}">
        <p14:creationId xmlns:p14="http://schemas.microsoft.com/office/powerpoint/2010/main" val="382370419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971719614"/>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我信圣而公之教会；</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我信圣徒相通；</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我信罪得赦免，</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我信身体复活；</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我信永生。阿们！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 I believe in the holy universal church: </a:t>
                      </a:r>
                    </a:p>
                    <a:p>
                      <a:pPr marL="0" indent="0">
                        <a:buNone/>
                      </a:pPr>
                      <a:endParaRPr lang="en-US" altLang="zh-CN" sz="3200" dirty="0" smtClean="0"/>
                    </a:p>
                    <a:p>
                      <a:pPr marL="0" indent="0">
                        <a:buNone/>
                      </a:pPr>
                      <a:r>
                        <a:rPr lang="en-US" altLang="zh-CN" sz="3200" dirty="0" smtClean="0"/>
                        <a:t>the communion of saints:</a:t>
                      </a:r>
                    </a:p>
                    <a:p>
                      <a:pPr marL="0" indent="0">
                        <a:buNone/>
                      </a:pPr>
                      <a:endParaRPr lang="en-US" altLang="zh-CN" sz="3200" dirty="0" smtClean="0"/>
                    </a:p>
                    <a:p>
                      <a:pPr marL="0" indent="0">
                        <a:buNone/>
                      </a:pPr>
                      <a:r>
                        <a:rPr lang="en-US" altLang="zh-CN" sz="3200" dirty="0" smtClean="0"/>
                        <a:t>The forgiveness of sins:</a:t>
                      </a:r>
                    </a:p>
                    <a:p>
                      <a:pPr marL="0" indent="0">
                        <a:buNone/>
                      </a:pPr>
                      <a:endParaRPr lang="en-US" altLang="zh-CN" sz="3200" dirty="0" smtClean="0"/>
                    </a:p>
                    <a:p>
                      <a:pPr marL="0" indent="0">
                        <a:buNone/>
                      </a:pPr>
                      <a:r>
                        <a:rPr lang="en-US" altLang="zh-CN" sz="3200" dirty="0" smtClean="0"/>
                        <a:t>The resurrection of the body:</a:t>
                      </a:r>
                    </a:p>
                    <a:p>
                      <a:pPr marL="0" indent="0">
                        <a:buNone/>
                      </a:pPr>
                      <a:endParaRPr lang="en-US" altLang="zh-CN" sz="3200" dirty="0" smtClean="0"/>
                    </a:p>
                    <a:p>
                      <a:pPr marL="0" indent="0">
                        <a:buNone/>
                      </a:pPr>
                      <a:r>
                        <a:rPr lang="en-US" altLang="zh-CN" sz="3200" dirty="0" smtClean="0"/>
                        <a:t>And the life everlasting. 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163735431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祝祷 </a:t>
            </a:r>
            <a:r>
              <a:rPr lang="en-US" altLang="zh-CN" sz="3600" b="1" u="sng" dirty="0" smtClean="0">
                <a:solidFill>
                  <a:schemeClr val="bg1"/>
                </a:solidFill>
                <a:ea typeface="微软雅黑" panose="020B0503020204020204" pitchFamily="34" charset="-122"/>
              </a:rPr>
              <a:t>Benediction</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245163954"/>
              </p:ext>
            </p:extLst>
          </p:nvPr>
        </p:nvGraphicFramePr>
        <p:xfrm>
          <a:off x="0" y="613775"/>
          <a:ext cx="9144000" cy="6244225"/>
        </p:xfrm>
        <a:graphic>
          <a:graphicData uri="http://schemas.openxmlformats.org/drawingml/2006/table">
            <a:tbl>
              <a:tblPr firstRow="1" bandRow="1">
                <a:tableStyleId>{5C22544A-7EE6-4342-B048-85BDC9FD1C3A}</a:tableStyleId>
              </a:tblPr>
              <a:tblGrid>
                <a:gridCol w="4233797"/>
                <a:gridCol w="4910203"/>
              </a:tblGrid>
              <a:tr h="6244225">
                <a:tc>
                  <a:txBody>
                    <a:bodyPr/>
                    <a:lstStyle/>
                    <a:p>
                      <a:r>
                        <a:rPr lang="en-US" altLang="zh-CN" sz="3000" dirty="0" smtClean="0">
                          <a:latin typeface="微软雅黑" panose="020B0503020204020204" pitchFamily="34" charset="-122"/>
                          <a:ea typeface="微软雅黑" panose="020B0503020204020204" pitchFamily="34" charset="-122"/>
                        </a:rPr>
                        <a:t>【</a:t>
                      </a:r>
                      <a:r>
                        <a:rPr lang="zh-CN" altLang="en-US" sz="3000" dirty="0" smtClean="0">
                          <a:latin typeface="微软雅黑" panose="020B0503020204020204" pitchFamily="34" charset="-122"/>
                          <a:ea typeface="微软雅黑" panose="020B0503020204020204" pitchFamily="34" charset="-122"/>
                        </a:rPr>
                        <a:t>哥林多后书</a:t>
                      </a:r>
                      <a:r>
                        <a:rPr lang="en-US" altLang="zh-CN" sz="3000" dirty="0" smtClean="0">
                          <a:latin typeface="微软雅黑" panose="020B0503020204020204" pitchFamily="34" charset="-122"/>
                          <a:ea typeface="微软雅黑" panose="020B0503020204020204" pitchFamily="34" charset="-122"/>
                        </a:rPr>
                        <a:t>13:14】</a:t>
                      </a:r>
                    </a:p>
                    <a:p>
                      <a:endParaRPr lang="en-US" altLang="zh-CN" sz="30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愿</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主耶稣基督的恩惠、</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　</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神的慈爱、</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圣灵的感动，</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常与你们众人同在！</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【2 Corinthians 13:14】</a:t>
                      </a:r>
                    </a:p>
                    <a:p>
                      <a:pPr marL="0" indent="0">
                        <a:buNone/>
                      </a:pPr>
                      <a:endParaRPr lang="en-US" altLang="zh-CN" sz="3200" dirty="0" smtClean="0"/>
                    </a:p>
                    <a:p>
                      <a:pPr marL="0" indent="0">
                        <a:buNone/>
                      </a:pPr>
                      <a:r>
                        <a:rPr lang="en-US" altLang="zh-CN" sz="3200" dirty="0" smtClean="0"/>
                        <a:t>The grace of the Lord Jesus Christ, </a:t>
                      </a:r>
                    </a:p>
                    <a:p>
                      <a:pPr marL="0" indent="0">
                        <a:buNone/>
                      </a:pPr>
                      <a:endParaRPr lang="en-US" altLang="zh-CN" sz="3200" dirty="0" smtClean="0"/>
                    </a:p>
                    <a:p>
                      <a:pPr marL="0" indent="0">
                        <a:buNone/>
                      </a:pPr>
                      <a:r>
                        <a:rPr lang="en-US" altLang="zh-CN" sz="3200" dirty="0" smtClean="0"/>
                        <a:t>and the love of God, </a:t>
                      </a:r>
                    </a:p>
                    <a:p>
                      <a:pPr marL="0" indent="0">
                        <a:buNone/>
                      </a:pPr>
                      <a:endParaRPr lang="en-US" altLang="zh-CN" sz="3200" dirty="0" smtClean="0"/>
                    </a:p>
                    <a:p>
                      <a:pPr marL="0" indent="0">
                        <a:buNone/>
                      </a:pPr>
                      <a:r>
                        <a:rPr lang="en-US" altLang="zh-CN" sz="3200" dirty="0" smtClean="0"/>
                        <a:t>and the communion of the Holy Spirit be with you all. </a:t>
                      </a:r>
                    </a:p>
                    <a:p>
                      <a:pPr marL="0" indent="0">
                        <a:buNone/>
                      </a:pPr>
                      <a:endParaRPr lang="en-US" altLang="zh-CN" sz="3200" dirty="0" smtClean="0"/>
                    </a:p>
                    <a:p>
                      <a:pPr marL="0" indent="0">
                        <a:buNone/>
                      </a:pPr>
                      <a:r>
                        <a:rPr lang="en-US" altLang="zh-CN" sz="3200" dirty="0" smtClean="0"/>
                        <a:t>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3216666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en-US" altLang="zh-CN" sz="3600" b="1" dirty="0" smtClean="0">
              <a:solidFill>
                <a:schemeClr val="bg1"/>
              </a:solidFill>
              <a:ea typeface="微软雅黑" panose="020B0503020204020204" pitchFamily="34" charset="-122"/>
            </a:endParaRPr>
          </a:p>
          <a:p>
            <a:pPr algn="l">
              <a:lnSpc>
                <a:spcPct val="114000"/>
              </a:lnSpc>
            </a:pPr>
            <a:endParaRPr lang="en-US" altLang="zh-CN" sz="3600" b="1" dirty="0">
              <a:solidFill>
                <a:schemeClr val="bg1"/>
              </a:solidFill>
              <a:ea typeface="微软雅黑" panose="020B0503020204020204" pitchFamily="34" charset="-122"/>
            </a:endParaRPr>
          </a:p>
          <a:p>
            <a:pPr algn="l">
              <a:lnSpc>
                <a:spcPct val="114000"/>
              </a:lnSpc>
            </a:pPr>
            <a:r>
              <a:rPr lang="zh-CN" altLang="en-US"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	摩西和主耶稣所肩负的使命的相似的地方？不同的地方？</a:t>
            </a:r>
          </a:p>
          <a:p>
            <a:pPr algn="l">
              <a:lnSpc>
                <a:spcPct val="114000"/>
              </a:lnSpc>
            </a:pPr>
            <a:endParaRPr lang="zh-CN" altLang="en-US" sz="3600" b="1" dirty="0">
              <a:solidFill>
                <a:schemeClr val="bg1"/>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	摩西和主耶稣在言行上相似的地方？不同的地方？</a:t>
            </a:r>
            <a:endParaRPr lang="zh-CN" altLang="en-US"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395849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en-US" altLang="zh-CN" sz="3600" b="1" dirty="0" smtClean="0">
              <a:solidFill>
                <a:schemeClr val="bg1"/>
              </a:solidFill>
              <a:ea typeface="微软雅黑" panose="020B0503020204020204" pitchFamily="34" charset="-122"/>
            </a:endParaRPr>
          </a:p>
          <a:p>
            <a:pPr algn="l">
              <a:lnSpc>
                <a:spcPct val="114000"/>
              </a:lnSpc>
            </a:pPr>
            <a:r>
              <a:rPr lang="zh-CN" altLang="en-US"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	人们对待摩西和主耶稣的方式态度有何相似的地方？不同的地方</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endParaRPr lang="zh-CN" altLang="en-US" sz="3600" b="1" dirty="0">
              <a:solidFill>
                <a:schemeClr val="bg1"/>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	摩西和主耶稣的“尽忠”体现在什么地方</a:t>
            </a:r>
            <a:r>
              <a:rPr lang="zh-CN" altLang="en-US" sz="3600" b="1" dirty="0" smtClean="0">
                <a:solidFill>
                  <a:schemeClr val="bg1"/>
                </a:solidFill>
                <a:ea typeface="微软雅黑" panose="020B0503020204020204" pitchFamily="34" charset="-122"/>
              </a:rPr>
              <a:t>？</a:t>
            </a:r>
            <a:endParaRPr lang="zh-CN" altLang="en-US"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670050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en-US" altLang="zh-CN" sz="3600" b="1" dirty="0" smtClean="0">
              <a:solidFill>
                <a:schemeClr val="bg1"/>
              </a:solidFill>
              <a:ea typeface="微软雅黑" panose="020B0503020204020204" pitchFamily="34" charset="-122"/>
            </a:endParaRPr>
          </a:p>
          <a:p>
            <a:pPr algn="l">
              <a:lnSpc>
                <a:spcPct val="114000"/>
              </a:lnSpc>
            </a:pPr>
            <a:r>
              <a:rPr lang="zh-CN" altLang="en-US"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	摩西和主耶稣的“为全家”体现在什么地方？</a:t>
            </a:r>
          </a:p>
          <a:p>
            <a:pPr algn="l">
              <a:lnSpc>
                <a:spcPct val="114000"/>
              </a:lnSpc>
            </a:pPr>
            <a:r>
              <a:rPr lang="zh-CN" altLang="en-US" sz="3600" b="1" dirty="0" smtClean="0">
                <a:solidFill>
                  <a:schemeClr val="bg1"/>
                </a:solidFill>
                <a:ea typeface="微软雅黑" panose="020B0503020204020204" pitchFamily="34" charset="-122"/>
              </a:rPr>
              <a:t> </a:t>
            </a:r>
            <a:endParaRPr lang="zh-CN" altLang="en-US" sz="3600" b="1" dirty="0">
              <a:solidFill>
                <a:schemeClr val="bg1"/>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	“为全家尽忠”的人最重要的特质是什么？</a:t>
            </a:r>
          </a:p>
          <a:p>
            <a:pPr algn="l">
              <a:lnSpc>
                <a:spcPct val="114000"/>
              </a:lnSpc>
            </a:pPr>
            <a:endParaRPr lang="zh-CN" altLang="en-US"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25520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b="1" dirty="0" smtClean="0">
                <a:solidFill>
                  <a:schemeClr val="bg1"/>
                </a:solidFill>
                <a:latin typeface="微软雅黑" panose="020B0503020204020204" pitchFamily="34" charset="-122"/>
                <a:ea typeface="微软雅黑" panose="020B0503020204020204" pitchFamily="34" charset="-122"/>
              </a:rPr>
              <a:t>恩典与真理</a:t>
            </a:r>
            <a:r>
              <a:rPr lang="en-US" altLang="zh-CN" b="1" dirty="0" smtClean="0">
                <a:solidFill>
                  <a:schemeClr val="bg1"/>
                </a:solidFill>
                <a:latin typeface="微软雅黑" panose="020B0503020204020204" pitchFamily="34" charset="-122"/>
                <a:ea typeface="微软雅黑" panose="020B0503020204020204" pitchFamily="34" charset="-122"/>
              </a:rPr>
              <a:t/>
            </a:r>
            <a:br>
              <a:rPr lang="en-US" altLang="zh-CN" b="1" dirty="0" smtClean="0">
                <a:solidFill>
                  <a:schemeClr val="bg1"/>
                </a:solidFill>
                <a:latin typeface="微软雅黑" panose="020B0503020204020204" pitchFamily="34" charset="-122"/>
                <a:ea typeface="微软雅黑" panose="020B0503020204020204" pitchFamily="34" charset="-122"/>
              </a:rPr>
            </a:br>
            <a:r>
              <a:rPr lang="en-US" altLang="zh-CN" b="1" dirty="0" smtClean="0">
                <a:solidFill>
                  <a:schemeClr val="bg1"/>
                </a:solidFill>
                <a:latin typeface="微软雅黑" panose="020B0503020204020204" pitchFamily="34" charset="-122"/>
                <a:ea typeface="微软雅黑" panose="020B0503020204020204" pitchFamily="34" charset="-122"/>
              </a:rPr>
              <a:t>Grace And Truth</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6/14/2020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1:14-17】</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道成了肉身，住在我们中间，充充满满地有恩典，有真理。我们也见过祂的荣光，正是父独生子的荣光。</a:t>
            </a:r>
          </a:p>
          <a:p>
            <a:pPr algn="l">
              <a:lnSpc>
                <a:spcPct val="114000"/>
              </a:lnSpc>
            </a:pPr>
            <a:r>
              <a:rPr lang="en-US" altLang="zh-CN" sz="3600" b="1" dirty="0">
                <a:solidFill>
                  <a:schemeClr val="bg1"/>
                </a:solidFill>
                <a:ea typeface="微软雅黑" panose="020B0503020204020204" pitchFamily="34" charset="-122"/>
              </a:rPr>
              <a:t>And the Word became flesh and dwelt among us, and we beheld His glory, the glory as of the only begotten of the Father, full of grace and truth</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7090</TotalTime>
  <Words>1978</Words>
  <Application>Microsoft Office PowerPoint</Application>
  <PresentationFormat>全屏显示(4:3)</PresentationFormat>
  <Paragraphs>226</Paragraphs>
  <Slides>41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41</vt:i4>
      </vt:variant>
    </vt:vector>
  </HeadingPairs>
  <TitlesOfParts>
    <vt:vector size="47" baseType="lpstr">
      <vt:lpstr>宋体</vt:lpstr>
      <vt:lpstr>微软雅黑</vt:lpstr>
      <vt:lpstr>Arial</vt:lpstr>
      <vt:lpstr>Calibri</vt:lpstr>
      <vt:lpstr>Calibri Light</vt:lpstr>
      <vt:lpstr>Office 主题</vt:lpstr>
      <vt:lpstr>希伯来书 Hebrews_8</vt:lpstr>
      <vt:lpstr>PowerPoint 演示文稿</vt:lpstr>
      <vt:lpstr>PowerPoint 演示文稿</vt:lpstr>
      <vt:lpstr>PowerPoint 演示文稿</vt:lpstr>
      <vt:lpstr>PowerPoint 演示文稿</vt:lpstr>
      <vt:lpstr>PowerPoint 演示文稿</vt:lpstr>
      <vt:lpstr>PowerPoint 演示文稿</vt:lpstr>
      <vt:lpstr>恩典与真理 Grace And Truth</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信仰告白</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558</cp:revision>
  <dcterms:created xsi:type="dcterms:W3CDTF">2018-02-16T18:09:56Z</dcterms:created>
  <dcterms:modified xsi:type="dcterms:W3CDTF">2020-06-14T09:20:33Z</dcterms:modified>
</cp:coreProperties>
</file>