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3" r:id="rId2"/>
    <p:sldId id="2463" r:id="rId3"/>
    <p:sldId id="2526" r:id="rId4"/>
    <p:sldId id="2527" r:id="rId5"/>
    <p:sldId id="2528" r:id="rId6"/>
    <p:sldId id="2529" r:id="rId7"/>
    <p:sldId id="2530" r:id="rId8"/>
    <p:sldId id="2531" r:id="rId9"/>
    <p:sldId id="2464" r:id="rId10"/>
    <p:sldId id="2465" r:id="rId11"/>
    <p:sldId id="2532" r:id="rId12"/>
    <p:sldId id="2533" r:id="rId13"/>
    <p:sldId id="2511" r:id="rId14"/>
    <p:sldId id="2512" r:id="rId15"/>
    <p:sldId id="2513" r:id="rId16"/>
    <p:sldId id="2514" r:id="rId17"/>
    <p:sldId id="2515" r:id="rId18"/>
    <p:sldId id="2214" r:id="rId19"/>
    <p:sldId id="1077" r:id="rId20"/>
    <p:sldId id="2534" r:id="rId21"/>
    <p:sldId id="2535" r:id="rId22"/>
    <p:sldId id="2536" r:id="rId23"/>
    <p:sldId id="2543" r:id="rId24"/>
    <p:sldId id="2544" r:id="rId25"/>
    <p:sldId id="2545" r:id="rId26"/>
    <p:sldId id="2537" r:id="rId27"/>
    <p:sldId id="2546" r:id="rId28"/>
    <p:sldId id="2547" r:id="rId29"/>
    <p:sldId id="2538" r:id="rId30"/>
    <p:sldId id="2548" r:id="rId31"/>
    <p:sldId id="2549" r:id="rId32"/>
    <p:sldId id="2550" r:id="rId33"/>
    <p:sldId id="2551" r:id="rId34"/>
    <p:sldId id="2552" r:id="rId35"/>
    <p:sldId id="2553" r:id="rId36"/>
    <p:sldId id="2555" r:id="rId37"/>
    <p:sldId id="2556" r:id="rId38"/>
    <p:sldId id="2554" r:id="rId39"/>
    <p:sldId id="2558" r:id="rId40"/>
    <p:sldId id="2539" r:id="rId41"/>
    <p:sldId id="2557" r:id="rId42"/>
    <p:sldId id="2540" r:id="rId43"/>
    <p:sldId id="2217" r:id="rId44"/>
    <p:sldId id="2216" r:id="rId45"/>
    <p:sldId id="2218" r:id="rId46"/>
    <p:sldId id="2219" r:id="rId47"/>
    <p:sldId id="2220" r:id="rId48"/>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61" d="100"/>
          <a:sy n="61" d="100"/>
        </p:scale>
        <p:origin x="62" y="122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2020/7/5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2020/7/5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2020/7/5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2020/7/5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2020/7/5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2020/7/5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2020/7/5</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2020/7/5</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2020/7/5</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2020/7/5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2020/7/5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2020/7/5</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b="1" dirty="0">
                <a:solidFill>
                  <a:schemeClr val="bg1"/>
                </a:solidFill>
              </a:rPr>
              <a:t>希伯来书</a:t>
            </a:r>
            <a:r>
              <a:rPr lang="zh-CN" altLang="en-US" b="1" dirty="0" smtClean="0">
                <a:solidFill>
                  <a:schemeClr val="bg1"/>
                </a:solidFill>
              </a:rPr>
              <a:t> </a:t>
            </a:r>
            <a:r>
              <a:rPr lang="en-US" altLang="zh-CN" b="1" dirty="0" smtClean="0">
                <a:solidFill>
                  <a:schemeClr val="bg1"/>
                </a:solidFill>
              </a:rPr>
              <a:t>Hebrews_11</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a:p>
            <a:r>
              <a:rPr lang="en-US" altLang="zh-CN" b="1" dirty="0" smtClean="0">
                <a:solidFill>
                  <a:schemeClr val="bg1"/>
                </a:solidFill>
              </a:rPr>
              <a:t>7</a:t>
            </a:r>
            <a:r>
              <a:rPr lang="en-US" altLang="zh-CN" b="1" dirty="0" smtClean="0">
                <a:solidFill>
                  <a:schemeClr val="bg1"/>
                </a:solidFill>
              </a:rPr>
              <a:t>/5/2020</a:t>
            </a:r>
            <a:endParaRPr lang="zh-CN" altLang="en-US" b="1" dirty="0">
              <a:solidFill>
                <a:schemeClr val="bg1"/>
              </a:solidFill>
            </a:endParaRPr>
          </a:p>
        </p:txBody>
      </p:sp>
    </p:spTree>
    <p:extLst>
      <p:ext uri="{BB962C8B-B14F-4D97-AF65-F5344CB8AC3E}">
        <p14:creationId xmlns:p14="http://schemas.microsoft.com/office/powerpoint/2010/main" val="31168843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a:solidFill>
                  <a:schemeClr val="bg1"/>
                </a:solidFill>
                <a:ea typeface="微软雅黑" panose="020B0503020204020204" pitchFamily="34" charset="-122"/>
              </a:rPr>
              <a:t>	体恤罪人的大祭司</a:t>
            </a:r>
          </a:p>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4:12-16】</a:t>
            </a: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我们既然有一位已经升入高天尊荣的大祭司，就是　神的儿子耶稣，便当持定所承认的道。</a:t>
            </a:r>
          </a:p>
          <a:p>
            <a:pPr algn="l">
              <a:lnSpc>
                <a:spcPct val="114000"/>
              </a:lnSpc>
            </a:pPr>
            <a:r>
              <a:rPr lang="en-US" altLang="zh-CN" sz="3600" b="1" dirty="0">
                <a:solidFill>
                  <a:schemeClr val="bg1"/>
                </a:solidFill>
                <a:ea typeface="微软雅黑" panose="020B0503020204020204" pitchFamily="34" charset="-122"/>
              </a:rPr>
              <a:t>Seeing then that we have a great High Priest who has passed through the heavens, Jesus the Son of God, let us hold fast our confession.</a:t>
            </a:r>
          </a:p>
          <a:p>
            <a:pPr algn="l">
              <a:lnSpc>
                <a:spcPct val="114000"/>
              </a:lnSpc>
            </a:pPr>
            <a:endParaRPr lang="zh-CN" altLang="en-US"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7670050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a:solidFill>
                  <a:schemeClr val="bg1"/>
                </a:solidFill>
                <a:ea typeface="微软雅黑" panose="020B0503020204020204" pitchFamily="34" charset="-122"/>
              </a:rPr>
              <a:t>	体恤罪人的大祭司</a:t>
            </a:r>
          </a:p>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4:12-16】</a:t>
            </a:r>
          </a:p>
          <a:p>
            <a:pPr algn="l">
              <a:lnSpc>
                <a:spcPct val="114000"/>
              </a:lnSpc>
            </a:pPr>
            <a:r>
              <a:rPr lang="en-US" altLang="zh-CN" sz="3600" b="1" dirty="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因我们的大祭司并非不能体恤我们的软弱，祂也曾凡事受过试探，与我们一样，只是祂没有犯罪。</a:t>
            </a:r>
          </a:p>
          <a:p>
            <a:pPr algn="l">
              <a:lnSpc>
                <a:spcPct val="114000"/>
              </a:lnSpc>
            </a:pPr>
            <a:r>
              <a:rPr lang="en-US" altLang="zh-CN" sz="3600" b="1" dirty="0">
                <a:solidFill>
                  <a:schemeClr val="bg1"/>
                </a:solidFill>
                <a:ea typeface="微软雅黑" panose="020B0503020204020204" pitchFamily="34" charset="-122"/>
              </a:rPr>
              <a:t>For we do not have a High Priest who cannot sympathize with our weaknesses, but was in all points tempted as we are, yet without sin.</a:t>
            </a:r>
          </a:p>
          <a:p>
            <a:pPr algn="l">
              <a:lnSpc>
                <a:spcPct val="114000"/>
              </a:lnSpc>
            </a:pPr>
            <a:endParaRPr lang="zh-CN" altLang="en-US"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8755507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a:solidFill>
                  <a:schemeClr val="bg1"/>
                </a:solidFill>
                <a:ea typeface="微软雅黑" panose="020B0503020204020204" pitchFamily="34" charset="-122"/>
              </a:rPr>
              <a:t>	体恤罪人的大祭司</a:t>
            </a:r>
          </a:p>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4:12-16】</a:t>
            </a:r>
          </a:p>
          <a:p>
            <a:pPr algn="l">
              <a:lnSpc>
                <a:spcPct val="114000"/>
              </a:lnSpc>
            </a:pPr>
            <a:r>
              <a:rPr lang="en-US" altLang="zh-CN" sz="3600" b="1" dirty="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所以我们只管坦然无惧地来到施恩的宝座前，为要得怜恤，蒙恩惠，作随时的帮助。</a:t>
            </a:r>
          </a:p>
          <a:p>
            <a:pPr algn="l">
              <a:lnSpc>
                <a:spcPct val="114000"/>
              </a:lnSpc>
            </a:pPr>
            <a:r>
              <a:rPr lang="en-US" altLang="zh-CN" sz="3600" b="1" dirty="0">
                <a:solidFill>
                  <a:schemeClr val="bg1"/>
                </a:solidFill>
                <a:ea typeface="微软雅黑" panose="020B0503020204020204" pitchFamily="34" charset="-122"/>
              </a:rPr>
              <a:t>Let us therefore come boldly to the throne of grace, that we may obtain mercy and find grace to help in time of need.</a:t>
            </a:r>
          </a:p>
          <a:p>
            <a:pPr algn="l">
              <a:lnSpc>
                <a:spcPct val="114000"/>
              </a:lnSpc>
            </a:pPr>
            <a:endParaRPr lang="zh-CN" altLang="en-US"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347505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a:bodyPr>
          <a:lstStyle/>
          <a:p>
            <a:r>
              <a:rPr lang="zh-CN" altLang="en-US" b="1" dirty="0" smtClean="0">
                <a:solidFill>
                  <a:schemeClr val="bg1"/>
                </a:solidFill>
                <a:latin typeface="微软雅黑" panose="020B0503020204020204" pitchFamily="34" charset="-122"/>
                <a:ea typeface="微软雅黑" panose="020B0503020204020204" pitchFamily="34" charset="-122"/>
              </a:rPr>
              <a:t>圣餐</a:t>
            </a:r>
            <a:r>
              <a:rPr lang="en-US" altLang="zh-CN" b="1" dirty="0" smtClean="0">
                <a:solidFill>
                  <a:schemeClr val="bg1"/>
                </a:solidFill>
                <a:latin typeface="微软雅黑" panose="020B0503020204020204" pitchFamily="34" charset="-122"/>
                <a:ea typeface="微软雅黑" panose="020B0503020204020204" pitchFamily="34" charset="-122"/>
              </a:rPr>
              <a:t/>
            </a:r>
            <a:br>
              <a:rPr lang="en-US" altLang="zh-CN" b="1" dirty="0" smtClean="0">
                <a:solidFill>
                  <a:schemeClr val="bg1"/>
                </a:solidFill>
                <a:latin typeface="微软雅黑" panose="020B0503020204020204" pitchFamily="34" charset="-122"/>
                <a:ea typeface="微软雅黑" panose="020B0503020204020204" pitchFamily="34" charset="-122"/>
              </a:rPr>
            </a:br>
            <a:r>
              <a:rPr lang="en-US" altLang="zh-CN" b="1" dirty="0" smtClean="0">
                <a:solidFill>
                  <a:schemeClr val="bg1"/>
                </a:solidFill>
                <a:latin typeface="微软雅黑" panose="020B0503020204020204" pitchFamily="34" charset="-122"/>
                <a:ea typeface="微软雅黑" panose="020B0503020204020204" pitchFamily="34" charset="-122"/>
              </a:rPr>
              <a:t>Holy Communion</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a:p>
            <a:r>
              <a:rPr lang="en-US" altLang="zh-CN" b="1" dirty="0" smtClean="0">
                <a:solidFill>
                  <a:schemeClr val="bg1"/>
                </a:solidFill>
              </a:rPr>
              <a:t>7</a:t>
            </a:r>
            <a:r>
              <a:rPr lang="en-US" altLang="zh-CN" b="1" dirty="0" smtClean="0">
                <a:solidFill>
                  <a:schemeClr val="bg1"/>
                </a:solidFill>
              </a:rPr>
              <a:t>/5/2020</a:t>
            </a:r>
            <a:endParaRPr lang="zh-CN" altLang="en-US" b="1" dirty="0">
              <a:solidFill>
                <a:schemeClr val="bg1"/>
              </a:solidFill>
            </a:endParaRPr>
          </a:p>
        </p:txBody>
      </p:sp>
    </p:spTree>
    <p:extLst>
      <p:ext uri="{BB962C8B-B14F-4D97-AF65-F5344CB8AC3E}">
        <p14:creationId xmlns:p14="http://schemas.microsoft.com/office/powerpoint/2010/main" val="9562714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林前 </a:t>
            </a:r>
            <a:r>
              <a:rPr lang="en-US" altLang="zh-CN" sz="3600" b="1" u="sng" dirty="0" smtClean="0">
                <a:solidFill>
                  <a:schemeClr val="bg1"/>
                </a:solidFill>
                <a:ea typeface="微软雅黑" panose="020B0503020204020204" pitchFamily="34" charset="-122"/>
              </a:rPr>
              <a:t>1 </a:t>
            </a:r>
            <a:r>
              <a:rPr lang="en-US" altLang="zh-CN" sz="3600" b="1" u="sng" dirty="0">
                <a:solidFill>
                  <a:schemeClr val="bg1"/>
                </a:solidFill>
                <a:ea typeface="微软雅黑" panose="020B0503020204020204" pitchFamily="34" charset="-122"/>
              </a:rPr>
              <a:t>Corinthians </a:t>
            </a:r>
            <a:r>
              <a:rPr lang="en-US" altLang="zh-CN" sz="3600" b="1" u="sng" dirty="0" smtClean="0">
                <a:solidFill>
                  <a:schemeClr val="bg1"/>
                </a:solidFill>
                <a:ea typeface="微软雅黑" panose="020B0503020204020204" pitchFamily="34" charset="-122"/>
              </a:rPr>
              <a:t>11:23-29】</a:t>
            </a:r>
            <a:endParaRPr lang="en-US" altLang="zh-CN" sz="3600" b="1" u="sng" dirty="0">
              <a:solidFill>
                <a:schemeClr val="bg1"/>
              </a:solidFill>
              <a:ea typeface="微软雅黑" panose="020B0503020204020204" pitchFamily="34" charset="-122"/>
            </a:endParaRPr>
          </a:p>
          <a:p>
            <a:pPr algn="l">
              <a:lnSpc>
                <a:spcPct val="114000"/>
              </a:lnSpc>
            </a:pPr>
            <a:r>
              <a:rPr lang="en-US" altLang="zh-CN" sz="3300" b="1" dirty="0" smtClean="0">
                <a:solidFill>
                  <a:schemeClr val="bg1"/>
                </a:solidFill>
                <a:ea typeface="微软雅黑" panose="020B0503020204020204" pitchFamily="34" charset="-122"/>
              </a:rPr>
              <a:t>23 </a:t>
            </a:r>
            <a:r>
              <a:rPr lang="zh-CN" altLang="en-US" sz="3300" b="1" dirty="0" smtClean="0">
                <a:solidFill>
                  <a:schemeClr val="bg1"/>
                </a:solidFill>
                <a:ea typeface="微软雅黑" panose="020B0503020204020204" pitchFamily="34" charset="-122"/>
              </a:rPr>
              <a:t>我</a:t>
            </a:r>
            <a:r>
              <a:rPr lang="zh-CN" altLang="en-US" sz="3300" b="1" dirty="0">
                <a:solidFill>
                  <a:schemeClr val="bg1"/>
                </a:solidFill>
                <a:ea typeface="微软雅黑" panose="020B0503020204020204" pitchFamily="34" charset="-122"/>
              </a:rPr>
              <a:t>当日传给你们的，原是从主领受的，就是主耶稣被卖的那一夜，拿起饼来， </a:t>
            </a:r>
          </a:p>
          <a:p>
            <a:pPr algn="l">
              <a:lnSpc>
                <a:spcPct val="100000"/>
              </a:lnSpc>
            </a:pPr>
            <a:r>
              <a:rPr lang="en-US" altLang="zh-CN" sz="3200" b="1" dirty="0">
                <a:solidFill>
                  <a:schemeClr val="bg1"/>
                </a:solidFill>
                <a:ea typeface="微软雅黑" panose="020B0503020204020204" pitchFamily="34" charset="-122"/>
              </a:rPr>
              <a:t>For I received from the Lord that which I also delivered to you: that the Lord Jesus on the same night in which He was betrayed took bread</a:t>
            </a:r>
            <a:r>
              <a:rPr lang="en-US" altLang="zh-CN" sz="3200" b="1" dirty="0" smtClean="0">
                <a:solidFill>
                  <a:schemeClr val="bg1"/>
                </a:solidFill>
                <a:ea typeface="微软雅黑" panose="020B0503020204020204" pitchFamily="34" charset="-122"/>
              </a:rPr>
              <a:t>;</a:t>
            </a:r>
          </a:p>
          <a:p>
            <a:pPr algn="l">
              <a:lnSpc>
                <a:spcPct val="100000"/>
              </a:lnSpc>
            </a:pPr>
            <a:r>
              <a:rPr lang="en-US" altLang="zh-CN" sz="3300" b="1" dirty="0" smtClean="0">
                <a:solidFill>
                  <a:schemeClr val="bg1"/>
                </a:solidFill>
                <a:ea typeface="微软雅黑" panose="020B0503020204020204" pitchFamily="34" charset="-122"/>
              </a:rPr>
              <a:t>24 </a:t>
            </a:r>
            <a:r>
              <a:rPr lang="zh-CN" altLang="en-US" sz="3300" b="1" dirty="0" smtClean="0">
                <a:solidFill>
                  <a:schemeClr val="bg1"/>
                </a:solidFill>
                <a:ea typeface="微软雅黑" panose="020B0503020204020204" pitchFamily="34" charset="-122"/>
              </a:rPr>
              <a:t>祝</a:t>
            </a:r>
            <a:r>
              <a:rPr lang="zh-CN" altLang="en-US" sz="3300" b="1" dirty="0">
                <a:solidFill>
                  <a:schemeClr val="bg1"/>
                </a:solidFill>
                <a:ea typeface="微软雅黑" panose="020B0503020204020204" pitchFamily="34" charset="-122"/>
              </a:rPr>
              <a:t>谢了，就掰开，说</a:t>
            </a:r>
            <a:r>
              <a:rPr lang="en-US" altLang="zh-CN" sz="3300" b="1" dirty="0">
                <a:solidFill>
                  <a:schemeClr val="bg1"/>
                </a:solidFill>
                <a:ea typeface="微软雅黑" panose="020B0503020204020204" pitchFamily="34" charset="-122"/>
              </a:rPr>
              <a:t>:“</a:t>
            </a:r>
            <a:r>
              <a:rPr lang="zh-CN" altLang="en-US" sz="3300" b="1" dirty="0">
                <a:solidFill>
                  <a:schemeClr val="bg1"/>
                </a:solidFill>
                <a:ea typeface="微软雅黑" panose="020B0503020204020204" pitchFamily="34" charset="-122"/>
              </a:rPr>
              <a:t>这是我的身体，为你们舍的</a:t>
            </a:r>
            <a:r>
              <a:rPr lang="en-US" altLang="zh-CN" sz="3300" b="1" dirty="0">
                <a:solidFill>
                  <a:schemeClr val="bg1"/>
                </a:solidFill>
                <a:ea typeface="微软雅黑" panose="020B0503020204020204" pitchFamily="34" charset="-122"/>
              </a:rPr>
              <a:t>(“</a:t>
            </a:r>
            <a:r>
              <a:rPr lang="zh-CN" altLang="en-US" sz="3300" b="1" dirty="0">
                <a:solidFill>
                  <a:schemeClr val="bg1"/>
                </a:solidFill>
                <a:ea typeface="微软雅黑" panose="020B0503020204020204" pitchFamily="34" charset="-122"/>
              </a:rPr>
              <a:t>舍”有古卷作“掰开”</a:t>
            </a:r>
            <a:r>
              <a:rPr lang="en-US" altLang="zh-CN" sz="3300" b="1" dirty="0">
                <a:solidFill>
                  <a:schemeClr val="bg1"/>
                </a:solidFill>
                <a:ea typeface="微软雅黑" panose="020B0503020204020204" pitchFamily="34" charset="-122"/>
              </a:rPr>
              <a:t>)</a:t>
            </a:r>
            <a:r>
              <a:rPr lang="zh-CN" altLang="en-US" sz="3300" b="1" dirty="0">
                <a:solidFill>
                  <a:schemeClr val="bg1"/>
                </a:solidFill>
                <a:ea typeface="微软雅黑" panose="020B0503020204020204" pitchFamily="34" charset="-122"/>
              </a:rPr>
              <a:t>，你们应当如此行，为的是记念我。” </a:t>
            </a:r>
          </a:p>
          <a:p>
            <a:pPr algn="l">
              <a:lnSpc>
                <a:spcPct val="100000"/>
              </a:lnSpc>
            </a:pPr>
            <a:r>
              <a:rPr lang="en-US" altLang="zh-CN" sz="3200" b="1" dirty="0">
                <a:solidFill>
                  <a:schemeClr val="bg1"/>
                </a:solidFill>
                <a:ea typeface="微软雅黑" panose="020B0503020204020204" pitchFamily="34" charset="-122"/>
              </a:rPr>
              <a:t>and when He had given thanks, He broke it and said, “Take, eat; this is My body which is broken for you; do this in remembrance of Me.”</a:t>
            </a:r>
          </a:p>
        </p:txBody>
      </p:sp>
    </p:spTree>
    <p:extLst>
      <p:ext uri="{BB962C8B-B14F-4D97-AF65-F5344CB8AC3E}">
        <p14:creationId xmlns:p14="http://schemas.microsoft.com/office/powerpoint/2010/main" val="41020117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林前 </a:t>
            </a:r>
            <a:r>
              <a:rPr lang="en-US" altLang="zh-CN" sz="3600" b="1" u="sng" dirty="0" smtClean="0">
                <a:solidFill>
                  <a:schemeClr val="bg1"/>
                </a:solidFill>
                <a:ea typeface="微软雅黑" panose="020B0503020204020204" pitchFamily="34" charset="-122"/>
              </a:rPr>
              <a:t>1 </a:t>
            </a:r>
            <a:r>
              <a:rPr lang="en-US" altLang="zh-CN" sz="3600" b="1" u="sng" dirty="0">
                <a:solidFill>
                  <a:schemeClr val="bg1"/>
                </a:solidFill>
                <a:ea typeface="微软雅黑" panose="020B0503020204020204" pitchFamily="34" charset="-122"/>
              </a:rPr>
              <a:t>Corinthians </a:t>
            </a:r>
            <a:r>
              <a:rPr lang="en-US" altLang="zh-CN" sz="3600" b="1" u="sng" dirty="0" smtClean="0">
                <a:solidFill>
                  <a:schemeClr val="bg1"/>
                </a:solidFill>
                <a:ea typeface="微软雅黑" panose="020B0503020204020204" pitchFamily="34" charset="-122"/>
              </a:rPr>
              <a:t>11:23-29】</a:t>
            </a:r>
            <a:endParaRPr lang="en-US" altLang="zh-CN" sz="3600" b="1" u="sng" dirty="0">
              <a:solidFill>
                <a:schemeClr val="bg1"/>
              </a:solidFill>
              <a:ea typeface="微软雅黑" panose="020B0503020204020204" pitchFamily="34" charset="-122"/>
            </a:endParaRPr>
          </a:p>
          <a:p>
            <a:pPr algn="l">
              <a:lnSpc>
                <a:spcPct val="114000"/>
              </a:lnSpc>
            </a:pPr>
            <a:r>
              <a:rPr lang="en-US" altLang="zh-CN" sz="3300" b="1" dirty="0" smtClean="0">
                <a:solidFill>
                  <a:schemeClr val="bg1"/>
                </a:solidFill>
                <a:ea typeface="微软雅黑" panose="020B0503020204020204" pitchFamily="34" charset="-122"/>
              </a:rPr>
              <a:t>25 </a:t>
            </a:r>
            <a:r>
              <a:rPr lang="zh-CN" altLang="en-US" sz="3300" b="1" dirty="0" smtClean="0">
                <a:solidFill>
                  <a:schemeClr val="bg1"/>
                </a:solidFill>
                <a:ea typeface="微软雅黑" panose="020B0503020204020204" pitchFamily="34" charset="-122"/>
              </a:rPr>
              <a:t>饭后</a:t>
            </a:r>
            <a:r>
              <a:rPr lang="zh-CN" altLang="en-US" sz="3300" b="1" dirty="0">
                <a:solidFill>
                  <a:schemeClr val="bg1"/>
                </a:solidFill>
                <a:ea typeface="微软雅黑" panose="020B0503020204020204" pitchFamily="34" charset="-122"/>
              </a:rPr>
              <a:t>，也照样拿起杯来，说：“这杯是用我的血所立的新约。你们每逢喝的时候，要如此行，为的是记念我。</a:t>
            </a:r>
            <a:r>
              <a:rPr lang="zh-CN" altLang="en-US" sz="3300" b="1" dirty="0" smtClean="0">
                <a:solidFill>
                  <a:schemeClr val="bg1"/>
                </a:solidFill>
                <a:ea typeface="微软雅黑" panose="020B0503020204020204" pitchFamily="34" charset="-122"/>
              </a:rPr>
              <a:t>”</a:t>
            </a:r>
            <a:endParaRPr lang="en-US" altLang="zh-CN" sz="3300" b="1" dirty="0" smtClean="0">
              <a:solidFill>
                <a:schemeClr val="bg1"/>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In the same manner He also took the cup after supper, saying, “This cup is the new covenant in My blood. This do, as often as you drink it, in remembrance of Me.”</a:t>
            </a:r>
            <a:endParaRPr lang="zh-CN" altLang="en-US" sz="3200" b="1" dirty="0">
              <a:solidFill>
                <a:schemeClr val="bg1"/>
              </a:solidFill>
              <a:ea typeface="微软雅黑" panose="020B0503020204020204" pitchFamily="34" charset="-122"/>
            </a:endParaRPr>
          </a:p>
          <a:p>
            <a:pPr algn="l">
              <a:lnSpc>
                <a:spcPct val="114000"/>
              </a:lnSpc>
            </a:pPr>
            <a:r>
              <a:rPr lang="en-US" altLang="zh-CN" sz="3300" b="1" dirty="0" smtClean="0">
                <a:solidFill>
                  <a:schemeClr val="bg1"/>
                </a:solidFill>
                <a:ea typeface="微软雅黑" panose="020B0503020204020204" pitchFamily="34" charset="-122"/>
              </a:rPr>
              <a:t>26 </a:t>
            </a:r>
            <a:r>
              <a:rPr lang="zh-CN" altLang="en-US" sz="3300" b="1" dirty="0" smtClean="0">
                <a:solidFill>
                  <a:schemeClr val="bg1"/>
                </a:solidFill>
                <a:ea typeface="微软雅黑" panose="020B0503020204020204" pitchFamily="34" charset="-122"/>
              </a:rPr>
              <a:t>你们</a:t>
            </a:r>
            <a:r>
              <a:rPr lang="zh-CN" altLang="en-US" sz="3300" b="1" dirty="0">
                <a:solidFill>
                  <a:schemeClr val="bg1"/>
                </a:solidFill>
                <a:ea typeface="微软雅黑" panose="020B0503020204020204" pitchFamily="34" charset="-122"/>
              </a:rPr>
              <a:t>每逢吃这饼，喝这杯，是表明主的死，直等到他来</a:t>
            </a:r>
            <a:r>
              <a:rPr lang="zh-CN" altLang="en-US" sz="3300" b="1" dirty="0" smtClean="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For as often as you eat this bread and drink this cup, you proclaim the Lord’s death till He comes.</a:t>
            </a:r>
            <a:endParaRPr lang="en-US" altLang="zh-CN" sz="3200" b="1" dirty="0" smtClean="0">
              <a:solidFill>
                <a:schemeClr val="bg1"/>
              </a:solidFill>
              <a:ea typeface="微软雅黑" panose="020B0503020204020204" pitchFamily="34" charset="-122"/>
            </a:endParaRPr>
          </a:p>
          <a:p>
            <a:pPr algn="l">
              <a:lnSpc>
                <a:spcPct val="114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65026901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林前 </a:t>
            </a:r>
            <a:r>
              <a:rPr lang="en-US" altLang="zh-CN" sz="3600" b="1" u="sng" dirty="0" smtClean="0">
                <a:solidFill>
                  <a:schemeClr val="bg1"/>
                </a:solidFill>
                <a:ea typeface="微软雅黑" panose="020B0503020204020204" pitchFamily="34" charset="-122"/>
              </a:rPr>
              <a:t>1 </a:t>
            </a:r>
            <a:r>
              <a:rPr lang="en-US" altLang="zh-CN" sz="3600" b="1" u="sng" dirty="0">
                <a:solidFill>
                  <a:schemeClr val="bg1"/>
                </a:solidFill>
                <a:ea typeface="微软雅黑" panose="020B0503020204020204" pitchFamily="34" charset="-122"/>
              </a:rPr>
              <a:t>Corinthians </a:t>
            </a:r>
            <a:r>
              <a:rPr lang="en-US" altLang="zh-CN" sz="3600" b="1" u="sng" dirty="0" smtClean="0">
                <a:solidFill>
                  <a:schemeClr val="bg1"/>
                </a:solidFill>
                <a:ea typeface="微软雅黑" panose="020B0503020204020204" pitchFamily="34" charset="-122"/>
              </a:rPr>
              <a:t>11:23-29】</a:t>
            </a:r>
            <a:endParaRPr lang="en-US" altLang="zh-CN" sz="3600" b="1" u="sng" dirty="0">
              <a:solidFill>
                <a:schemeClr val="bg1"/>
              </a:solidFill>
              <a:ea typeface="微软雅黑" panose="020B0503020204020204" pitchFamily="34" charset="-122"/>
            </a:endParaRPr>
          </a:p>
          <a:p>
            <a:pPr algn="l">
              <a:lnSpc>
                <a:spcPct val="114000"/>
              </a:lnSpc>
            </a:pPr>
            <a:r>
              <a:rPr lang="en-US" altLang="zh-CN" sz="3300" b="1" dirty="0" smtClean="0">
                <a:solidFill>
                  <a:schemeClr val="bg1"/>
                </a:solidFill>
                <a:ea typeface="微软雅黑" panose="020B0503020204020204" pitchFamily="34" charset="-122"/>
              </a:rPr>
              <a:t>27 </a:t>
            </a:r>
            <a:r>
              <a:rPr lang="zh-CN" altLang="en-US" sz="3300" b="1" dirty="0" smtClean="0">
                <a:solidFill>
                  <a:schemeClr val="bg1"/>
                </a:solidFill>
                <a:ea typeface="微软雅黑" panose="020B0503020204020204" pitchFamily="34" charset="-122"/>
              </a:rPr>
              <a:t>所以</a:t>
            </a:r>
            <a:r>
              <a:rPr lang="zh-CN" altLang="en-US" sz="3300" b="1" dirty="0">
                <a:solidFill>
                  <a:schemeClr val="bg1"/>
                </a:solidFill>
                <a:ea typeface="微软雅黑" panose="020B0503020204020204" pitchFamily="34" charset="-122"/>
              </a:rPr>
              <a:t>，无论何人不按理吃主的饼、喝主的杯，就是干犯主的身、主的血了</a:t>
            </a:r>
            <a:r>
              <a:rPr lang="zh-CN" altLang="en-US" sz="3300" b="1" dirty="0" smtClean="0">
                <a:solidFill>
                  <a:schemeClr val="bg1"/>
                </a:solidFill>
                <a:ea typeface="微软雅黑" panose="020B0503020204020204" pitchFamily="34" charset="-122"/>
              </a:rPr>
              <a:t>。</a:t>
            </a:r>
            <a:endParaRPr lang="en-US" altLang="zh-CN" sz="3300" b="1" dirty="0" smtClean="0">
              <a:solidFill>
                <a:schemeClr val="bg1"/>
              </a:solidFill>
              <a:ea typeface="微软雅黑" panose="020B0503020204020204" pitchFamily="34" charset="-122"/>
            </a:endParaRPr>
          </a:p>
          <a:p>
            <a:pPr algn="l">
              <a:lnSpc>
                <a:spcPct val="114000"/>
              </a:lnSpc>
            </a:pPr>
            <a:r>
              <a:rPr lang="en-US" altLang="zh-CN" sz="3300" b="1" dirty="0">
                <a:solidFill>
                  <a:schemeClr val="bg1"/>
                </a:solidFill>
                <a:ea typeface="微软雅黑" panose="020B0503020204020204" pitchFamily="34" charset="-122"/>
              </a:rPr>
              <a:t>Therefore whoever eats this bread or drinks this cup of the Lord in an unworthy manner will be guilty of the body and blood of the Lord.</a:t>
            </a:r>
            <a:endParaRPr lang="zh-CN" altLang="en-US" sz="3300" b="1" dirty="0">
              <a:solidFill>
                <a:schemeClr val="bg1"/>
              </a:solidFill>
              <a:ea typeface="微软雅黑" panose="020B0503020204020204" pitchFamily="34" charset="-122"/>
            </a:endParaRPr>
          </a:p>
          <a:p>
            <a:pPr algn="l">
              <a:lnSpc>
                <a:spcPct val="114000"/>
              </a:lnSpc>
            </a:pPr>
            <a:r>
              <a:rPr lang="en-US" altLang="zh-CN" sz="3300" b="1" dirty="0" smtClean="0">
                <a:solidFill>
                  <a:schemeClr val="bg1"/>
                </a:solidFill>
                <a:ea typeface="微软雅黑" panose="020B0503020204020204" pitchFamily="34" charset="-122"/>
              </a:rPr>
              <a:t>28 </a:t>
            </a:r>
            <a:r>
              <a:rPr lang="zh-CN" altLang="en-US" sz="3300" b="1" dirty="0" smtClean="0">
                <a:solidFill>
                  <a:schemeClr val="bg1"/>
                </a:solidFill>
                <a:ea typeface="微软雅黑" panose="020B0503020204020204" pitchFamily="34" charset="-122"/>
              </a:rPr>
              <a:t>人应当</a:t>
            </a:r>
            <a:r>
              <a:rPr lang="zh-CN" altLang="en-US" sz="3300" b="1" dirty="0">
                <a:solidFill>
                  <a:schemeClr val="bg1"/>
                </a:solidFill>
                <a:ea typeface="微软雅黑" panose="020B0503020204020204" pitchFamily="34" charset="-122"/>
              </a:rPr>
              <a:t>自己省察，然后吃这饼、喝这杯</a:t>
            </a:r>
            <a:r>
              <a:rPr lang="zh-CN" altLang="en-US" sz="3300" b="1" dirty="0" smtClean="0">
                <a:solidFill>
                  <a:schemeClr val="bg1"/>
                </a:solidFill>
                <a:ea typeface="微软雅黑" panose="020B0503020204020204" pitchFamily="34" charset="-122"/>
              </a:rPr>
              <a:t>。</a:t>
            </a:r>
            <a:endParaRPr lang="en-US" altLang="zh-CN" sz="3300" b="1" dirty="0" smtClean="0">
              <a:solidFill>
                <a:schemeClr val="bg1"/>
              </a:solidFill>
              <a:ea typeface="微软雅黑" panose="020B0503020204020204" pitchFamily="34" charset="-122"/>
            </a:endParaRPr>
          </a:p>
          <a:p>
            <a:pPr algn="l">
              <a:lnSpc>
                <a:spcPct val="114000"/>
              </a:lnSpc>
            </a:pPr>
            <a:r>
              <a:rPr lang="en-US" altLang="zh-CN" sz="3200" b="1" dirty="0">
                <a:solidFill>
                  <a:schemeClr val="bg1"/>
                </a:solidFill>
                <a:ea typeface="微软雅黑" panose="020B0503020204020204" pitchFamily="34" charset="-122"/>
              </a:rPr>
              <a:t>But let a man examine himself, and so let him eat of the bread and drink of the cup.</a:t>
            </a:r>
          </a:p>
        </p:txBody>
      </p:sp>
    </p:spTree>
    <p:extLst>
      <p:ext uri="{BB962C8B-B14F-4D97-AF65-F5344CB8AC3E}">
        <p14:creationId xmlns:p14="http://schemas.microsoft.com/office/powerpoint/2010/main" val="14863416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林前 </a:t>
            </a:r>
            <a:r>
              <a:rPr lang="en-US" altLang="zh-CN" sz="3600" b="1" u="sng" dirty="0" smtClean="0">
                <a:solidFill>
                  <a:schemeClr val="bg1"/>
                </a:solidFill>
                <a:ea typeface="微软雅黑" panose="020B0503020204020204" pitchFamily="34" charset="-122"/>
              </a:rPr>
              <a:t>1 </a:t>
            </a:r>
            <a:r>
              <a:rPr lang="en-US" altLang="zh-CN" sz="3600" b="1" u="sng" dirty="0">
                <a:solidFill>
                  <a:schemeClr val="bg1"/>
                </a:solidFill>
                <a:ea typeface="微软雅黑" panose="020B0503020204020204" pitchFamily="34" charset="-122"/>
              </a:rPr>
              <a:t>Corinthians </a:t>
            </a:r>
            <a:r>
              <a:rPr lang="en-US" altLang="zh-CN" sz="3600" b="1" u="sng" dirty="0" smtClean="0">
                <a:solidFill>
                  <a:schemeClr val="bg1"/>
                </a:solidFill>
                <a:ea typeface="微软雅黑" panose="020B0503020204020204" pitchFamily="34" charset="-122"/>
              </a:rPr>
              <a:t>11:23-29】</a:t>
            </a:r>
            <a:endParaRPr lang="en-US" altLang="zh-CN" sz="3600" b="1" u="sng" dirty="0">
              <a:solidFill>
                <a:schemeClr val="bg1"/>
              </a:solidFill>
              <a:ea typeface="微软雅黑" panose="020B0503020204020204" pitchFamily="34" charset="-122"/>
            </a:endParaRPr>
          </a:p>
          <a:p>
            <a:pPr algn="l">
              <a:lnSpc>
                <a:spcPct val="114000"/>
              </a:lnSpc>
            </a:pPr>
            <a:r>
              <a:rPr lang="en-US" altLang="zh-CN" sz="3300" b="1" dirty="0" smtClean="0">
                <a:solidFill>
                  <a:schemeClr val="bg1"/>
                </a:solidFill>
                <a:ea typeface="微软雅黑" panose="020B0503020204020204" pitchFamily="34" charset="-122"/>
              </a:rPr>
              <a:t>29 </a:t>
            </a:r>
            <a:r>
              <a:rPr lang="zh-CN" altLang="en-US" sz="3300" b="1" dirty="0" smtClean="0">
                <a:solidFill>
                  <a:schemeClr val="bg1"/>
                </a:solidFill>
                <a:ea typeface="微软雅黑" panose="020B0503020204020204" pitchFamily="34" charset="-122"/>
              </a:rPr>
              <a:t>因为</a:t>
            </a:r>
            <a:r>
              <a:rPr lang="zh-CN" altLang="en-US" sz="3300" b="1" dirty="0">
                <a:solidFill>
                  <a:schemeClr val="bg1"/>
                </a:solidFill>
                <a:ea typeface="微软雅黑" panose="020B0503020204020204" pitchFamily="34" charset="-122"/>
              </a:rPr>
              <a:t>人吃喝，若不分辨是主的身体，就是吃喝自己的罪了</a:t>
            </a:r>
            <a:r>
              <a:rPr lang="zh-CN" altLang="en-US" sz="3300" b="1" dirty="0" smtClean="0">
                <a:solidFill>
                  <a:schemeClr val="bg1"/>
                </a:solidFill>
                <a:ea typeface="微软雅黑" panose="020B0503020204020204" pitchFamily="34" charset="-122"/>
              </a:rPr>
              <a:t>。</a:t>
            </a:r>
            <a:endParaRPr lang="en-US" altLang="zh-CN" sz="3300" b="1" dirty="0" smtClean="0">
              <a:solidFill>
                <a:schemeClr val="bg1"/>
              </a:solidFill>
              <a:ea typeface="微软雅黑" panose="020B0503020204020204" pitchFamily="34" charset="-122"/>
            </a:endParaRPr>
          </a:p>
          <a:p>
            <a:pPr algn="l">
              <a:lnSpc>
                <a:spcPct val="114000"/>
              </a:lnSpc>
            </a:pPr>
            <a:r>
              <a:rPr lang="en-US" altLang="zh-CN" sz="3200" b="1" dirty="0">
                <a:solidFill>
                  <a:schemeClr val="bg1"/>
                </a:solidFill>
                <a:ea typeface="微软雅黑" panose="020B0503020204020204" pitchFamily="34" charset="-122"/>
              </a:rPr>
              <a:t>For he who eats and drinks in an unworthy manner eats and drinks judgment to himself, not discerning the Lord’s body.</a:t>
            </a:r>
          </a:p>
        </p:txBody>
      </p:sp>
    </p:spTree>
    <p:extLst>
      <p:ext uri="{BB962C8B-B14F-4D97-AF65-F5344CB8AC3E}">
        <p14:creationId xmlns:p14="http://schemas.microsoft.com/office/powerpoint/2010/main" val="69305036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fontScale="90000"/>
          </a:bodyPr>
          <a:lstStyle/>
          <a:p>
            <a:r>
              <a:rPr lang="zh-CN" altLang="en-US" b="1" dirty="0">
                <a:solidFill>
                  <a:schemeClr val="bg1"/>
                </a:solidFill>
                <a:latin typeface="微软雅黑" panose="020B0503020204020204" pitchFamily="34" charset="-122"/>
                <a:ea typeface="微软雅黑" panose="020B0503020204020204" pitchFamily="34" charset="-122"/>
              </a:rPr>
              <a:t>主</a:t>
            </a:r>
            <a:r>
              <a:rPr lang="zh-CN" altLang="en-US" b="1" dirty="0" smtClean="0">
                <a:solidFill>
                  <a:schemeClr val="bg1"/>
                </a:solidFill>
                <a:latin typeface="微软雅黑" panose="020B0503020204020204" pitchFamily="34" charset="-122"/>
                <a:ea typeface="微软雅黑" panose="020B0503020204020204" pitchFamily="34" charset="-122"/>
              </a:rPr>
              <a:t>耶稣</a:t>
            </a:r>
            <a:r>
              <a:rPr lang="zh-CN" altLang="en-US" b="1" dirty="0">
                <a:solidFill>
                  <a:schemeClr val="bg1"/>
                </a:solidFill>
                <a:latin typeface="微软雅黑" panose="020B0503020204020204" pitchFamily="34" charset="-122"/>
                <a:ea typeface="微软雅黑" panose="020B0503020204020204" pitchFamily="34" charset="-122"/>
              </a:rPr>
              <a:t>受洗</a:t>
            </a:r>
            <a:r>
              <a:rPr lang="en-US" altLang="zh-CN" b="1" dirty="0" smtClean="0">
                <a:solidFill>
                  <a:schemeClr val="bg1"/>
                </a:solidFill>
                <a:latin typeface="微软雅黑" panose="020B0503020204020204" pitchFamily="34" charset="-122"/>
                <a:ea typeface="微软雅黑" panose="020B0503020204020204" pitchFamily="34" charset="-122"/>
              </a:rPr>
              <a:t/>
            </a:r>
            <a:br>
              <a:rPr lang="en-US" altLang="zh-CN" b="1" dirty="0" smtClean="0">
                <a:solidFill>
                  <a:schemeClr val="bg1"/>
                </a:solidFill>
                <a:latin typeface="微软雅黑" panose="020B0503020204020204" pitchFamily="34" charset="-122"/>
                <a:ea typeface="微软雅黑" panose="020B0503020204020204" pitchFamily="34" charset="-122"/>
              </a:rPr>
            </a:br>
            <a:r>
              <a:rPr lang="en-US" altLang="zh-CN" b="1" dirty="0">
                <a:solidFill>
                  <a:schemeClr val="bg1"/>
                </a:solidFill>
                <a:latin typeface="微软雅黑" panose="020B0503020204020204" pitchFamily="34" charset="-122"/>
                <a:ea typeface="微软雅黑" panose="020B0503020204020204" pitchFamily="34" charset="-122"/>
              </a:rPr>
              <a:t>Baptism of </a:t>
            </a:r>
            <a:r>
              <a:rPr lang="en-US" altLang="zh-CN" b="1" dirty="0" smtClean="0">
                <a:solidFill>
                  <a:schemeClr val="bg1"/>
                </a:solidFill>
                <a:latin typeface="微软雅黑" panose="020B0503020204020204" pitchFamily="34" charset="-122"/>
                <a:ea typeface="微软雅黑" panose="020B0503020204020204" pitchFamily="34" charset="-122"/>
              </a:rPr>
              <a:t>The Lord Jesus</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a:p>
            <a:r>
              <a:rPr lang="en-US" altLang="zh-CN" b="1" dirty="0" smtClean="0">
                <a:solidFill>
                  <a:schemeClr val="bg1"/>
                </a:solidFill>
              </a:rPr>
              <a:t>7/5/2020</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1:29-34】</a:t>
            </a:r>
          </a:p>
          <a:p>
            <a:pPr algn="l">
              <a:lnSpc>
                <a:spcPct val="114000"/>
              </a:lnSpc>
            </a:pPr>
            <a:r>
              <a:rPr lang="en-US" altLang="zh-CN" sz="3400" b="1" dirty="0">
                <a:solidFill>
                  <a:schemeClr val="bg1"/>
                </a:solidFill>
                <a:ea typeface="微软雅黑" panose="020B0503020204020204" pitchFamily="34" charset="-122"/>
              </a:rPr>
              <a:t>29 </a:t>
            </a:r>
            <a:r>
              <a:rPr lang="zh-CN" altLang="en-US" sz="3400" b="1" dirty="0">
                <a:solidFill>
                  <a:schemeClr val="bg1"/>
                </a:solidFill>
                <a:ea typeface="微软雅黑" panose="020B0503020204020204" pitchFamily="34" charset="-122"/>
              </a:rPr>
              <a:t>次日，约翰看见耶稣来到他那里，就说：“看哪，　神的羔羊，除去（或作“背负”）世人罪孽的。</a:t>
            </a:r>
          </a:p>
          <a:p>
            <a:pPr algn="l">
              <a:lnSpc>
                <a:spcPct val="100000"/>
              </a:lnSpc>
            </a:pPr>
            <a:r>
              <a:rPr lang="en-US" altLang="zh-CN" sz="3400" b="1" dirty="0">
                <a:solidFill>
                  <a:schemeClr val="bg1"/>
                </a:solidFill>
                <a:ea typeface="微软雅黑" panose="020B0503020204020204" pitchFamily="34" charset="-122"/>
              </a:rPr>
              <a:t>The next day John saw Jesus coming toward him, and said, “Behold! The Lamb of God who takes away the sin of the world!</a:t>
            </a:r>
          </a:p>
          <a:p>
            <a:pPr algn="l">
              <a:lnSpc>
                <a:spcPct val="114000"/>
              </a:lnSpc>
            </a:pPr>
            <a:r>
              <a:rPr lang="en-US" altLang="zh-CN" sz="3400" b="1" dirty="0">
                <a:solidFill>
                  <a:schemeClr val="bg1"/>
                </a:solidFill>
                <a:ea typeface="微软雅黑" panose="020B0503020204020204" pitchFamily="34" charset="-122"/>
              </a:rPr>
              <a:t>30 </a:t>
            </a:r>
            <a:r>
              <a:rPr lang="zh-CN" altLang="en-US" sz="3400" b="1" dirty="0">
                <a:solidFill>
                  <a:schemeClr val="bg1"/>
                </a:solidFill>
                <a:ea typeface="微软雅黑" panose="020B0503020204020204" pitchFamily="34" charset="-122"/>
              </a:rPr>
              <a:t>这就是我曾说‘有一位在我以后来，反成了在我以前的，因祂本来在我以前’。 </a:t>
            </a:r>
          </a:p>
          <a:p>
            <a:pPr algn="l">
              <a:lnSpc>
                <a:spcPct val="100000"/>
              </a:lnSpc>
            </a:pPr>
            <a:r>
              <a:rPr lang="en-US" altLang="zh-CN" sz="3200" b="1" dirty="0">
                <a:solidFill>
                  <a:schemeClr val="bg1"/>
                </a:solidFill>
                <a:ea typeface="微软雅黑" panose="020B0503020204020204" pitchFamily="34" charset="-122"/>
              </a:rPr>
              <a:t>This is He of whom I said, ‘After me comes a Man who is preferred before me, for He was before me.’</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4:12-16】</a:t>
            </a:r>
          </a:p>
          <a:p>
            <a:pPr algn="l">
              <a:lnSpc>
                <a:spcPct val="114000"/>
              </a:lnSpc>
            </a:pPr>
            <a:r>
              <a:rPr lang="en-US" altLang="zh-CN" sz="3600" b="1" dirty="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神的道是活泼的，是有功效的，比一切两刃的剑更快，甚至魂与灵、骨节与骨髓，都能刺入、剖开，连心中的思念和主意都能辨明。</a:t>
            </a:r>
          </a:p>
          <a:p>
            <a:pPr algn="l">
              <a:lnSpc>
                <a:spcPct val="114000"/>
              </a:lnSpc>
            </a:pPr>
            <a:r>
              <a:rPr lang="en-US" altLang="zh-CN" sz="3600" b="1" dirty="0">
                <a:solidFill>
                  <a:schemeClr val="bg1"/>
                </a:solidFill>
                <a:ea typeface="微软雅黑" panose="020B0503020204020204" pitchFamily="34" charset="-122"/>
              </a:rPr>
              <a:t>For the word of God is living and powerful, and sharper than any two-edged sword, piercing even to the division of soul and spirit, and of joints and marrow, and is a discerner of the thoughts and intents of the heart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87944097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1:29-34】</a:t>
            </a:r>
          </a:p>
          <a:p>
            <a:pPr algn="l">
              <a:lnSpc>
                <a:spcPct val="114000"/>
              </a:lnSpc>
            </a:pPr>
            <a:r>
              <a:rPr lang="en-US" altLang="zh-CN" sz="3400" b="1" dirty="0">
                <a:solidFill>
                  <a:schemeClr val="bg1"/>
                </a:solidFill>
                <a:ea typeface="微软雅黑" panose="020B0503020204020204" pitchFamily="34" charset="-122"/>
              </a:rPr>
              <a:t>31 </a:t>
            </a:r>
            <a:r>
              <a:rPr lang="zh-CN" altLang="en-US" sz="3400" b="1" dirty="0">
                <a:solidFill>
                  <a:schemeClr val="bg1"/>
                </a:solidFill>
                <a:ea typeface="微软雅黑" panose="020B0503020204020204" pitchFamily="34" charset="-122"/>
              </a:rPr>
              <a:t>我先前不认识祂，如今我来用水施洗，为要叫祂显明给以色列人。” </a:t>
            </a:r>
          </a:p>
          <a:p>
            <a:pPr algn="l">
              <a:lnSpc>
                <a:spcPct val="100000"/>
              </a:lnSpc>
            </a:pPr>
            <a:r>
              <a:rPr lang="en-US" altLang="zh-CN" sz="3400" b="1" dirty="0">
                <a:solidFill>
                  <a:schemeClr val="bg1"/>
                </a:solidFill>
                <a:ea typeface="微软雅黑" panose="020B0503020204020204" pitchFamily="34" charset="-122"/>
              </a:rPr>
              <a:t>I did not know Him; but that He should be revealed to Israel, therefore I came baptizing with water.”</a:t>
            </a:r>
          </a:p>
          <a:p>
            <a:pPr algn="l">
              <a:lnSpc>
                <a:spcPct val="114000"/>
              </a:lnSpc>
            </a:pPr>
            <a:r>
              <a:rPr lang="en-US" altLang="zh-CN" sz="3400" b="1" dirty="0">
                <a:solidFill>
                  <a:schemeClr val="bg1"/>
                </a:solidFill>
                <a:ea typeface="微软雅黑" panose="020B0503020204020204" pitchFamily="34" charset="-122"/>
              </a:rPr>
              <a:t>32 </a:t>
            </a:r>
            <a:r>
              <a:rPr lang="zh-CN" altLang="en-US" sz="3400" b="1" dirty="0">
                <a:solidFill>
                  <a:schemeClr val="bg1"/>
                </a:solidFill>
                <a:ea typeface="微软雅黑" panose="020B0503020204020204" pitchFamily="34" charset="-122"/>
              </a:rPr>
              <a:t>约翰又作见证说：“我曾看见圣灵仿佛鸽子从天降下，住在祂的身上。</a:t>
            </a:r>
          </a:p>
          <a:p>
            <a:pPr algn="l">
              <a:lnSpc>
                <a:spcPct val="100000"/>
              </a:lnSpc>
            </a:pPr>
            <a:r>
              <a:rPr lang="en-US" altLang="zh-CN" sz="3400" b="1" dirty="0">
                <a:solidFill>
                  <a:schemeClr val="bg1"/>
                </a:solidFill>
                <a:ea typeface="微软雅黑" panose="020B0503020204020204" pitchFamily="34" charset="-122"/>
              </a:rPr>
              <a:t>And John bore witness, saying, “I saw the Spirit descending from heaven like a dove, and He remained upon Him.</a:t>
            </a:r>
          </a:p>
        </p:txBody>
      </p:sp>
    </p:spTree>
    <p:extLst>
      <p:ext uri="{BB962C8B-B14F-4D97-AF65-F5344CB8AC3E}">
        <p14:creationId xmlns:p14="http://schemas.microsoft.com/office/powerpoint/2010/main" val="229002033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1:29-34】</a:t>
            </a:r>
          </a:p>
          <a:p>
            <a:pPr algn="l">
              <a:lnSpc>
                <a:spcPct val="114000"/>
              </a:lnSpc>
            </a:pPr>
            <a:r>
              <a:rPr lang="en-US" altLang="zh-CN" sz="3400" b="1" dirty="0">
                <a:solidFill>
                  <a:schemeClr val="bg1"/>
                </a:solidFill>
                <a:ea typeface="微软雅黑" panose="020B0503020204020204" pitchFamily="34" charset="-122"/>
              </a:rPr>
              <a:t>33 </a:t>
            </a:r>
            <a:r>
              <a:rPr lang="zh-CN" altLang="en-US" sz="3400" b="1" dirty="0">
                <a:solidFill>
                  <a:schemeClr val="bg1"/>
                </a:solidFill>
                <a:ea typeface="微软雅黑" panose="020B0503020204020204" pitchFamily="34" charset="-122"/>
              </a:rPr>
              <a:t>我先前不认识祂，只是那差我来用水施洗的，对我说：‘你看见圣灵降下来，住在谁的身上，谁就是用圣灵施洗的。’</a:t>
            </a:r>
          </a:p>
          <a:p>
            <a:pPr algn="l">
              <a:lnSpc>
                <a:spcPct val="100000"/>
              </a:lnSpc>
            </a:pPr>
            <a:r>
              <a:rPr lang="en-US" altLang="zh-CN" sz="3400" b="1" dirty="0">
                <a:solidFill>
                  <a:schemeClr val="bg1"/>
                </a:solidFill>
                <a:ea typeface="微软雅黑" panose="020B0503020204020204" pitchFamily="34" charset="-122"/>
              </a:rPr>
              <a:t>I did not know Him, but He who sent me to baptize with water said to me, ‘Upon whom you see the Spirit descending, and remaining on Him, this is He who baptizes with the Holy Spirit.’</a:t>
            </a:r>
          </a:p>
          <a:p>
            <a:pPr algn="l">
              <a:lnSpc>
                <a:spcPct val="114000"/>
              </a:lnSpc>
            </a:pPr>
            <a:r>
              <a:rPr lang="en-US" altLang="zh-CN" sz="3400" b="1" dirty="0">
                <a:solidFill>
                  <a:schemeClr val="bg1"/>
                </a:solidFill>
                <a:ea typeface="微软雅黑" panose="020B0503020204020204" pitchFamily="34" charset="-122"/>
              </a:rPr>
              <a:t>34 </a:t>
            </a:r>
            <a:r>
              <a:rPr lang="zh-CN" altLang="en-US" sz="3400" b="1" dirty="0">
                <a:solidFill>
                  <a:schemeClr val="bg1"/>
                </a:solidFill>
                <a:ea typeface="微软雅黑" panose="020B0503020204020204" pitchFamily="34" charset="-122"/>
              </a:rPr>
              <a:t>我看见了，就证明这是　神的儿子。”</a:t>
            </a:r>
          </a:p>
          <a:p>
            <a:pPr algn="l">
              <a:lnSpc>
                <a:spcPct val="100000"/>
              </a:lnSpc>
            </a:pPr>
            <a:r>
              <a:rPr lang="en-US" altLang="zh-CN" sz="3400" b="1" dirty="0">
                <a:solidFill>
                  <a:schemeClr val="bg1"/>
                </a:solidFill>
                <a:ea typeface="微软雅黑" panose="020B0503020204020204" pitchFamily="34" charset="-122"/>
              </a:rPr>
              <a:t>And I have seen and testified that this is the Son of God.”</a:t>
            </a:r>
          </a:p>
        </p:txBody>
      </p:sp>
    </p:spTree>
    <p:extLst>
      <p:ext uri="{BB962C8B-B14F-4D97-AF65-F5344CB8AC3E}">
        <p14:creationId xmlns:p14="http://schemas.microsoft.com/office/powerpoint/2010/main" val="247030810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3:13-17】</a:t>
            </a:r>
          </a:p>
          <a:p>
            <a:pPr algn="l">
              <a:lnSpc>
                <a:spcPct val="114000"/>
              </a:lnSpc>
            </a:pPr>
            <a:r>
              <a:rPr lang="en-US" altLang="zh-CN" sz="3600" b="1" dirty="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当下，耶稣从加利利来到约旦河，见了约翰，要受他的洗。</a:t>
            </a:r>
          </a:p>
          <a:p>
            <a:pPr algn="l">
              <a:lnSpc>
                <a:spcPct val="114000"/>
              </a:lnSpc>
            </a:pPr>
            <a:r>
              <a:rPr lang="en-US" altLang="zh-CN" sz="3600" b="1" dirty="0">
                <a:solidFill>
                  <a:schemeClr val="bg1"/>
                </a:solidFill>
                <a:ea typeface="微软雅黑" panose="020B0503020204020204" pitchFamily="34" charset="-122"/>
              </a:rPr>
              <a:t>Then Jesus came from Galilee to John at the Jordan to be baptized by him.</a:t>
            </a: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约翰想要拦住祂，说：“我当受你的洗，你反倒上我这里来吗？” </a:t>
            </a:r>
          </a:p>
          <a:p>
            <a:pPr algn="l">
              <a:lnSpc>
                <a:spcPct val="114000"/>
              </a:lnSpc>
            </a:pPr>
            <a:r>
              <a:rPr lang="en-US" altLang="zh-CN" sz="3600" b="1" dirty="0">
                <a:solidFill>
                  <a:schemeClr val="bg1"/>
                </a:solidFill>
                <a:ea typeface="微软雅黑" panose="020B0503020204020204" pitchFamily="34" charset="-122"/>
              </a:rPr>
              <a:t>And John tried to prevent Him, saying, “I need to be baptized by You, and are You coming to me?”</a:t>
            </a:r>
          </a:p>
        </p:txBody>
      </p:sp>
    </p:spTree>
    <p:extLst>
      <p:ext uri="{BB962C8B-B14F-4D97-AF65-F5344CB8AC3E}">
        <p14:creationId xmlns:p14="http://schemas.microsoft.com/office/powerpoint/2010/main" val="404037618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3:13-17】</a:t>
            </a:r>
          </a:p>
          <a:p>
            <a:pPr algn="l">
              <a:lnSpc>
                <a:spcPct val="114000"/>
              </a:lnSpc>
            </a:pPr>
            <a:r>
              <a:rPr lang="en-US" altLang="zh-CN" sz="3600" b="1" dirty="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耶稣回答说：“你暂且许我，因为我们理当这样尽诸般的义（或作“礼”）。”于是约翰许了祂。</a:t>
            </a:r>
          </a:p>
          <a:p>
            <a:pPr algn="l">
              <a:lnSpc>
                <a:spcPct val="114000"/>
              </a:lnSpc>
            </a:pPr>
            <a:r>
              <a:rPr lang="en-US" altLang="zh-CN" sz="3600" b="1" dirty="0">
                <a:solidFill>
                  <a:schemeClr val="bg1"/>
                </a:solidFill>
                <a:ea typeface="微软雅黑" panose="020B0503020204020204" pitchFamily="34" charset="-122"/>
              </a:rPr>
              <a:t>But Jesus answered and said to him, “Permit it to be so now, for thus it is fitting for us to fulfill all righteousness.” Then he allowed Him</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74774989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3:13-17】</a:t>
            </a:r>
          </a:p>
          <a:p>
            <a:pPr algn="l">
              <a:lnSpc>
                <a:spcPct val="114000"/>
              </a:lnSpc>
            </a:pPr>
            <a:r>
              <a:rPr lang="en-US" altLang="zh-CN" sz="3600" b="1" dirty="0" smtClean="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耶稣受了洗，随即从水里上来。天忽然为祂开了，祂就看见　神的灵仿佛鸽子降下，落在祂身上。</a:t>
            </a:r>
          </a:p>
          <a:p>
            <a:pPr algn="l">
              <a:lnSpc>
                <a:spcPct val="114000"/>
              </a:lnSpc>
            </a:pPr>
            <a:r>
              <a:rPr lang="en-US" altLang="zh-CN" sz="3600" b="1" dirty="0">
                <a:solidFill>
                  <a:schemeClr val="bg1"/>
                </a:solidFill>
                <a:ea typeface="微软雅黑" panose="020B0503020204020204" pitchFamily="34" charset="-122"/>
              </a:rPr>
              <a:t>When He had been baptized, Jesus came up immediately from the water; and behold, the heavens were opened to Him, and He saw the Spirit of God descending like a dove and alighting upon Him.</a:t>
            </a:r>
          </a:p>
        </p:txBody>
      </p:sp>
    </p:spTree>
    <p:extLst>
      <p:ext uri="{BB962C8B-B14F-4D97-AF65-F5344CB8AC3E}">
        <p14:creationId xmlns:p14="http://schemas.microsoft.com/office/powerpoint/2010/main" val="710794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3:13-17】</a:t>
            </a:r>
          </a:p>
          <a:p>
            <a:pPr algn="l">
              <a:lnSpc>
                <a:spcPct val="114000"/>
              </a:lnSpc>
            </a:pPr>
            <a:r>
              <a:rPr lang="en-US" altLang="zh-CN" sz="3600" b="1" dirty="0">
                <a:solidFill>
                  <a:schemeClr val="bg1"/>
                </a:solidFill>
                <a:ea typeface="微软雅黑" panose="020B0503020204020204" pitchFamily="34" charset="-122"/>
              </a:rPr>
              <a:t>17 </a:t>
            </a:r>
            <a:r>
              <a:rPr lang="zh-CN" altLang="en-US" sz="3600" b="1" dirty="0">
                <a:solidFill>
                  <a:schemeClr val="bg1"/>
                </a:solidFill>
                <a:ea typeface="微软雅黑" panose="020B0503020204020204" pitchFamily="34" charset="-122"/>
              </a:rPr>
              <a:t>从天上有声音说：“这是我的爱子，我所喜悦的。”</a:t>
            </a:r>
          </a:p>
          <a:p>
            <a:pPr algn="l">
              <a:lnSpc>
                <a:spcPct val="114000"/>
              </a:lnSpc>
            </a:pPr>
            <a:r>
              <a:rPr lang="en-US" altLang="zh-CN" sz="3600" b="1" dirty="0">
                <a:solidFill>
                  <a:schemeClr val="bg1"/>
                </a:solidFill>
                <a:ea typeface="微软雅黑" panose="020B0503020204020204" pitchFamily="34" charset="-122"/>
              </a:rPr>
              <a:t>And suddenly a voice came from heaven, saying, “This is My beloved Son, in whom I am well pleased.”</a:t>
            </a:r>
          </a:p>
        </p:txBody>
      </p:sp>
    </p:spTree>
    <p:extLst>
      <p:ext uri="{BB962C8B-B14F-4D97-AF65-F5344CB8AC3E}">
        <p14:creationId xmlns:p14="http://schemas.microsoft.com/office/powerpoint/2010/main" val="264246463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9:22-24】</a:t>
            </a:r>
          </a:p>
          <a:p>
            <a:pPr algn="l">
              <a:lnSpc>
                <a:spcPct val="114000"/>
              </a:lnSpc>
            </a:pPr>
            <a:r>
              <a:rPr lang="en-US" altLang="zh-CN" sz="3600" b="1" dirty="0">
                <a:solidFill>
                  <a:schemeClr val="bg1"/>
                </a:solidFill>
                <a:ea typeface="微软雅黑" panose="020B0503020204020204" pitchFamily="34" charset="-122"/>
              </a:rPr>
              <a:t>22 </a:t>
            </a:r>
            <a:r>
              <a:rPr lang="zh-CN" altLang="en-US" sz="3600" b="1" dirty="0">
                <a:solidFill>
                  <a:schemeClr val="bg1"/>
                </a:solidFill>
                <a:ea typeface="微软雅黑" panose="020B0503020204020204" pitchFamily="34" charset="-122"/>
              </a:rPr>
              <a:t>又说：“人子必须受许多的苦，被长老、祭司长和文士弃绝，并且被杀，第三日复活。” </a:t>
            </a:r>
          </a:p>
          <a:p>
            <a:pPr algn="l">
              <a:lnSpc>
                <a:spcPct val="114000"/>
              </a:lnSpc>
            </a:pPr>
            <a:r>
              <a:rPr lang="en-US" altLang="zh-CN" sz="3600" b="1" dirty="0">
                <a:solidFill>
                  <a:schemeClr val="bg1"/>
                </a:solidFill>
                <a:ea typeface="微软雅黑" panose="020B0503020204020204" pitchFamily="34" charset="-122"/>
              </a:rPr>
              <a:t>saying, “The Son of Man must suffer many things, and be rejected by the elders and chief priests and scribes, and be killed, and be raised the third day</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5352717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9:22-24】</a:t>
            </a:r>
          </a:p>
          <a:p>
            <a:pPr algn="l">
              <a:lnSpc>
                <a:spcPct val="114000"/>
              </a:lnSpc>
            </a:pPr>
            <a:r>
              <a:rPr lang="en-US" altLang="zh-CN" sz="3600" b="1" dirty="0" smtClean="0">
                <a:solidFill>
                  <a:schemeClr val="bg1"/>
                </a:solidFill>
                <a:ea typeface="微软雅黑" panose="020B0503020204020204" pitchFamily="34" charset="-122"/>
              </a:rPr>
              <a:t>23 </a:t>
            </a:r>
            <a:r>
              <a:rPr lang="zh-CN" altLang="en-US" sz="3600" b="1" dirty="0">
                <a:solidFill>
                  <a:schemeClr val="bg1"/>
                </a:solidFill>
                <a:ea typeface="微软雅黑" panose="020B0503020204020204" pitchFamily="34" charset="-122"/>
              </a:rPr>
              <a:t>耶稣又对众人说：“若有人要跟从我，就当舍己，天天背起他的十字架来跟从我。</a:t>
            </a:r>
          </a:p>
          <a:p>
            <a:pPr algn="l">
              <a:lnSpc>
                <a:spcPct val="100000"/>
              </a:lnSpc>
            </a:pPr>
            <a:r>
              <a:rPr lang="en-US" altLang="zh-CN" sz="3600" b="1" dirty="0">
                <a:solidFill>
                  <a:schemeClr val="bg1"/>
                </a:solidFill>
                <a:ea typeface="微软雅黑" panose="020B0503020204020204" pitchFamily="34" charset="-122"/>
              </a:rPr>
              <a:t>Then He said to them all, “If anyone desires to come after Me, let him deny himself, and take up his cross daily, and follow Me.</a:t>
            </a:r>
          </a:p>
          <a:p>
            <a:pPr algn="l">
              <a:lnSpc>
                <a:spcPct val="100000"/>
              </a:lnSpc>
            </a:pPr>
            <a:r>
              <a:rPr lang="en-US" altLang="zh-CN" sz="3600" b="1" dirty="0">
                <a:solidFill>
                  <a:schemeClr val="bg1"/>
                </a:solidFill>
                <a:ea typeface="微软雅黑" panose="020B0503020204020204" pitchFamily="34" charset="-122"/>
              </a:rPr>
              <a:t>24 </a:t>
            </a:r>
            <a:r>
              <a:rPr lang="zh-CN" altLang="en-US" sz="3600" b="1" dirty="0">
                <a:solidFill>
                  <a:schemeClr val="bg1"/>
                </a:solidFill>
                <a:ea typeface="微软雅黑" panose="020B0503020204020204" pitchFamily="34" charset="-122"/>
              </a:rPr>
              <a:t>因为凡要救自己生命的（“生命”或作“灵魂”。下同），必丧掉生命；凡为我丧掉生命的，必救了生命。</a:t>
            </a:r>
            <a:endParaRPr lang="zh-CN" altLang="en-US" sz="3400" b="1" dirty="0">
              <a:solidFill>
                <a:schemeClr val="bg1"/>
              </a:solidFill>
              <a:ea typeface="微软雅黑" panose="020B0503020204020204" pitchFamily="34" charset="-122"/>
            </a:endParaRPr>
          </a:p>
          <a:p>
            <a:pPr algn="l">
              <a:lnSpc>
                <a:spcPct val="100000"/>
              </a:lnSpc>
            </a:pPr>
            <a:r>
              <a:rPr lang="en-US" altLang="zh-CN" sz="3400" b="1" dirty="0">
                <a:solidFill>
                  <a:schemeClr val="bg1"/>
                </a:solidFill>
                <a:ea typeface="微软雅黑" panose="020B0503020204020204" pitchFamily="34" charset="-122"/>
              </a:rPr>
              <a:t>For whoever desires to save his life will lose it, but whoever loses his life for My sake will save it.</a:t>
            </a:r>
          </a:p>
        </p:txBody>
      </p:sp>
    </p:spTree>
    <p:extLst>
      <p:ext uri="{BB962C8B-B14F-4D97-AF65-F5344CB8AC3E}">
        <p14:creationId xmlns:p14="http://schemas.microsoft.com/office/powerpoint/2010/main" val="137491207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彼得前书 </a:t>
            </a:r>
            <a:r>
              <a:rPr lang="en-US" altLang="zh-CN" sz="3600" b="1" u="sng" dirty="0">
                <a:solidFill>
                  <a:schemeClr val="bg1"/>
                </a:solidFill>
                <a:ea typeface="微软雅黑" panose="020B0503020204020204" pitchFamily="34" charset="-122"/>
              </a:rPr>
              <a:t>1 Peter 2:21】</a:t>
            </a:r>
          </a:p>
          <a:p>
            <a:pPr algn="l">
              <a:lnSpc>
                <a:spcPct val="114000"/>
              </a:lnSpc>
            </a:pPr>
            <a:r>
              <a:rPr lang="zh-CN" altLang="en-US" sz="3600" b="1" dirty="0">
                <a:solidFill>
                  <a:schemeClr val="bg1"/>
                </a:solidFill>
                <a:ea typeface="微软雅黑" panose="020B0503020204020204" pitchFamily="34" charset="-122"/>
              </a:rPr>
              <a:t>你们蒙召原是为此，因基督也为你们受过苦，给你们留下榜样，叫你们跟随祂的脚踪行。</a:t>
            </a:r>
          </a:p>
          <a:p>
            <a:pPr algn="l">
              <a:lnSpc>
                <a:spcPct val="114000"/>
              </a:lnSpc>
            </a:pPr>
            <a:r>
              <a:rPr lang="en-US" altLang="zh-CN" sz="3600" b="1" dirty="0">
                <a:solidFill>
                  <a:schemeClr val="bg1"/>
                </a:solidFill>
                <a:ea typeface="微软雅黑" panose="020B0503020204020204" pitchFamily="34" charset="-122"/>
              </a:rPr>
              <a:t>For to this you were called, because Christ also suffered for us, leaving us an example, that you should follow His steps:</a:t>
            </a:r>
          </a:p>
        </p:txBody>
      </p:sp>
    </p:spTree>
    <p:extLst>
      <p:ext uri="{BB962C8B-B14F-4D97-AF65-F5344CB8AC3E}">
        <p14:creationId xmlns:p14="http://schemas.microsoft.com/office/powerpoint/2010/main" val="251777321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3:16—4</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10】</a:t>
            </a:r>
          </a:p>
          <a:p>
            <a:pPr algn="l">
              <a:lnSpc>
                <a:spcPct val="114000"/>
              </a:lnSpc>
            </a:pPr>
            <a:r>
              <a:rPr lang="en-US" altLang="zh-CN" sz="3200" b="1" dirty="0">
                <a:solidFill>
                  <a:schemeClr val="bg1"/>
                </a:solidFill>
                <a:ea typeface="微软雅黑" panose="020B0503020204020204" pitchFamily="34" charset="-122"/>
              </a:rPr>
              <a:t>3:16 </a:t>
            </a:r>
            <a:r>
              <a:rPr lang="zh-CN" altLang="en-US" sz="3200" b="1" dirty="0">
                <a:solidFill>
                  <a:schemeClr val="bg1"/>
                </a:solidFill>
                <a:ea typeface="微软雅黑" panose="020B0503020204020204" pitchFamily="34" charset="-122"/>
              </a:rPr>
              <a:t>耶稣受了洗，随即从水里上来。天忽然为祂开了，祂就看见　神的灵仿佛鸽子降下，落在祂身上。</a:t>
            </a:r>
          </a:p>
          <a:p>
            <a:pPr algn="l">
              <a:lnSpc>
                <a:spcPct val="100000"/>
              </a:lnSpc>
            </a:pPr>
            <a:r>
              <a:rPr lang="en-US" altLang="zh-CN" sz="3200" b="1" dirty="0">
                <a:solidFill>
                  <a:schemeClr val="bg1"/>
                </a:solidFill>
                <a:ea typeface="微软雅黑" panose="020B0503020204020204" pitchFamily="34" charset="-122"/>
              </a:rPr>
              <a:t>When He had been baptized, Jesus came up immediately from the water; and behold, the heavens were opened to Him, and He saw the Spirit of God descending like a dove and alighting upon Him.</a:t>
            </a:r>
          </a:p>
          <a:p>
            <a:pPr algn="l">
              <a:lnSpc>
                <a:spcPct val="114000"/>
              </a:lnSpc>
            </a:pPr>
            <a:r>
              <a:rPr lang="en-US" altLang="zh-CN" sz="3200" b="1" dirty="0">
                <a:solidFill>
                  <a:schemeClr val="bg1"/>
                </a:solidFill>
                <a:ea typeface="微软雅黑" panose="020B0503020204020204" pitchFamily="34" charset="-122"/>
              </a:rPr>
              <a:t>3:17</a:t>
            </a:r>
            <a:r>
              <a:rPr lang="zh-CN" altLang="en-US" sz="3200" b="1" dirty="0">
                <a:solidFill>
                  <a:schemeClr val="bg1"/>
                </a:solidFill>
                <a:ea typeface="微软雅黑" panose="020B0503020204020204" pitchFamily="34" charset="-122"/>
              </a:rPr>
              <a:t>从天上有声音说：“这是我的爱子，我所喜悦的。” </a:t>
            </a:r>
          </a:p>
          <a:p>
            <a:pPr algn="l">
              <a:lnSpc>
                <a:spcPct val="114000"/>
              </a:lnSpc>
            </a:pPr>
            <a:r>
              <a:rPr lang="en-US" altLang="zh-CN" sz="3200" b="1" dirty="0">
                <a:solidFill>
                  <a:schemeClr val="bg1"/>
                </a:solidFill>
                <a:ea typeface="微软雅黑" panose="020B0503020204020204" pitchFamily="34" charset="-122"/>
              </a:rPr>
              <a:t>And suddenly a voice came from heaven, saying, “This is My beloved Son, in whom I am well pleased.”</a:t>
            </a:r>
          </a:p>
        </p:txBody>
      </p:sp>
    </p:spTree>
    <p:extLst>
      <p:ext uri="{BB962C8B-B14F-4D97-AF65-F5344CB8AC3E}">
        <p14:creationId xmlns:p14="http://schemas.microsoft.com/office/powerpoint/2010/main" val="617175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4:12-16】</a:t>
            </a:r>
          </a:p>
          <a:p>
            <a:pPr algn="l">
              <a:lnSpc>
                <a:spcPct val="114000"/>
              </a:lnSpc>
            </a:pPr>
            <a:r>
              <a:rPr lang="en-US" altLang="zh-CN" sz="3600" b="1" dirty="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并且被造的没有一样在祂面前不显然的。原来万物在那与我们有关系的主眼前，都是赤露敞开的。</a:t>
            </a:r>
          </a:p>
          <a:p>
            <a:pPr algn="l">
              <a:lnSpc>
                <a:spcPct val="114000"/>
              </a:lnSpc>
            </a:pPr>
            <a:r>
              <a:rPr lang="en-US" altLang="zh-CN" sz="3600" b="1" dirty="0">
                <a:solidFill>
                  <a:schemeClr val="bg1"/>
                </a:solidFill>
                <a:ea typeface="微软雅黑" panose="020B0503020204020204" pitchFamily="34" charset="-122"/>
              </a:rPr>
              <a:t>And there is no creature hidden from His sight, but all things are naked and open to the eyes of Him to whom we must give account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4401907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3:16—4</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10】</a:t>
            </a:r>
          </a:p>
          <a:p>
            <a:pPr algn="l">
              <a:lnSpc>
                <a:spcPct val="114000"/>
              </a:lnSpc>
            </a:pPr>
            <a:r>
              <a:rPr lang="en-US" altLang="zh-CN" sz="3200" b="1" dirty="0">
                <a:solidFill>
                  <a:schemeClr val="bg1"/>
                </a:solidFill>
                <a:ea typeface="微软雅黑" panose="020B0503020204020204" pitchFamily="34" charset="-122"/>
              </a:rPr>
              <a:t>4:1 </a:t>
            </a:r>
            <a:r>
              <a:rPr lang="zh-CN" altLang="en-US" sz="3200" b="1" dirty="0">
                <a:solidFill>
                  <a:srgbClr val="FFFF00"/>
                </a:solidFill>
                <a:ea typeface="微软雅黑" panose="020B0503020204020204" pitchFamily="34" charset="-122"/>
              </a:rPr>
              <a:t>当时</a:t>
            </a:r>
            <a:r>
              <a:rPr lang="zh-CN" altLang="en-US" sz="3200" b="1" dirty="0">
                <a:solidFill>
                  <a:schemeClr val="bg1"/>
                </a:solidFill>
                <a:ea typeface="微软雅黑" panose="020B0503020204020204" pitchFamily="34" charset="-122"/>
              </a:rPr>
              <a:t>，耶稣被圣灵引到旷野，受魔鬼的试探。</a:t>
            </a:r>
          </a:p>
          <a:p>
            <a:pPr algn="l">
              <a:lnSpc>
                <a:spcPct val="114000"/>
              </a:lnSpc>
            </a:pPr>
            <a:r>
              <a:rPr lang="en-US" altLang="zh-CN" sz="3200" b="1" dirty="0">
                <a:solidFill>
                  <a:srgbClr val="FFFF00"/>
                </a:solidFill>
                <a:ea typeface="微软雅黑" panose="020B0503020204020204" pitchFamily="34" charset="-122"/>
              </a:rPr>
              <a:t>Then</a:t>
            </a:r>
            <a:r>
              <a:rPr lang="en-US" altLang="zh-CN" sz="3200" b="1" dirty="0">
                <a:solidFill>
                  <a:schemeClr val="bg1"/>
                </a:solidFill>
                <a:ea typeface="微软雅黑" panose="020B0503020204020204" pitchFamily="34" charset="-122"/>
              </a:rPr>
              <a:t> Jesus was led up by the Spirit into the wilderness to be tempted by the devil.</a:t>
            </a:r>
          </a:p>
          <a:p>
            <a:pPr algn="l">
              <a:lnSpc>
                <a:spcPct val="114000"/>
              </a:lnSpc>
            </a:pPr>
            <a:r>
              <a:rPr lang="en-US" altLang="zh-CN" sz="3200" b="1" dirty="0">
                <a:solidFill>
                  <a:schemeClr val="bg1"/>
                </a:solidFill>
                <a:ea typeface="微软雅黑" panose="020B0503020204020204" pitchFamily="34" charset="-122"/>
              </a:rPr>
              <a:t>4:2 </a:t>
            </a:r>
            <a:r>
              <a:rPr lang="zh-CN" altLang="en-US" sz="3200" b="1" dirty="0">
                <a:solidFill>
                  <a:schemeClr val="bg1"/>
                </a:solidFill>
                <a:ea typeface="微软雅黑" panose="020B0503020204020204" pitchFamily="34" charset="-122"/>
              </a:rPr>
              <a:t>祂禁食四十昼夜，后来就饿了。</a:t>
            </a:r>
          </a:p>
          <a:p>
            <a:pPr algn="l">
              <a:lnSpc>
                <a:spcPct val="114000"/>
              </a:lnSpc>
            </a:pPr>
            <a:r>
              <a:rPr lang="en-US" altLang="zh-CN" sz="3200" b="1" dirty="0">
                <a:solidFill>
                  <a:schemeClr val="bg1"/>
                </a:solidFill>
                <a:ea typeface="微软雅黑" panose="020B0503020204020204" pitchFamily="34" charset="-122"/>
              </a:rPr>
              <a:t>And when He had fasted forty days and forty nights, afterward He was hungry.</a:t>
            </a:r>
          </a:p>
        </p:txBody>
      </p:sp>
    </p:spTree>
    <p:extLst>
      <p:ext uri="{BB962C8B-B14F-4D97-AF65-F5344CB8AC3E}">
        <p14:creationId xmlns:p14="http://schemas.microsoft.com/office/powerpoint/2010/main" val="421235362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3:16—4</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10】</a:t>
            </a:r>
          </a:p>
          <a:p>
            <a:pPr algn="l">
              <a:lnSpc>
                <a:spcPct val="114000"/>
              </a:lnSpc>
            </a:pPr>
            <a:r>
              <a:rPr lang="en-US" altLang="zh-CN" sz="3200" b="1" dirty="0">
                <a:solidFill>
                  <a:schemeClr val="bg1"/>
                </a:solidFill>
                <a:ea typeface="微软雅黑" panose="020B0503020204020204" pitchFamily="34" charset="-122"/>
              </a:rPr>
              <a:t>4:3 </a:t>
            </a:r>
            <a:r>
              <a:rPr lang="zh-CN" altLang="en-US" sz="3200" b="1" dirty="0">
                <a:solidFill>
                  <a:schemeClr val="bg1"/>
                </a:solidFill>
                <a:ea typeface="微软雅黑" panose="020B0503020204020204" pitchFamily="34" charset="-122"/>
              </a:rPr>
              <a:t>那试探人的进前来，对祂说：“你若是　神的儿子，可以吩咐这些石头变成食物。” </a:t>
            </a:r>
          </a:p>
          <a:p>
            <a:pPr algn="l">
              <a:lnSpc>
                <a:spcPct val="114000"/>
              </a:lnSpc>
            </a:pPr>
            <a:r>
              <a:rPr lang="en-US" altLang="zh-CN" sz="3200" b="1" dirty="0">
                <a:solidFill>
                  <a:schemeClr val="bg1"/>
                </a:solidFill>
                <a:ea typeface="微软雅黑" panose="020B0503020204020204" pitchFamily="34" charset="-122"/>
              </a:rPr>
              <a:t>Now when the tempter came to Him, he said, “If You are the Son of God, command that these stones become bread.”</a:t>
            </a:r>
          </a:p>
          <a:p>
            <a:pPr algn="l">
              <a:lnSpc>
                <a:spcPct val="114000"/>
              </a:lnSpc>
            </a:pPr>
            <a:r>
              <a:rPr lang="en-US" altLang="zh-CN" sz="3200" b="1" dirty="0">
                <a:solidFill>
                  <a:schemeClr val="bg1"/>
                </a:solidFill>
                <a:ea typeface="微软雅黑" panose="020B0503020204020204" pitchFamily="34" charset="-122"/>
              </a:rPr>
              <a:t>4:4 </a:t>
            </a:r>
            <a:r>
              <a:rPr lang="zh-CN" altLang="en-US" sz="3200" b="1" dirty="0">
                <a:solidFill>
                  <a:schemeClr val="bg1"/>
                </a:solidFill>
                <a:ea typeface="微软雅黑" panose="020B0503020204020204" pitchFamily="34" charset="-122"/>
              </a:rPr>
              <a:t>耶稣却回答说：“经上记着说：‘人活着，不是单靠食物，乃是靠　神口里所出的一切话。’” </a:t>
            </a:r>
          </a:p>
          <a:p>
            <a:pPr algn="l">
              <a:lnSpc>
                <a:spcPct val="114000"/>
              </a:lnSpc>
            </a:pPr>
            <a:r>
              <a:rPr lang="en-US" altLang="zh-CN" sz="3200" b="1" dirty="0">
                <a:solidFill>
                  <a:schemeClr val="bg1"/>
                </a:solidFill>
                <a:ea typeface="微软雅黑" panose="020B0503020204020204" pitchFamily="34" charset="-122"/>
              </a:rPr>
              <a:t>But He answered and said, “It is written, ‘Man shall not live by bread alone, but by every word that proceeds from the mouth of God.’”</a:t>
            </a:r>
          </a:p>
        </p:txBody>
      </p:sp>
    </p:spTree>
    <p:extLst>
      <p:ext uri="{BB962C8B-B14F-4D97-AF65-F5344CB8AC3E}">
        <p14:creationId xmlns:p14="http://schemas.microsoft.com/office/powerpoint/2010/main" val="303124386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3:16—4</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10】</a:t>
            </a:r>
          </a:p>
          <a:p>
            <a:pPr algn="l">
              <a:lnSpc>
                <a:spcPct val="114000"/>
              </a:lnSpc>
            </a:pPr>
            <a:r>
              <a:rPr lang="en-US" altLang="zh-CN" sz="3200" b="1" dirty="0">
                <a:solidFill>
                  <a:schemeClr val="bg1"/>
                </a:solidFill>
                <a:ea typeface="微软雅黑" panose="020B0503020204020204" pitchFamily="34" charset="-122"/>
              </a:rPr>
              <a:t>4:5 </a:t>
            </a:r>
            <a:r>
              <a:rPr lang="zh-CN" altLang="en-US" sz="3200" b="1" dirty="0">
                <a:solidFill>
                  <a:schemeClr val="bg1"/>
                </a:solidFill>
                <a:ea typeface="微软雅黑" panose="020B0503020204020204" pitchFamily="34" charset="-122"/>
              </a:rPr>
              <a:t>魔鬼就带祂进了圣城，叫祂站在殿顶上（“顶”原文作“翅”</a:t>
            </a:r>
            <a:r>
              <a:rPr lang="zh-CN" altLang="en-US" sz="3200" b="1" dirty="0" smtClean="0">
                <a:solidFill>
                  <a:schemeClr val="bg1"/>
                </a:solidFill>
                <a:ea typeface="微软雅黑" panose="020B0503020204020204" pitchFamily="34" charset="-122"/>
              </a:rPr>
              <a:t>）， </a:t>
            </a:r>
            <a:r>
              <a:rPr lang="en-US" altLang="zh-CN" sz="3200" b="1" dirty="0" smtClean="0">
                <a:solidFill>
                  <a:schemeClr val="bg1"/>
                </a:solidFill>
                <a:ea typeface="微软雅黑" panose="020B0503020204020204" pitchFamily="34" charset="-122"/>
              </a:rPr>
              <a:t>Then </a:t>
            </a:r>
            <a:r>
              <a:rPr lang="en-US" altLang="zh-CN" sz="3200" b="1" dirty="0">
                <a:solidFill>
                  <a:schemeClr val="bg1"/>
                </a:solidFill>
                <a:ea typeface="微软雅黑" panose="020B0503020204020204" pitchFamily="34" charset="-122"/>
              </a:rPr>
              <a:t>the devil took Him up into the holy city, set Him on the pinnacle of the temple,</a:t>
            </a:r>
          </a:p>
          <a:p>
            <a:pPr algn="l">
              <a:lnSpc>
                <a:spcPct val="114000"/>
              </a:lnSpc>
            </a:pPr>
            <a:r>
              <a:rPr lang="en-US" altLang="zh-CN" sz="3200" b="1" dirty="0">
                <a:solidFill>
                  <a:schemeClr val="bg1"/>
                </a:solidFill>
                <a:ea typeface="微软雅黑" panose="020B0503020204020204" pitchFamily="34" charset="-122"/>
              </a:rPr>
              <a:t>4:6 </a:t>
            </a:r>
            <a:r>
              <a:rPr lang="zh-CN" altLang="en-US" sz="3200" b="1" dirty="0">
                <a:solidFill>
                  <a:schemeClr val="bg1"/>
                </a:solidFill>
                <a:ea typeface="微软雅黑" panose="020B0503020204020204" pitchFamily="34" charset="-122"/>
              </a:rPr>
              <a:t>对祂说：“你若是　神的儿子，可以跳下去，因为经上记着说：‘主要为你吩咐他的使者用手托着你，免得你的脚碰在石头上。’” </a:t>
            </a:r>
          </a:p>
          <a:p>
            <a:pPr algn="l">
              <a:lnSpc>
                <a:spcPct val="114000"/>
              </a:lnSpc>
            </a:pPr>
            <a:r>
              <a:rPr lang="en-US" altLang="zh-CN" sz="3200" b="1" dirty="0">
                <a:solidFill>
                  <a:schemeClr val="bg1"/>
                </a:solidFill>
                <a:ea typeface="微软雅黑" panose="020B0503020204020204" pitchFamily="34" charset="-122"/>
              </a:rPr>
              <a:t>and said to Him, “If You are the Son of God, throw Yourself down. For it is written</a:t>
            </a:r>
            <a:r>
              <a:rPr lang="en-US" altLang="zh-CN" sz="3200" b="1" dirty="0" smtClean="0">
                <a:solidFill>
                  <a:schemeClr val="bg1"/>
                </a:solidFill>
                <a:ea typeface="微软雅黑" panose="020B0503020204020204" pitchFamily="34" charset="-122"/>
              </a:rPr>
              <a:t>: ‘</a:t>
            </a:r>
            <a:r>
              <a:rPr lang="en-US" altLang="zh-CN" sz="3200" b="1" dirty="0">
                <a:solidFill>
                  <a:schemeClr val="bg1"/>
                </a:solidFill>
                <a:ea typeface="微软雅黑" panose="020B0503020204020204" pitchFamily="34" charset="-122"/>
              </a:rPr>
              <a:t>He shall give His angels charge over </a:t>
            </a:r>
            <a:r>
              <a:rPr lang="en-US" altLang="zh-CN" sz="3200" b="1" dirty="0" err="1">
                <a:solidFill>
                  <a:schemeClr val="bg1"/>
                </a:solidFill>
                <a:ea typeface="微软雅黑" panose="020B0503020204020204" pitchFamily="34" charset="-122"/>
              </a:rPr>
              <a:t>you</a:t>
            </a:r>
            <a:r>
              <a:rPr lang="en-US" altLang="zh-CN" sz="3200" b="1" dirty="0" err="1" smtClean="0">
                <a:solidFill>
                  <a:schemeClr val="bg1"/>
                </a:solidFill>
                <a:ea typeface="微软雅黑" panose="020B0503020204020204" pitchFamily="34" charset="-122"/>
              </a:rPr>
              <a:t>,’and</a:t>
            </a:r>
            <a:r>
              <a:rPr lang="en-US" altLang="zh-CN" sz="3200" b="1" dirty="0" err="1">
                <a:solidFill>
                  <a:schemeClr val="bg1"/>
                </a:solidFill>
                <a:ea typeface="微软雅黑" panose="020B0503020204020204" pitchFamily="34" charset="-122"/>
              </a:rPr>
              <a:t>,‘In</a:t>
            </a:r>
            <a:r>
              <a:rPr lang="en-US" altLang="zh-CN" sz="3200" b="1" dirty="0">
                <a:solidFill>
                  <a:schemeClr val="bg1"/>
                </a:solidFill>
                <a:ea typeface="微软雅黑" panose="020B0503020204020204" pitchFamily="34" charset="-122"/>
              </a:rPr>
              <a:t> their hands they shall bear you up, Lest you dash your foot against a stone.’”</a:t>
            </a:r>
          </a:p>
        </p:txBody>
      </p:sp>
    </p:spTree>
    <p:extLst>
      <p:ext uri="{BB962C8B-B14F-4D97-AF65-F5344CB8AC3E}">
        <p14:creationId xmlns:p14="http://schemas.microsoft.com/office/powerpoint/2010/main" val="94753255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3:16—4</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10】</a:t>
            </a:r>
          </a:p>
          <a:p>
            <a:pPr algn="l">
              <a:lnSpc>
                <a:spcPct val="114000"/>
              </a:lnSpc>
            </a:pPr>
            <a:r>
              <a:rPr lang="en-US" altLang="zh-CN" sz="3200" b="1" dirty="0">
                <a:solidFill>
                  <a:schemeClr val="bg1"/>
                </a:solidFill>
                <a:ea typeface="微软雅黑" panose="020B0503020204020204" pitchFamily="34" charset="-122"/>
              </a:rPr>
              <a:t>4:7 </a:t>
            </a:r>
            <a:r>
              <a:rPr lang="zh-CN" altLang="en-US" sz="3200" b="1" dirty="0">
                <a:solidFill>
                  <a:schemeClr val="bg1"/>
                </a:solidFill>
                <a:ea typeface="微软雅黑" panose="020B0503020204020204" pitchFamily="34" charset="-122"/>
              </a:rPr>
              <a:t>耶稣对他说：“经上又记着说：‘不可试探主你的　神。’” </a:t>
            </a:r>
          </a:p>
          <a:p>
            <a:pPr algn="l">
              <a:lnSpc>
                <a:spcPct val="114000"/>
              </a:lnSpc>
            </a:pPr>
            <a:r>
              <a:rPr lang="en-US" altLang="zh-CN" sz="3200" b="1" dirty="0">
                <a:solidFill>
                  <a:schemeClr val="bg1"/>
                </a:solidFill>
                <a:ea typeface="微软雅黑" panose="020B0503020204020204" pitchFamily="34" charset="-122"/>
              </a:rPr>
              <a:t>Jesus said to him, “It is written again, ‘You shall not tempt the Lord your God.’”</a:t>
            </a:r>
          </a:p>
          <a:p>
            <a:pPr algn="l">
              <a:lnSpc>
                <a:spcPct val="114000"/>
              </a:lnSpc>
            </a:pPr>
            <a:r>
              <a:rPr lang="en-US" altLang="zh-CN" sz="3200" b="1" dirty="0">
                <a:solidFill>
                  <a:schemeClr val="bg1"/>
                </a:solidFill>
                <a:ea typeface="微软雅黑" panose="020B0503020204020204" pitchFamily="34" charset="-122"/>
              </a:rPr>
              <a:t>4:8 </a:t>
            </a:r>
            <a:r>
              <a:rPr lang="zh-CN" altLang="en-US" sz="3200" b="1" dirty="0">
                <a:solidFill>
                  <a:schemeClr val="bg1"/>
                </a:solidFill>
                <a:ea typeface="微软雅黑" panose="020B0503020204020204" pitchFamily="34" charset="-122"/>
              </a:rPr>
              <a:t>魔鬼又带祂上了一座最高的山，将世上的万国与万国的荣华都指给祂看，</a:t>
            </a:r>
          </a:p>
          <a:p>
            <a:pPr algn="l">
              <a:lnSpc>
                <a:spcPct val="114000"/>
              </a:lnSpc>
            </a:pPr>
            <a:r>
              <a:rPr lang="en-US" altLang="zh-CN" sz="3200" b="1" dirty="0">
                <a:solidFill>
                  <a:schemeClr val="bg1"/>
                </a:solidFill>
                <a:ea typeface="微软雅黑" panose="020B0503020204020204" pitchFamily="34" charset="-122"/>
              </a:rPr>
              <a:t>Again, the devil took Him up on an exceedingly high mountain, and showed Him all the kingdoms of the world and their glory.</a:t>
            </a:r>
          </a:p>
        </p:txBody>
      </p:sp>
    </p:spTree>
    <p:extLst>
      <p:ext uri="{BB962C8B-B14F-4D97-AF65-F5344CB8AC3E}">
        <p14:creationId xmlns:p14="http://schemas.microsoft.com/office/powerpoint/2010/main" val="6446433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3:16—4</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10】</a:t>
            </a:r>
          </a:p>
          <a:p>
            <a:pPr algn="l">
              <a:lnSpc>
                <a:spcPct val="114000"/>
              </a:lnSpc>
            </a:pPr>
            <a:r>
              <a:rPr lang="en-US" altLang="zh-CN" sz="3200" b="1" dirty="0">
                <a:solidFill>
                  <a:schemeClr val="bg1"/>
                </a:solidFill>
                <a:ea typeface="微软雅黑" panose="020B0503020204020204" pitchFamily="34" charset="-122"/>
              </a:rPr>
              <a:t>4:9 </a:t>
            </a:r>
            <a:r>
              <a:rPr lang="zh-CN" altLang="en-US" sz="3200" b="1" dirty="0">
                <a:solidFill>
                  <a:schemeClr val="bg1"/>
                </a:solidFill>
                <a:ea typeface="微软雅黑" panose="020B0503020204020204" pitchFamily="34" charset="-122"/>
              </a:rPr>
              <a:t>对祂说：“你若俯伏拜我，我就把这一切都赐给你。” </a:t>
            </a:r>
          </a:p>
          <a:p>
            <a:pPr algn="l">
              <a:lnSpc>
                <a:spcPct val="114000"/>
              </a:lnSpc>
            </a:pPr>
            <a:r>
              <a:rPr lang="en-US" altLang="zh-CN" sz="3200" b="1" dirty="0">
                <a:solidFill>
                  <a:schemeClr val="bg1"/>
                </a:solidFill>
                <a:ea typeface="微软雅黑" panose="020B0503020204020204" pitchFamily="34" charset="-122"/>
              </a:rPr>
              <a:t>And he said to Him, “All these things I will give You if You will fall down and worship me.”</a:t>
            </a:r>
          </a:p>
          <a:p>
            <a:pPr algn="l">
              <a:lnSpc>
                <a:spcPct val="114000"/>
              </a:lnSpc>
            </a:pPr>
            <a:r>
              <a:rPr lang="en-US" altLang="zh-CN" sz="3200" b="1" dirty="0">
                <a:solidFill>
                  <a:schemeClr val="bg1"/>
                </a:solidFill>
                <a:ea typeface="微软雅黑" panose="020B0503020204020204" pitchFamily="34" charset="-122"/>
              </a:rPr>
              <a:t>4:10 </a:t>
            </a:r>
            <a:r>
              <a:rPr lang="zh-CN" altLang="en-US" sz="3200" b="1" dirty="0">
                <a:solidFill>
                  <a:schemeClr val="bg1"/>
                </a:solidFill>
                <a:ea typeface="微软雅黑" panose="020B0503020204020204" pitchFamily="34" charset="-122"/>
              </a:rPr>
              <a:t>耶稣说：“撒但退去吧（“撒但”就是“抵挡”的意思，乃魔鬼的别名）！因为经上记着说：‘当拜主你的　神，单要侍奉祂。’”</a:t>
            </a:r>
          </a:p>
          <a:p>
            <a:pPr algn="l">
              <a:lnSpc>
                <a:spcPct val="114000"/>
              </a:lnSpc>
            </a:pPr>
            <a:r>
              <a:rPr lang="en-US" altLang="zh-CN" sz="3200" b="1" dirty="0">
                <a:solidFill>
                  <a:schemeClr val="bg1"/>
                </a:solidFill>
                <a:ea typeface="微软雅黑" panose="020B0503020204020204" pitchFamily="34" charset="-122"/>
              </a:rPr>
              <a:t>Then Jesus said to him, “Away with you, Satan! For it is written, ‘You shall worship the Lord your God, and Him only you shall serve.’”</a:t>
            </a:r>
          </a:p>
        </p:txBody>
      </p:sp>
    </p:spTree>
    <p:extLst>
      <p:ext uri="{BB962C8B-B14F-4D97-AF65-F5344CB8AC3E}">
        <p14:creationId xmlns:p14="http://schemas.microsoft.com/office/powerpoint/2010/main" val="199563730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121:5-8】</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保护你的是耶和华，耶和华在你右边荫庇你。</a:t>
            </a:r>
          </a:p>
          <a:p>
            <a:pPr algn="l">
              <a:lnSpc>
                <a:spcPct val="114000"/>
              </a:lnSpc>
            </a:pPr>
            <a:r>
              <a:rPr lang="en-US" altLang="zh-CN" sz="3600" b="1" dirty="0">
                <a:solidFill>
                  <a:schemeClr val="bg1"/>
                </a:solidFill>
                <a:ea typeface="微软雅黑" panose="020B0503020204020204" pitchFamily="34" charset="-122"/>
              </a:rPr>
              <a:t>The Lord is your keeper; The Lord is your shade at your right hand.</a:t>
            </a:r>
          </a:p>
          <a:p>
            <a:pPr algn="l">
              <a:lnSpc>
                <a:spcPct val="114000"/>
              </a:lnSpc>
            </a:pPr>
            <a:r>
              <a:rPr lang="en-US" altLang="zh-CN" sz="3600" b="1" dirty="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白日，太阳必不伤你；夜间，月亮必不害你。</a:t>
            </a:r>
          </a:p>
          <a:p>
            <a:pPr algn="l">
              <a:lnSpc>
                <a:spcPct val="114000"/>
              </a:lnSpc>
            </a:pPr>
            <a:r>
              <a:rPr lang="en-US" altLang="zh-CN" sz="3600" b="1" dirty="0">
                <a:solidFill>
                  <a:schemeClr val="bg1"/>
                </a:solidFill>
                <a:ea typeface="微软雅黑" panose="020B0503020204020204" pitchFamily="34" charset="-122"/>
              </a:rPr>
              <a:t>The sun shall not strike you by day, Nor the moon by night.</a:t>
            </a:r>
          </a:p>
        </p:txBody>
      </p:sp>
    </p:spTree>
    <p:extLst>
      <p:ext uri="{BB962C8B-B14F-4D97-AF65-F5344CB8AC3E}">
        <p14:creationId xmlns:p14="http://schemas.microsoft.com/office/powerpoint/2010/main" val="82352014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121:5-8】</a:t>
            </a:r>
          </a:p>
          <a:p>
            <a:pPr algn="l">
              <a:lnSpc>
                <a:spcPct val="114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耶和华要保护你，免受一切的灾害。祂要保护你的性命。</a:t>
            </a:r>
          </a:p>
          <a:p>
            <a:pPr algn="l">
              <a:lnSpc>
                <a:spcPct val="114000"/>
              </a:lnSpc>
            </a:pPr>
            <a:r>
              <a:rPr lang="en-US" altLang="zh-CN" sz="3600" b="1" dirty="0">
                <a:solidFill>
                  <a:schemeClr val="bg1"/>
                </a:solidFill>
                <a:ea typeface="微软雅黑" panose="020B0503020204020204" pitchFamily="34" charset="-122"/>
              </a:rPr>
              <a:t>The Lord shall preserve you from all evil; He shall preserve your soul.</a:t>
            </a:r>
          </a:p>
          <a:p>
            <a:pPr algn="l">
              <a:lnSpc>
                <a:spcPct val="114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你出你入，耶和华要保护你，从今时直到永远。</a:t>
            </a:r>
          </a:p>
          <a:p>
            <a:pPr algn="l">
              <a:lnSpc>
                <a:spcPct val="114000"/>
              </a:lnSpc>
            </a:pPr>
            <a:r>
              <a:rPr lang="en-US" altLang="zh-CN" sz="3600" b="1" dirty="0">
                <a:solidFill>
                  <a:schemeClr val="bg1"/>
                </a:solidFill>
                <a:ea typeface="微软雅黑" panose="020B0503020204020204" pitchFamily="34" charset="-122"/>
              </a:rPr>
              <a:t>The Lord shall preserve your going out and your coming in From this time forth, and even forevermore.</a:t>
            </a:r>
          </a:p>
        </p:txBody>
      </p:sp>
    </p:spTree>
    <p:extLst>
      <p:ext uri="{BB962C8B-B14F-4D97-AF65-F5344CB8AC3E}">
        <p14:creationId xmlns:p14="http://schemas.microsoft.com/office/powerpoint/2010/main" val="81698357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4:1</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当时</a:t>
            </a:r>
            <a:r>
              <a:rPr lang="zh-CN" altLang="en-US" sz="3600" b="1" dirty="0">
                <a:solidFill>
                  <a:schemeClr val="bg1"/>
                </a:solidFill>
                <a:ea typeface="微软雅黑" panose="020B0503020204020204" pitchFamily="34" charset="-122"/>
              </a:rPr>
              <a:t>，耶稣被圣灵引到旷野，受魔鬼的试探。</a:t>
            </a:r>
          </a:p>
          <a:p>
            <a:pPr algn="l">
              <a:lnSpc>
                <a:spcPct val="114000"/>
              </a:lnSpc>
            </a:pPr>
            <a:r>
              <a:rPr lang="en-US" altLang="zh-CN" sz="3600" b="1" dirty="0">
                <a:solidFill>
                  <a:schemeClr val="bg1"/>
                </a:solidFill>
                <a:ea typeface="微软雅黑" panose="020B0503020204020204" pitchFamily="34" charset="-122"/>
              </a:rPr>
              <a:t>Then Jesus was led up by the Spirit into the wilderness to be tempted by the devil.</a:t>
            </a:r>
          </a:p>
        </p:txBody>
      </p:sp>
    </p:spTree>
    <p:extLst>
      <p:ext uri="{BB962C8B-B14F-4D97-AF65-F5344CB8AC3E}">
        <p14:creationId xmlns:p14="http://schemas.microsoft.com/office/powerpoint/2010/main" val="133028699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1:12</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凡</a:t>
            </a:r>
            <a:r>
              <a:rPr lang="zh-CN" altLang="en-US" sz="3600" b="1" dirty="0">
                <a:solidFill>
                  <a:schemeClr val="bg1"/>
                </a:solidFill>
                <a:ea typeface="微软雅黑" panose="020B0503020204020204" pitchFamily="34" charset="-122"/>
              </a:rPr>
              <a:t>接待祂的，就是信祂名的人，祂就赐他们权柄，作　神的儿女。</a:t>
            </a:r>
          </a:p>
          <a:p>
            <a:pPr algn="l">
              <a:lnSpc>
                <a:spcPct val="114000"/>
              </a:lnSpc>
            </a:pPr>
            <a:r>
              <a:rPr lang="en-US" altLang="zh-CN" sz="3600" b="1" dirty="0">
                <a:solidFill>
                  <a:schemeClr val="bg1"/>
                </a:solidFill>
                <a:ea typeface="微软雅黑" panose="020B0503020204020204" pitchFamily="34" charset="-122"/>
              </a:rPr>
              <a:t>But as many as received Him, to them He gave the right to become children of God, to those who believe in His name:</a:t>
            </a:r>
          </a:p>
        </p:txBody>
      </p:sp>
    </p:spTree>
    <p:extLst>
      <p:ext uri="{BB962C8B-B14F-4D97-AF65-F5344CB8AC3E}">
        <p14:creationId xmlns:p14="http://schemas.microsoft.com/office/powerpoint/2010/main" val="133341329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Romans 6:1-4】</a:t>
            </a:r>
          </a:p>
          <a:p>
            <a:pPr algn="l">
              <a:lnSpc>
                <a:spcPct val="114000"/>
              </a:lnSpc>
            </a:pPr>
            <a:r>
              <a:rPr lang="en-US" altLang="zh-CN" sz="3600" b="1" dirty="0">
                <a:solidFill>
                  <a:schemeClr val="bg1"/>
                </a:solidFill>
                <a:ea typeface="微软雅黑" panose="020B0503020204020204" pitchFamily="34" charset="-122"/>
              </a:rPr>
              <a:t>1 </a:t>
            </a:r>
            <a:r>
              <a:rPr lang="zh-CN" altLang="en-US" sz="3600" b="1" dirty="0">
                <a:solidFill>
                  <a:schemeClr val="bg1"/>
                </a:solidFill>
                <a:ea typeface="微软雅黑" panose="020B0503020204020204" pitchFamily="34" charset="-122"/>
              </a:rPr>
              <a:t>这样，怎么说呢？我们可以仍在罪中，叫恩典显多吗？</a:t>
            </a:r>
          </a:p>
          <a:p>
            <a:pPr algn="l">
              <a:lnSpc>
                <a:spcPct val="114000"/>
              </a:lnSpc>
            </a:pPr>
            <a:r>
              <a:rPr lang="en-US" altLang="zh-CN" sz="3600" b="1" dirty="0">
                <a:solidFill>
                  <a:schemeClr val="bg1"/>
                </a:solidFill>
                <a:ea typeface="微软雅黑" panose="020B0503020204020204" pitchFamily="34" charset="-122"/>
              </a:rPr>
              <a:t>What shall we say then? Shall we continue in sin that grace may abound?</a:t>
            </a:r>
          </a:p>
          <a:p>
            <a:pPr algn="l">
              <a:lnSpc>
                <a:spcPct val="114000"/>
              </a:lnSpc>
            </a:pPr>
            <a:r>
              <a:rPr lang="en-US" altLang="zh-CN" sz="3600" b="1" dirty="0">
                <a:solidFill>
                  <a:schemeClr val="bg1"/>
                </a:solidFill>
                <a:ea typeface="微软雅黑" panose="020B0503020204020204" pitchFamily="34" charset="-122"/>
              </a:rPr>
              <a:t>2 </a:t>
            </a:r>
            <a:r>
              <a:rPr lang="zh-CN" altLang="en-US" sz="3600" b="1" dirty="0">
                <a:solidFill>
                  <a:schemeClr val="bg1"/>
                </a:solidFill>
                <a:ea typeface="微软雅黑" panose="020B0503020204020204" pitchFamily="34" charset="-122"/>
              </a:rPr>
              <a:t>断乎不可！我们在罪上死了的人岂可仍在罪中活着呢？</a:t>
            </a:r>
            <a:r>
              <a:rPr lang="en-US" altLang="zh-CN" sz="3600" b="1" dirty="0">
                <a:solidFill>
                  <a:schemeClr val="bg1"/>
                </a:solidFill>
                <a:ea typeface="微软雅黑" panose="020B0503020204020204" pitchFamily="34" charset="-122"/>
              </a:rPr>
              <a:t>Certainly not! How shall we who died to sin live any longer in it?</a:t>
            </a:r>
          </a:p>
        </p:txBody>
      </p:sp>
    </p:spTree>
    <p:extLst>
      <p:ext uri="{BB962C8B-B14F-4D97-AF65-F5344CB8AC3E}">
        <p14:creationId xmlns:p14="http://schemas.microsoft.com/office/powerpoint/2010/main" val="25276085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4:12-16】</a:t>
            </a:r>
          </a:p>
          <a:p>
            <a:pPr algn="l">
              <a:lnSpc>
                <a:spcPct val="114000"/>
              </a:lnSpc>
            </a:pPr>
            <a:r>
              <a:rPr lang="en-US" altLang="zh-CN" sz="3600" b="1" dirty="0" smtClean="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我们既然有一位已经升入高天尊荣的大祭司，就是　神的儿子耶稣，便当持定所承认的道。</a:t>
            </a:r>
          </a:p>
          <a:p>
            <a:pPr algn="l">
              <a:lnSpc>
                <a:spcPct val="114000"/>
              </a:lnSpc>
            </a:pPr>
            <a:r>
              <a:rPr lang="en-US" altLang="zh-CN" sz="3600" b="1" dirty="0">
                <a:solidFill>
                  <a:schemeClr val="bg1"/>
                </a:solidFill>
                <a:ea typeface="微软雅黑" panose="020B0503020204020204" pitchFamily="34" charset="-122"/>
              </a:rPr>
              <a:t>Seeing then that we have a great High Priest who has passed through the heavens, Jesus the Son of God, let us hold fast our confession.</a:t>
            </a:r>
          </a:p>
        </p:txBody>
      </p:sp>
    </p:spTree>
    <p:extLst>
      <p:ext uri="{BB962C8B-B14F-4D97-AF65-F5344CB8AC3E}">
        <p14:creationId xmlns:p14="http://schemas.microsoft.com/office/powerpoint/2010/main" val="115135897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Romans 6:1-4】</a:t>
            </a:r>
          </a:p>
          <a:p>
            <a:pPr algn="l">
              <a:lnSpc>
                <a:spcPct val="114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岂不知我们这受洗归入基督耶稣的人，是受洗归入祂的死吗</a:t>
            </a:r>
            <a:r>
              <a:rPr lang="zh-CN" altLang="en-US" sz="3600" b="1" dirty="0" smtClean="0">
                <a:solidFill>
                  <a:schemeClr val="bg1"/>
                </a:solidFill>
                <a:ea typeface="微软雅黑" panose="020B0503020204020204" pitchFamily="34" charset="-122"/>
              </a:rPr>
              <a:t>？</a:t>
            </a:r>
            <a:endParaRPr lang="en-US" altLang="zh-CN" sz="3600" b="1" dirty="0" smtClean="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Or </a:t>
            </a:r>
            <a:r>
              <a:rPr lang="en-US" altLang="zh-CN" sz="3600" b="1" dirty="0">
                <a:solidFill>
                  <a:schemeClr val="bg1"/>
                </a:solidFill>
                <a:ea typeface="微软雅黑" panose="020B0503020204020204" pitchFamily="34" charset="-122"/>
              </a:rPr>
              <a:t>do you not know that as many of us as were baptized into Christ Jesus were baptized into His death</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8105024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Romans 6:1-4】</a:t>
            </a:r>
          </a:p>
          <a:p>
            <a:pPr algn="l">
              <a:lnSpc>
                <a:spcPct val="114000"/>
              </a:lnSpc>
            </a:pPr>
            <a:r>
              <a:rPr lang="en-US" altLang="zh-CN" sz="3600" b="1" dirty="0" smtClean="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所以我们藉着洗礼归入死，和祂一同埋葬，原是叫我们一举一动有新生的样式，像基督藉着父的荣耀从死里复活一样。</a:t>
            </a:r>
          </a:p>
          <a:p>
            <a:pPr algn="l">
              <a:lnSpc>
                <a:spcPct val="114000"/>
              </a:lnSpc>
            </a:pPr>
            <a:r>
              <a:rPr lang="en-US" altLang="zh-CN" sz="3600" b="1" dirty="0">
                <a:solidFill>
                  <a:schemeClr val="bg1"/>
                </a:solidFill>
                <a:ea typeface="微软雅黑" panose="020B0503020204020204" pitchFamily="34" charset="-122"/>
              </a:rPr>
              <a:t>Therefore we were buried with Him through baptism into death, that just as Christ was raised from the dead by the glory of the Father, even so we also should walk in newness of life.</a:t>
            </a:r>
          </a:p>
        </p:txBody>
      </p:sp>
    </p:spTree>
    <p:extLst>
      <p:ext uri="{BB962C8B-B14F-4D97-AF65-F5344CB8AC3E}">
        <p14:creationId xmlns:p14="http://schemas.microsoft.com/office/powerpoint/2010/main" val="55117119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Romans 13:14</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总</a:t>
            </a:r>
            <a:r>
              <a:rPr lang="zh-CN" altLang="en-US" sz="3600" b="1" dirty="0">
                <a:solidFill>
                  <a:schemeClr val="bg1"/>
                </a:solidFill>
                <a:ea typeface="微软雅黑" panose="020B0503020204020204" pitchFamily="34" charset="-122"/>
              </a:rPr>
              <a:t>要披戴主耶稣基督，不要为肉体安排，去放纵私欲。</a:t>
            </a:r>
          </a:p>
          <a:p>
            <a:pPr algn="l">
              <a:lnSpc>
                <a:spcPct val="114000"/>
              </a:lnSpc>
            </a:pPr>
            <a:r>
              <a:rPr lang="en-US" altLang="zh-CN" sz="3600" b="1" dirty="0">
                <a:solidFill>
                  <a:schemeClr val="bg1"/>
                </a:solidFill>
                <a:ea typeface="微软雅黑" panose="020B0503020204020204" pitchFamily="34" charset="-122"/>
              </a:rPr>
              <a:t>But put on the Lord Jesus Christ, and make no provision for the flesh, to fulfill its lusts.</a:t>
            </a:r>
          </a:p>
        </p:txBody>
      </p:sp>
    </p:spTree>
    <p:extLst>
      <p:ext uri="{BB962C8B-B14F-4D97-AF65-F5344CB8AC3E}">
        <p14:creationId xmlns:p14="http://schemas.microsoft.com/office/powerpoint/2010/main" val="78558218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b="1" dirty="0" smtClean="0">
                <a:solidFill>
                  <a:schemeClr val="bg1"/>
                </a:solidFill>
              </a:rPr>
              <a:t>信仰告白</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p:txBody>
      </p:sp>
    </p:spTree>
    <p:extLst>
      <p:ext uri="{BB962C8B-B14F-4D97-AF65-F5344CB8AC3E}">
        <p14:creationId xmlns:p14="http://schemas.microsoft.com/office/powerpoint/2010/main" val="402141119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486853529"/>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我信上帝，全能的父，创造天地的主。</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我信我主耶稣基督，上帝的独生子；</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因着圣灵感孕，从童贞女马利亚所生；</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在本丢彼拉多手下受难，被钉在十字架上，受死，埋葬；</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I believe in God the Father, Almighty, Maker of heaven and earth:</a:t>
                      </a:r>
                    </a:p>
                    <a:p>
                      <a:pPr marL="342900" indent="-342900">
                        <a:buAutoNum type="arabicPeriod"/>
                      </a:pPr>
                      <a:endParaRPr lang="en-US" altLang="zh-CN" sz="800" dirty="0" smtClean="0"/>
                    </a:p>
                    <a:p>
                      <a:r>
                        <a:rPr lang="en-US" altLang="zh-CN" sz="3200" dirty="0" smtClean="0"/>
                        <a:t>And in Jesus Christ, his only begotten Son, our Lord:</a:t>
                      </a:r>
                    </a:p>
                    <a:p>
                      <a:endParaRPr lang="en-US" altLang="zh-CN" sz="800" dirty="0" smtClean="0"/>
                    </a:p>
                    <a:p>
                      <a:endParaRPr lang="en-US" altLang="zh-CN" sz="800" dirty="0" smtClean="0"/>
                    </a:p>
                    <a:p>
                      <a:endParaRPr lang="en-US" altLang="zh-CN" sz="800" dirty="0" smtClean="0"/>
                    </a:p>
                    <a:p>
                      <a:r>
                        <a:rPr lang="en-US" altLang="zh-CN" sz="3200" dirty="0" smtClean="0"/>
                        <a:t>Who was conceived by the Holy Ghost, born of the Virgin Mary:</a:t>
                      </a:r>
                    </a:p>
                    <a:p>
                      <a:endParaRPr lang="en-US" altLang="zh-CN" sz="800" dirty="0" smtClean="0"/>
                    </a:p>
                    <a:p>
                      <a:r>
                        <a:rPr lang="en-US" altLang="zh-CN" sz="3200" dirty="0" smtClean="0"/>
                        <a:t>Suffered under Pontius Pilate; was crucified, dead and buried: He descended into hell:</a:t>
                      </a:r>
                      <a:endParaRPr lang="zh-CN" altLang="en-US" sz="3200" dirty="0"/>
                    </a:p>
                  </a:txBody>
                  <a:tcPr>
                    <a:solidFill>
                      <a:schemeClr val="accent1">
                        <a:lumMod val="50000"/>
                      </a:schemeClr>
                    </a:solidFill>
                  </a:tcPr>
                </a:tc>
              </a:tr>
            </a:tbl>
          </a:graphicData>
        </a:graphic>
      </p:graphicFrame>
    </p:spTree>
    <p:extLst>
      <p:ext uri="{BB962C8B-B14F-4D97-AF65-F5344CB8AC3E}">
        <p14:creationId xmlns:p14="http://schemas.microsoft.com/office/powerpoint/2010/main" val="99522381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872398807"/>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降在阴间；第三天从死里复活；</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后升天，坐在全能父上帝的右边；</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将来必从那里降临，审判活人，死人。</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我信圣灵；</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The third day he rose again from the dead:</a:t>
                      </a:r>
                    </a:p>
                    <a:p>
                      <a:pPr marL="0" indent="0">
                        <a:buNone/>
                      </a:pPr>
                      <a:endParaRPr lang="en-US" altLang="zh-CN" sz="3200" dirty="0" smtClean="0"/>
                    </a:p>
                    <a:p>
                      <a:pPr marL="0" indent="0">
                        <a:buNone/>
                      </a:pPr>
                      <a:r>
                        <a:rPr lang="en-US" altLang="zh-CN" sz="3200" dirty="0" smtClean="0"/>
                        <a:t>He ascended into heaven, and sits at the right hand of God the Father Almighty:</a:t>
                      </a:r>
                    </a:p>
                    <a:p>
                      <a:pPr marL="0" indent="0">
                        <a:buNone/>
                      </a:pPr>
                      <a:r>
                        <a:rPr lang="en-US" altLang="zh-CN" sz="3200" dirty="0" smtClean="0"/>
                        <a:t>From thence he shall come to judge the quick and the dead:</a:t>
                      </a:r>
                    </a:p>
                    <a:p>
                      <a:pPr marL="0" indent="0">
                        <a:buNone/>
                      </a:pPr>
                      <a:endParaRPr lang="en-US" altLang="zh-CN" sz="3200" dirty="0" smtClean="0"/>
                    </a:p>
                    <a:p>
                      <a:pPr marL="0" indent="0">
                        <a:buNone/>
                      </a:pPr>
                      <a:r>
                        <a:rPr lang="en-US" altLang="zh-CN" sz="3200" dirty="0" smtClean="0"/>
                        <a:t>I believe in the Holy Ghost:</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71387769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971719614"/>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我信圣而公之教会；</a:t>
                      </a:r>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我信圣徒相通；</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我信罪得赦免，</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我信身体复活；</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我信永生。阿们！</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 I believe in the holy universal church: </a:t>
                      </a:r>
                    </a:p>
                    <a:p>
                      <a:pPr marL="0" indent="0">
                        <a:buNone/>
                      </a:pPr>
                      <a:endParaRPr lang="en-US" altLang="zh-CN" sz="3200" dirty="0" smtClean="0"/>
                    </a:p>
                    <a:p>
                      <a:pPr marL="0" indent="0">
                        <a:buNone/>
                      </a:pPr>
                      <a:r>
                        <a:rPr lang="en-US" altLang="zh-CN" sz="3200" dirty="0" smtClean="0"/>
                        <a:t>the communion of saints:</a:t>
                      </a:r>
                    </a:p>
                    <a:p>
                      <a:pPr marL="0" indent="0">
                        <a:buNone/>
                      </a:pPr>
                      <a:endParaRPr lang="en-US" altLang="zh-CN" sz="3200" dirty="0" smtClean="0"/>
                    </a:p>
                    <a:p>
                      <a:pPr marL="0" indent="0">
                        <a:buNone/>
                      </a:pPr>
                      <a:r>
                        <a:rPr lang="en-US" altLang="zh-CN" sz="3200" dirty="0" smtClean="0"/>
                        <a:t>The forgiveness of sins:</a:t>
                      </a:r>
                    </a:p>
                    <a:p>
                      <a:pPr marL="0" indent="0">
                        <a:buNone/>
                      </a:pPr>
                      <a:endParaRPr lang="en-US" altLang="zh-CN" sz="3200" dirty="0" smtClean="0"/>
                    </a:p>
                    <a:p>
                      <a:pPr marL="0" indent="0">
                        <a:buNone/>
                      </a:pPr>
                      <a:r>
                        <a:rPr lang="en-US" altLang="zh-CN" sz="3200" dirty="0" smtClean="0"/>
                        <a:t>The resurrection of the body:</a:t>
                      </a:r>
                    </a:p>
                    <a:p>
                      <a:pPr marL="0" indent="0">
                        <a:buNone/>
                      </a:pPr>
                      <a:endParaRPr lang="en-US" altLang="zh-CN" sz="3200" dirty="0" smtClean="0"/>
                    </a:p>
                    <a:p>
                      <a:pPr marL="0" indent="0">
                        <a:buNone/>
                      </a:pPr>
                      <a:r>
                        <a:rPr lang="en-US" altLang="zh-CN" sz="3200" dirty="0" smtClean="0"/>
                        <a:t>And the life everlasting. Amen.</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163735431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accent1">
              <a:lumMod val="75000"/>
            </a:schemeClr>
          </a:solidFill>
          <a:ln>
            <a:solidFill>
              <a:schemeClr val="accent1">
                <a:lumMod val="60000"/>
                <a:lumOff val="40000"/>
              </a:schemeClr>
            </a:solidFill>
          </a:ln>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祝祷 </a:t>
            </a:r>
            <a:r>
              <a:rPr lang="en-US" altLang="zh-CN" sz="3600" b="1" u="sng" dirty="0" smtClean="0">
                <a:solidFill>
                  <a:schemeClr val="bg1"/>
                </a:solidFill>
                <a:ea typeface="微软雅黑" panose="020B0503020204020204" pitchFamily="34" charset="-122"/>
              </a:rPr>
              <a:t>Benediction</a:t>
            </a: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245163954"/>
              </p:ext>
            </p:extLst>
          </p:nvPr>
        </p:nvGraphicFramePr>
        <p:xfrm>
          <a:off x="0" y="613775"/>
          <a:ext cx="9144000" cy="6244225"/>
        </p:xfrm>
        <a:graphic>
          <a:graphicData uri="http://schemas.openxmlformats.org/drawingml/2006/table">
            <a:tbl>
              <a:tblPr firstRow="1" bandRow="1">
                <a:tableStyleId>{5C22544A-7EE6-4342-B048-85BDC9FD1C3A}</a:tableStyleId>
              </a:tblPr>
              <a:tblGrid>
                <a:gridCol w="4233797"/>
                <a:gridCol w="4910203"/>
              </a:tblGrid>
              <a:tr h="6244225">
                <a:tc>
                  <a:txBody>
                    <a:bodyPr/>
                    <a:lstStyle/>
                    <a:p>
                      <a:r>
                        <a:rPr lang="en-US" altLang="zh-CN" sz="3000" dirty="0" smtClean="0">
                          <a:latin typeface="微软雅黑" panose="020B0503020204020204" pitchFamily="34" charset="-122"/>
                          <a:ea typeface="微软雅黑" panose="020B0503020204020204" pitchFamily="34" charset="-122"/>
                        </a:rPr>
                        <a:t>【</a:t>
                      </a:r>
                      <a:r>
                        <a:rPr lang="zh-CN" altLang="en-US" sz="3000" dirty="0" smtClean="0">
                          <a:latin typeface="微软雅黑" panose="020B0503020204020204" pitchFamily="34" charset="-122"/>
                          <a:ea typeface="微软雅黑" panose="020B0503020204020204" pitchFamily="34" charset="-122"/>
                        </a:rPr>
                        <a:t>哥林多后书</a:t>
                      </a:r>
                      <a:r>
                        <a:rPr lang="en-US" altLang="zh-CN" sz="3000" dirty="0" smtClean="0">
                          <a:latin typeface="微软雅黑" panose="020B0503020204020204" pitchFamily="34" charset="-122"/>
                          <a:ea typeface="微软雅黑" panose="020B0503020204020204" pitchFamily="34" charset="-122"/>
                        </a:rPr>
                        <a:t>13:14】</a:t>
                      </a:r>
                    </a:p>
                    <a:p>
                      <a:endParaRPr lang="en-US" altLang="zh-CN" sz="30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愿</a:t>
                      </a:r>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主耶稣基督的恩惠、</a:t>
                      </a:r>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　</a:t>
                      </a:r>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神的慈爱、</a:t>
                      </a:r>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圣灵的感动，</a:t>
                      </a:r>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常与你们众人同在！</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【2 Corinthians 13:14】</a:t>
                      </a:r>
                    </a:p>
                    <a:p>
                      <a:pPr marL="0" indent="0">
                        <a:buNone/>
                      </a:pPr>
                      <a:endParaRPr lang="en-US" altLang="zh-CN" sz="3200" dirty="0" smtClean="0"/>
                    </a:p>
                    <a:p>
                      <a:pPr marL="0" indent="0">
                        <a:buNone/>
                      </a:pPr>
                      <a:r>
                        <a:rPr lang="en-US" altLang="zh-CN" sz="3200" dirty="0" smtClean="0"/>
                        <a:t>The grace of the Lord Jesus Christ, </a:t>
                      </a:r>
                    </a:p>
                    <a:p>
                      <a:pPr marL="0" indent="0">
                        <a:buNone/>
                      </a:pPr>
                      <a:endParaRPr lang="en-US" altLang="zh-CN" sz="3200" dirty="0" smtClean="0"/>
                    </a:p>
                    <a:p>
                      <a:pPr marL="0" indent="0">
                        <a:buNone/>
                      </a:pPr>
                      <a:r>
                        <a:rPr lang="en-US" altLang="zh-CN" sz="3200" dirty="0" smtClean="0"/>
                        <a:t>and the love of God, </a:t>
                      </a:r>
                    </a:p>
                    <a:p>
                      <a:pPr marL="0" indent="0">
                        <a:buNone/>
                      </a:pPr>
                      <a:endParaRPr lang="en-US" altLang="zh-CN" sz="3200" dirty="0" smtClean="0"/>
                    </a:p>
                    <a:p>
                      <a:pPr marL="0" indent="0">
                        <a:buNone/>
                      </a:pPr>
                      <a:r>
                        <a:rPr lang="en-US" altLang="zh-CN" sz="3200" dirty="0" smtClean="0"/>
                        <a:t>and the communion of the Holy Spirit be with you all. </a:t>
                      </a:r>
                    </a:p>
                    <a:p>
                      <a:pPr marL="0" indent="0">
                        <a:buNone/>
                      </a:pPr>
                      <a:endParaRPr lang="en-US" altLang="zh-CN" sz="3200" dirty="0" smtClean="0"/>
                    </a:p>
                    <a:p>
                      <a:pPr marL="0" indent="0">
                        <a:buNone/>
                      </a:pPr>
                      <a:r>
                        <a:rPr lang="en-US" altLang="zh-CN" sz="3200" dirty="0" smtClean="0"/>
                        <a:t>Amen.</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3216666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4:12-16】</a:t>
            </a:r>
          </a:p>
          <a:p>
            <a:pPr algn="l">
              <a:lnSpc>
                <a:spcPct val="114000"/>
              </a:lnSpc>
            </a:pPr>
            <a:r>
              <a:rPr lang="en-US" altLang="zh-CN" sz="3600" b="1" dirty="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因我们的大祭司并非不能体恤我们的软弱，祂也曾凡事受过试探，与我们一样，只是祂没有犯罪。</a:t>
            </a:r>
          </a:p>
          <a:p>
            <a:pPr algn="l">
              <a:lnSpc>
                <a:spcPct val="114000"/>
              </a:lnSpc>
            </a:pPr>
            <a:r>
              <a:rPr lang="en-US" altLang="zh-CN" sz="3600" b="1" dirty="0">
                <a:solidFill>
                  <a:schemeClr val="bg1"/>
                </a:solidFill>
                <a:ea typeface="微软雅黑" panose="020B0503020204020204" pitchFamily="34" charset="-122"/>
              </a:rPr>
              <a:t>For we do not have a High Priest who cannot sympathize with our weaknesses, but was in all points tempted as we are, yet without sin</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9689796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4:12-16】</a:t>
            </a:r>
          </a:p>
          <a:p>
            <a:pPr algn="l">
              <a:lnSpc>
                <a:spcPct val="114000"/>
              </a:lnSpc>
            </a:pPr>
            <a:r>
              <a:rPr lang="en-US" altLang="zh-CN" sz="3600" b="1" dirty="0" smtClean="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所以我们只管坦然无惧地来到施恩的宝座前，为要得怜恤，蒙恩惠，作随时的帮助。</a:t>
            </a:r>
          </a:p>
          <a:p>
            <a:pPr algn="l">
              <a:lnSpc>
                <a:spcPct val="114000"/>
              </a:lnSpc>
            </a:pPr>
            <a:r>
              <a:rPr lang="en-US" altLang="zh-CN" sz="3600" b="1" dirty="0">
                <a:solidFill>
                  <a:schemeClr val="bg1"/>
                </a:solidFill>
                <a:ea typeface="微软雅黑" panose="020B0503020204020204" pitchFamily="34" charset="-122"/>
              </a:rPr>
              <a:t>Let us therefore come boldly to the throne of grace, that we may obtain mercy and find grace to help in time of need.</a:t>
            </a:r>
          </a:p>
        </p:txBody>
      </p:sp>
    </p:spTree>
    <p:extLst>
      <p:ext uri="{BB962C8B-B14F-4D97-AF65-F5344CB8AC3E}">
        <p14:creationId xmlns:p14="http://schemas.microsoft.com/office/powerpoint/2010/main" val="39721596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a:t>
            </a:r>
            <a:r>
              <a:rPr lang="en-US" altLang="zh-CN" sz="3600" b="1" u="sng" dirty="0" smtClean="0">
                <a:solidFill>
                  <a:schemeClr val="bg1"/>
                </a:solidFill>
                <a:ea typeface="微软雅黑" panose="020B0503020204020204" pitchFamily="34" charset="-122"/>
              </a:rPr>
              <a:t>4:12-13】</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神的道是活泼的，是有功效的，比一切两刃的剑更快，甚至魂与灵、骨节与骨髓，都能刺入、剖开，连心中的思念和主意都能辨明。</a:t>
            </a:r>
          </a:p>
          <a:p>
            <a:pPr algn="l">
              <a:lnSpc>
                <a:spcPct val="114000"/>
              </a:lnSpc>
            </a:pPr>
            <a:r>
              <a:rPr lang="en-US" altLang="zh-CN" sz="3600" b="1" dirty="0">
                <a:solidFill>
                  <a:schemeClr val="bg1"/>
                </a:solidFill>
                <a:ea typeface="微软雅黑" panose="020B0503020204020204" pitchFamily="34" charset="-122"/>
              </a:rPr>
              <a:t>For the word of God is living and powerful, and sharper than any two-edged sword, piercing even to the division of soul and spirit, and of joints and marrow, and is a discerner of the thoughts and intents of the heart.</a:t>
            </a:r>
          </a:p>
        </p:txBody>
      </p:sp>
    </p:spTree>
    <p:extLst>
      <p:ext uri="{BB962C8B-B14F-4D97-AF65-F5344CB8AC3E}">
        <p14:creationId xmlns:p14="http://schemas.microsoft.com/office/powerpoint/2010/main" val="21880969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a:t>
            </a:r>
            <a:r>
              <a:rPr lang="en-US" altLang="zh-CN" sz="3600" b="1" u="sng" dirty="0" smtClean="0">
                <a:solidFill>
                  <a:schemeClr val="bg1"/>
                </a:solidFill>
                <a:ea typeface="微软雅黑" panose="020B0503020204020204" pitchFamily="34" charset="-122"/>
              </a:rPr>
              <a:t>4:12-13】</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并且被造的没有一样在祂面前不显然的。原来万物在那与我们有关系的主眼前，都是赤露敞开的。</a:t>
            </a:r>
          </a:p>
          <a:p>
            <a:pPr algn="l">
              <a:lnSpc>
                <a:spcPct val="114000"/>
              </a:lnSpc>
            </a:pPr>
            <a:r>
              <a:rPr lang="en-US" altLang="zh-CN" sz="3600" b="1" dirty="0">
                <a:solidFill>
                  <a:schemeClr val="bg1"/>
                </a:solidFill>
                <a:ea typeface="微软雅黑" panose="020B0503020204020204" pitchFamily="34" charset="-122"/>
              </a:rPr>
              <a:t>And there is no creature hidden from His sight, but all things are naked and open to the eyes of Him to whom we must give account.</a:t>
            </a:r>
          </a:p>
        </p:txBody>
      </p:sp>
    </p:spTree>
    <p:extLst>
      <p:ext uri="{BB962C8B-B14F-4D97-AF65-F5344CB8AC3E}">
        <p14:creationId xmlns:p14="http://schemas.microsoft.com/office/powerpoint/2010/main" val="444192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a:solidFill>
                  <a:schemeClr val="bg1"/>
                </a:solidFill>
                <a:ea typeface="微软雅黑" panose="020B0503020204020204" pitchFamily="34" charset="-122"/>
              </a:rPr>
              <a:t> 神的道的功效</a:t>
            </a:r>
            <a:r>
              <a:rPr lang="en-US" altLang="zh-CN" sz="3600" b="1" u="sng"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	</a:t>
            </a:r>
            <a:r>
              <a:rPr lang="zh-CN" altLang="en-US" sz="3600" b="1" dirty="0">
                <a:solidFill>
                  <a:schemeClr val="bg1"/>
                </a:solidFill>
                <a:ea typeface="微软雅黑" panose="020B0503020204020204" pitchFamily="34" charset="-122"/>
              </a:rPr>
              <a:t>显明人的罪</a:t>
            </a:r>
          </a:p>
          <a:p>
            <a:pPr algn="l">
              <a:lnSpc>
                <a:spcPct val="114000"/>
              </a:lnSpc>
            </a:pPr>
            <a:r>
              <a:rPr lang="zh-CN" altLang="en-US" sz="3600" b="1" dirty="0">
                <a:solidFill>
                  <a:schemeClr val="bg1"/>
                </a:solidFill>
                <a:ea typeface="微软雅黑" panose="020B0503020204020204" pitchFamily="34" charset="-122"/>
              </a:rPr>
              <a:t>	刺痛人的心</a:t>
            </a:r>
          </a:p>
          <a:p>
            <a:pPr algn="l">
              <a:lnSpc>
                <a:spcPct val="114000"/>
              </a:lnSpc>
            </a:pPr>
            <a:r>
              <a:rPr lang="zh-CN" altLang="en-US" sz="3600" b="1" dirty="0">
                <a:solidFill>
                  <a:schemeClr val="bg1"/>
                </a:solidFill>
                <a:ea typeface="微软雅黑" panose="020B0503020204020204" pitchFamily="34" charset="-122"/>
              </a:rPr>
              <a:t>	医治人的</a:t>
            </a:r>
            <a:r>
              <a:rPr lang="zh-CN" altLang="en-US" sz="3600" b="1" dirty="0" smtClean="0">
                <a:solidFill>
                  <a:schemeClr val="bg1"/>
                </a:solidFill>
                <a:ea typeface="微软雅黑" panose="020B0503020204020204" pitchFamily="34" charset="-122"/>
              </a:rPr>
              <a:t>心</a:t>
            </a:r>
            <a:endParaRPr lang="en-US" altLang="zh-CN" sz="3600" b="1" dirty="0" smtClean="0">
              <a:solidFill>
                <a:schemeClr val="bg1"/>
              </a:solidFill>
              <a:ea typeface="微软雅黑" panose="020B0503020204020204" pitchFamily="34" charset="-122"/>
            </a:endParaRPr>
          </a:p>
          <a:p>
            <a:pPr algn="l">
              <a:lnSpc>
                <a:spcPct val="114000"/>
              </a:lnSpc>
            </a:pPr>
            <a:endParaRPr lang="en-US" altLang="zh-CN" sz="3600" b="1" dirty="0">
              <a:solidFill>
                <a:schemeClr val="bg1"/>
              </a:solidFill>
              <a:ea typeface="微软雅黑" panose="020B0503020204020204" pitchFamily="34" charset="-122"/>
            </a:endParaRPr>
          </a:p>
          <a:p>
            <a:pPr algn="l">
              <a:lnSpc>
                <a:spcPct val="114000"/>
              </a:lnSpc>
            </a:pPr>
            <a:r>
              <a:rPr lang="zh-CN" altLang="en-US" sz="3600" b="1" dirty="0">
                <a:solidFill>
                  <a:schemeClr val="bg1"/>
                </a:solidFill>
                <a:ea typeface="微软雅黑" panose="020B0503020204020204" pitchFamily="34" charset="-122"/>
              </a:rPr>
              <a:t>	问题讨论：列举主耶稣所讲的类似“手术刀”的话，显明人心中隐藏的罪。</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13958495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7086</TotalTime>
  <Words>2690</Words>
  <Application>Microsoft Office PowerPoint</Application>
  <PresentationFormat>全屏显示(4:3)</PresentationFormat>
  <Paragraphs>246</Paragraphs>
  <Slides>47</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47</vt:i4>
      </vt:variant>
    </vt:vector>
  </HeadingPairs>
  <TitlesOfParts>
    <vt:vector size="53" baseType="lpstr">
      <vt:lpstr>宋体</vt:lpstr>
      <vt:lpstr>微软雅黑</vt:lpstr>
      <vt:lpstr>Arial</vt:lpstr>
      <vt:lpstr>Calibri</vt:lpstr>
      <vt:lpstr>Calibri Light</vt:lpstr>
      <vt:lpstr>Office 主题</vt:lpstr>
      <vt:lpstr>希伯来书 Hebrews_11</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圣餐 Holy Communion</vt:lpstr>
      <vt:lpstr>PowerPoint 演示文稿</vt:lpstr>
      <vt:lpstr>PowerPoint 演示文稿</vt:lpstr>
      <vt:lpstr>PowerPoint 演示文稿</vt:lpstr>
      <vt:lpstr>PowerPoint 演示文稿</vt:lpstr>
      <vt:lpstr>主耶稣受洗 Baptism of The Lord Jesus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信仰告白</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561</cp:revision>
  <dcterms:created xsi:type="dcterms:W3CDTF">2018-02-16T18:09:56Z</dcterms:created>
  <dcterms:modified xsi:type="dcterms:W3CDTF">2020-07-05T09:04:09Z</dcterms:modified>
</cp:coreProperties>
</file>