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585" r:id="rId4"/>
    <p:sldId id="2586" r:id="rId5"/>
    <p:sldId id="2587" r:id="rId6"/>
    <p:sldId id="2588" r:id="rId7"/>
    <p:sldId id="2564" r:id="rId8"/>
    <p:sldId id="2565" r:id="rId9"/>
    <p:sldId id="2566" r:id="rId10"/>
    <p:sldId id="2567" r:id="rId11"/>
    <p:sldId id="2589" r:id="rId12"/>
    <p:sldId id="2568" r:id="rId13"/>
    <p:sldId id="2548" r:id="rId14"/>
    <p:sldId id="2569" r:id="rId15"/>
    <p:sldId id="2570" r:id="rId16"/>
    <p:sldId id="2590" r:id="rId17"/>
    <p:sldId id="2549" r:id="rId18"/>
    <p:sldId id="2591" r:id="rId19"/>
    <p:sldId id="2592" r:id="rId20"/>
    <p:sldId id="2593" r:id="rId21"/>
    <p:sldId id="2214" r:id="rId22"/>
    <p:sldId id="1077" r:id="rId23"/>
    <p:sldId id="2594" r:id="rId24"/>
    <p:sldId id="2595" r:id="rId25"/>
    <p:sldId id="2596" r:id="rId26"/>
    <p:sldId id="2597" r:id="rId27"/>
    <p:sldId id="2529" r:id="rId28"/>
    <p:sldId id="2598" r:id="rId29"/>
    <p:sldId id="2562" r:id="rId30"/>
    <p:sldId id="2599" r:id="rId31"/>
    <p:sldId id="2600" r:id="rId32"/>
    <p:sldId id="2601" r:id="rId33"/>
    <p:sldId id="2602" r:id="rId34"/>
    <p:sldId id="2572" r:id="rId35"/>
    <p:sldId id="2603" r:id="rId36"/>
    <p:sldId id="2530" r:id="rId37"/>
    <p:sldId id="2604" r:id="rId38"/>
    <p:sldId id="2605" r:id="rId39"/>
    <p:sldId id="2606" r:id="rId40"/>
    <p:sldId id="2609" r:id="rId41"/>
    <p:sldId id="2610" r:id="rId42"/>
    <p:sldId id="2611" r:id="rId43"/>
    <p:sldId id="2612" r:id="rId44"/>
    <p:sldId id="2613" r:id="rId45"/>
    <p:sldId id="2614" r:id="rId46"/>
    <p:sldId id="2615" r:id="rId47"/>
    <p:sldId id="2616" r:id="rId48"/>
    <p:sldId id="2617" r:id="rId49"/>
    <p:sldId id="2217" r:id="rId50"/>
    <p:sldId id="2216" r:id="rId51"/>
    <p:sldId id="2218" r:id="rId52"/>
    <p:sldId id="2219" r:id="rId53"/>
    <p:sldId id="2220" r:id="rId5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2020/7/12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Hebrews_12</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a:t>
            </a:r>
            <a:r>
              <a:rPr lang="en-US" altLang="zh-CN" b="1" dirty="0" smtClean="0">
                <a:solidFill>
                  <a:schemeClr val="bg1"/>
                </a:solidFill>
              </a:rPr>
              <a:t>/12/2020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5:1-3】</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凡</a:t>
            </a:r>
            <a:r>
              <a:rPr lang="zh-CN" altLang="en-US" sz="3200" b="1" dirty="0">
                <a:solidFill>
                  <a:srgbClr val="FFFF00"/>
                </a:solidFill>
                <a:ea typeface="微软雅黑" panose="020B0503020204020204" pitchFamily="34" charset="-122"/>
              </a:rPr>
              <a:t>从人间挑选</a:t>
            </a:r>
            <a:r>
              <a:rPr lang="zh-CN" altLang="en-US" sz="3200" b="1" dirty="0">
                <a:solidFill>
                  <a:schemeClr val="bg1"/>
                </a:solidFill>
                <a:ea typeface="微软雅黑" panose="020B0503020204020204" pitchFamily="34" charset="-122"/>
              </a:rPr>
              <a:t>的大祭司</a:t>
            </a:r>
            <a:r>
              <a:rPr lang="zh-CN" altLang="en-US" sz="3200" b="1" dirty="0">
                <a:solidFill>
                  <a:schemeClr val="bg1"/>
                </a:solidFill>
                <a:ea typeface="微软雅黑" panose="020B0503020204020204" pitchFamily="34" charset="-122"/>
              </a:rPr>
              <a:t>，是</a:t>
            </a:r>
            <a:r>
              <a:rPr lang="zh-CN" altLang="en-US" sz="3200" b="1" dirty="0">
                <a:solidFill>
                  <a:srgbClr val="FFFF00"/>
                </a:solidFill>
                <a:ea typeface="微软雅黑" panose="020B0503020204020204" pitchFamily="34" charset="-122"/>
              </a:rPr>
              <a:t>奉派替人办理属　神的事</a:t>
            </a:r>
            <a:r>
              <a:rPr lang="zh-CN" altLang="en-US" sz="3200" b="1" dirty="0">
                <a:solidFill>
                  <a:schemeClr val="bg1"/>
                </a:solidFill>
                <a:ea typeface="微软雅黑" panose="020B0503020204020204" pitchFamily="34" charset="-122"/>
              </a:rPr>
              <a:t>，为要</a:t>
            </a:r>
            <a:r>
              <a:rPr lang="zh-CN" altLang="en-US" sz="3200" b="1" dirty="0">
                <a:solidFill>
                  <a:srgbClr val="FFFF00"/>
                </a:solidFill>
                <a:ea typeface="微软雅黑" panose="020B0503020204020204" pitchFamily="34" charset="-122"/>
              </a:rPr>
              <a:t>献上礼物和赎罪祭</a:t>
            </a:r>
            <a:r>
              <a:rPr lang="zh-CN" altLang="en-US" sz="3200" b="1" dirty="0">
                <a:solidFill>
                  <a:schemeClr val="bg1"/>
                </a:solidFill>
                <a:ea typeface="微软雅黑" panose="020B0503020204020204" pitchFamily="34" charset="-122"/>
              </a:rPr>
              <a:t>（或作“要为罪献上礼物和祭物”）。</a:t>
            </a:r>
          </a:p>
          <a:p>
            <a:pPr algn="l">
              <a:lnSpc>
                <a:spcPct val="114000"/>
              </a:lnSpc>
            </a:pPr>
            <a:r>
              <a:rPr lang="en-US" altLang="zh-CN" sz="3200" b="1" dirty="0">
                <a:solidFill>
                  <a:schemeClr val="bg1"/>
                </a:solidFill>
                <a:ea typeface="微软雅黑" panose="020B0503020204020204" pitchFamily="34" charset="-122"/>
              </a:rPr>
              <a:t>For every high priest taken from among men is appointed for men in things pertaining to God, that he may offer both gifts and sacrifices for sins.</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他能</a:t>
            </a:r>
            <a:r>
              <a:rPr lang="zh-CN" altLang="en-US" sz="3200" b="1" dirty="0">
                <a:solidFill>
                  <a:srgbClr val="FFFF00"/>
                </a:solidFill>
                <a:ea typeface="微软雅黑" panose="020B0503020204020204" pitchFamily="34" charset="-122"/>
              </a:rPr>
              <a:t>体谅那愚蒙的和失迷的人</a:t>
            </a:r>
            <a:r>
              <a:rPr lang="zh-CN" altLang="en-US" sz="3200" b="1" dirty="0">
                <a:solidFill>
                  <a:schemeClr val="bg1"/>
                </a:solidFill>
                <a:ea typeface="微软雅黑" panose="020B0503020204020204" pitchFamily="34" charset="-122"/>
              </a:rPr>
              <a:t>，因为他自己也是被软弱所困</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He </a:t>
            </a:r>
            <a:r>
              <a:rPr lang="en-US" altLang="zh-CN" sz="3200" b="1" dirty="0">
                <a:solidFill>
                  <a:schemeClr val="bg1"/>
                </a:solidFill>
                <a:ea typeface="微软雅黑" panose="020B0503020204020204" pitchFamily="34" charset="-122"/>
              </a:rPr>
              <a:t>can have compassion on those who are ignorant and going astray, since he himself is also subject to weakness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58866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故此，他理当为百姓和自己献祭赎罪。</a:t>
            </a:r>
          </a:p>
          <a:p>
            <a:pPr algn="l">
              <a:lnSpc>
                <a:spcPct val="114000"/>
              </a:lnSpc>
            </a:pPr>
            <a:r>
              <a:rPr lang="en-US" altLang="zh-CN" sz="3600" b="1" dirty="0">
                <a:solidFill>
                  <a:schemeClr val="bg1"/>
                </a:solidFill>
                <a:ea typeface="微软雅黑" panose="020B0503020204020204" pitchFamily="34" charset="-122"/>
              </a:rPr>
              <a:t>Because of this he is required as for the people, so also for himself, to offer sacrifices for sins.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75750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5:4-6】</a:t>
            </a:r>
          </a:p>
          <a:p>
            <a:pPr algn="l">
              <a:lnSpc>
                <a:spcPct val="114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这大祭司的</a:t>
            </a:r>
            <a:r>
              <a:rPr lang="zh-CN" altLang="en-US" sz="3400" b="1" dirty="0">
                <a:solidFill>
                  <a:srgbClr val="FFFF00"/>
                </a:solidFill>
                <a:ea typeface="微软雅黑" panose="020B0503020204020204" pitchFamily="34" charset="-122"/>
              </a:rPr>
              <a:t>尊荣没有人自取</a:t>
            </a:r>
            <a:r>
              <a:rPr lang="zh-CN" altLang="en-US" sz="3400" b="1" dirty="0">
                <a:solidFill>
                  <a:schemeClr val="bg1"/>
                </a:solidFill>
                <a:ea typeface="微软雅黑" panose="020B0503020204020204" pitchFamily="34" charset="-122"/>
              </a:rPr>
              <a:t>，惟要</a:t>
            </a:r>
            <a:r>
              <a:rPr lang="zh-CN" altLang="en-US" sz="3400" b="1" dirty="0">
                <a:solidFill>
                  <a:srgbClr val="FFFF00"/>
                </a:solidFill>
                <a:ea typeface="微软雅黑" panose="020B0503020204020204" pitchFamily="34" charset="-122"/>
              </a:rPr>
              <a:t>蒙　神所召</a:t>
            </a:r>
            <a:r>
              <a:rPr lang="zh-CN" altLang="en-US" sz="3400" b="1" dirty="0">
                <a:solidFill>
                  <a:schemeClr val="bg1"/>
                </a:solidFill>
                <a:ea typeface="微软雅黑" panose="020B0503020204020204" pitchFamily="34" charset="-122"/>
              </a:rPr>
              <a:t>，像亚伦一样。</a:t>
            </a:r>
          </a:p>
          <a:p>
            <a:pPr algn="l">
              <a:lnSpc>
                <a:spcPct val="100000"/>
              </a:lnSpc>
            </a:pPr>
            <a:r>
              <a:rPr lang="en-US" altLang="zh-CN" sz="3400" b="1" dirty="0">
                <a:solidFill>
                  <a:schemeClr val="bg1"/>
                </a:solidFill>
                <a:ea typeface="微软雅黑" panose="020B0503020204020204" pitchFamily="34" charset="-122"/>
              </a:rPr>
              <a:t>And no man takes this honor to himself, but he who is called by God, just as Aaron was.</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如此，基督也不是自取荣耀作大祭司，乃是在乎向祂说“你是我的儿子，我今日生你”的那一位。</a:t>
            </a:r>
          </a:p>
          <a:p>
            <a:pPr algn="l">
              <a:lnSpc>
                <a:spcPct val="100000"/>
              </a:lnSpc>
            </a:pPr>
            <a:r>
              <a:rPr lang="en-US" altLang="zh-CN" sz="3400" b="1" dirty="0">
                <a:solidFill>
                  <a:schemeClr val="bg1"/>
                </a:solidFill>
                <a:ea typeface="微软雅黑" panose="020B0503020204020204" pitchFamily="34" charset="-122"/>
              </a:rPr>
              <a:t>So also Christ did not glorify Himself to become High Priest, but it was He who said to Him: “You are My Son, Today I have begotten You.”</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96160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5:6,10</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就如经上又有一处说：“你是</a:t>
            </a:r>
            <a:r>
              <a:rPr lang="zh-CN" altLang="en-US" sz="3600" b="1" dirty="0">
                <a:solidFill>
                  <a:srgbClr val="FFFF00"/>
                </a:solidFill>
                <a:ea typeface="微软雅黑" panose="020B0503020204020204" pitchFamily="34" charset="-122"/>
              </a:rPr>
              <a:t>照着麦基洗德的等次</a:t>
            </a:r>
            <a:r>
              <a:rPr lang="zh-CN" altLang="en-US" sz="3600" b="1" dirty="0">
                <a:solidFill>
                  <a:schemeClr val="bg1"/>
                </a:solidFill>
                <a:ea typeface="微软雅黑" panose="020B0503020204020204" pitchFamily="34" charset="-122"/>
              </a:rPr>
              <a:t>永远为祭司。” </a:t>
            </a:r>
          </a:p>
          <a:p>
            <a:pPr algn="l">
              <a:lnSpc>
                <a:spcPct val="114000"/>
              </a:lnSpc>
            </a:pPr>
            <a:r>
              <a:rPr lang="en-US" altLang="zh-CN" sz="3600" b="1" dirty="0">
                <a:solidFill>
                  <a:schemeClr val="bg1"/>
                </a:solidFill>
                <a:ea typeface="微软雅黑" panose="020B0503020204020204" pitchFamily="34" charset="-122"/>
              </a:rPr>
              <a:t>As He also says in another </a:t>
            </a:r>
            <a:r>
              <a:rPr lang="en-US" altLang="zh-CN" sz="3600" b="1" dirty="0" err="1">
                <a:solidFill>
                  <a:schemeClr val="bg1"/>
                </a:solidFill>
                <a:ea typeface="微软雅黑" panose="020B0503020204020204" pitchFamily="34" charset="-122"/>
              </a:rPr>
              <a:t>place:“You</a:t>
            </a:r>
            <a:r>
              <a:rPr lang="en-US" altLang="zh-CN" sz="3600" b="1" dirty="0">
                <a:solidFill>
                  <a:schemeClr val="bg1"/>
                </a:solidFill>
                <a:ea typeface="微软雅黑" panose="020B0503020204020204" pitchFamily="34" charset="-122"/>
              </a:rPr>
              <a:t> are a priest forever According to the order of Melchizedek”;</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并蒙　神</a:t>
            </a:r>
            <a:r>
              <a:rPr lang="zh-CN" altLang="en-US" sz="3600" b="1" dirty="0">
                <a:solidFill>
                  <a:srgbClr val="FFFF00"/>
                </a:solidFill>
                <a:ea typeface="微软雅黑" panose="020B0503020204020204" pitchFamily="34" charset="-122"/>
              </a:rPr>
              <a:t>照着麦基洗德的等次</a:t>
            </a:r>
            <a:r>
              <a:rPr lang="zh-CN" altLang="en-US" sz="3600" b="1" dirty="0">
                <a:solidFill>
                  <a:schemeClr val="bg1"/>
                </a:solidFill>
                <a:ea typeface="微软雅黑" panose="020B0503020204020204" pitchFamily="34" charset="-122"/>
              </a:rPr>
              <a:t>称祂为大祭司。</a:t>
            </a:r>
          </a:p>
          <a:p>
            <a:pPr algn="l">
              <a:lnSpc>
                <a:spcPct val="114000"/>
              </a:lnSpc>
            </a:pPr>
            <a:r>
              <a:rPr lang="en-US" altLang="zh-CN" sz="3600" b="1" dirty="0">
                <a:solidFill>
                  <a:schemeClr val="bg1"/>
                </a:solidFill>
                <a:ea typeface="微软雅黑" panose="020B0503020204020204" pitchFamily="34" charset="-122"/>
              </a:rPr>
              <a:t>called by God as High Priest “according to the order of Melchizedek,”</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91670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两个方面说明主耶稣基督超越亚伦作</a:t>
            </a:r>
            <a:r>
              <a:rPr lang="zh-CN" altLang="en-US" sz="3600" b="1" u="sng" dirty="0" smtClean="0">
                <a:solidFill>
                  <a:schemeClr val="bg1"/>
                </a:solidFill>
                <a:ea typeface="微软雅黑" panose="020B0503020204020204" pitchFamily="34" charset="-122"/>
              </a:rPr>
              <a:t>祭司</a:t>
            </a:r>
            <a:endParaRPr lang="en-US" altLang="zh-CN" sz="3600" b="1" u="sng" dirty="0" smtClean="0">
              <a:solidFill>
                <a:schemeClr val="bg1"/>
              </a:solidFill>
              <a:ea typeface="微软雅黑" panose="020B0503020204020204" pitchFamily="34" charset="-122"/>
            </a:endParaRPr>
          </a:p>
          <a:p>
            <a:pPr algn="l">
              <a:lnSpc>
                <a:spcPct val="114000"/>
              </a:lnSpc>
            </a:pP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蒙召</a:t>
            </a:r>
            <a:r>
              <a:rPr lang="zh-CN" altLang="en-US" sz="3600" b="1" dirty="0" smtClean="0">
                <a:solidFill>
                  <a:schemeClr val="bg1"/>
                </a:solidFill>
                <a:ea typeface="微软雅黑" panose="020B0503020204020204" pitchFamily="34" charset="-122"/>
              </a:rPr>
              <a:t>方式</a:t>
            </a:r>
            <a:r>
              <a:rPr lang="zh-CN" altLang="en-US" sz="3600" b="1" dirty="0">
                <a:solidFill>
                  <a:schemeClr val="bg1"/>
                </a:solidFill>
                <a:ea typeface="微软雅黑" panose="020B0503020204020204" pitchFamily="34" charset="-122"/>
              </a:rPr>
              <a:t>的</a:t>
            </a:r>
            <a:r>
              <a:rPr lang="zh-CN" altLang="en-US" sz="3600" b="1" dirty="0" smtClean="0">
                <a:solidFill>
                  <a:schemeClr val="bg1"/>
                </a:solidFill>
                <a:ea typeface="微软雅黑" panose="020B0503020204020204" pitchFamily="34" charset="-122"/>
              </a:rPr>
              <a:t>不同</a:t>
            </a: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作为神的儿子蒙召</a:t>
            </a:r>
          </a:p>
          <a:p>
            <a:pPr algn="l">
              <a:lnSpc>
                <a:spcPct val="114000"/>
              </a:lnSpc>
            </a:pPr>
            <a:r>
              <a:rPr lang="zh-CN" altLang="en-US" sz="3600" b="1" dirty="0">
                <a:solidFill>
                  <a:schemeClr val="bg1"/>
                </a:solidFill>
                <a:ea typeface="微软雅黑" panose="020B0503020204020204" pitchFamily="34" charset="-122"/>
              </a:rPr>
              <a:t>	照着麦基洗德的等次蒙召永远为祭司（第 </a:t>
            </a: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节）</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smtClean="0">
                <a:solidFill>
                  <a:schemeClr val="bg1"/>
                </a:solidFill>
                <a:ea typeface="微软雅黑" panose="020B0503020204020204" pitchFamily="34" charset="-122"/>
              </a:rPr>
              <a:t>基督全然无罪</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5883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5:7-9】</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基督在肉体的时候既</a:t>
            </a:r>
            <a:r>
              <a:rPr lang="zh-CN" altLang="en-US" sz="3200" b="1" dirty="0">
                <a:solidFill>
                  <a:srgbClr val="FFFF00"/>
                </a:solidFill>
                <a:ea typeface="微软雅黑" panose="020B0503020204020204" pitchFamily="34" charset="-122"/>
              </a:rPr>
              <a:t>大声哀哭</a:t>
            </a:r>
            <a:r>
              <a:rPr lang="zh-CN" altLang="en-US" sz="3200" b="1" dirty="0">
                <a:solidFill>
                  <a:schemeClr val="bg1"/>
                </a:solidFill>
                <a:ea typeface="微软雅黑" panose="020B0503020204020204" pitchFamily="34" charset="-122"/>
              </a:rPr>
              <a:t>，流泪祷告，</a:t>
            </a:r>
            <a:r>
              <a:rPr lang="zh-CN" altLang="en-US" sz="3200" b="1" dirty="0">
                <a:solidFill>
                  <a:srgbClr val="FFFF00"/>
                </a:solidFill>
                <a:ea typeface="微软雅黑" panose="020B0503020204020204" pitchFamily="34" charset="-122"/>
              </a:rPr>
              <a:t>恳求那能救祂免死的主</a:t>
            </a:r>
            <a:r>
              <a:rPr lang="zh-CN" altLang="en-US" sz="3200" b="1" dirty="0">
                <a:solidFill>
                  <a:schemeClr val="bg1"/>
                </a:solidFill>
                <a:ea typeface="微软雅黑" panose="020B0503020204020204" pitchFamily="34" charset="-122"/>
              </a:rPr>
              <a:t>，就因祂的虔诚蒙了应允。</a:t>
            </a:r>
          </a:p>
          <a:p>
            <a:pPr algn="l">
              <a:lnSpc>
                <a:spcPct val="114000"/>
              </a:lnSpc>
            </a:pPr>
            <a:r>
              <a:rPr lang="en-US" altLang="zh-CN" sz="3200" b="1" dirty="0">
                <a:solidFill>
                  <a:schemeClr val="bg1"/>
                </a:solidFill>
                <a:ea typeface="微软雅黑" panose="020B0503020204020204" pitchFamily="34" charset="-122"/>
              </a:rPr>
              <a:t>who, in the days of His flesh, when He had offered up prayers and supplications, with vehement cries and tears to Him who was able to save Him from death, and was heard because of His godly fear,</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祂虽然为儿子，还是因所受的苦难学了顺从。</a:t>
            </a:r>
          </a:p>
          <a:p>
            <a:pPr algn="l">
              <a:lnSpc>
                <a:spcPct val="114000"/>
              </a:lnSpc>
            </a:pPr>
            <a:r>
              <a:rPr lang="en-US" altLang="zh-CN" sz="3200" b="1" dirty="0">
                <a:solidFill>
                  <a:schemeClr val="bg1"/>
                </a:solidFill>
                <a:ea typeface="微软雅黑" panose="020B0503020204020204" pitchFamily="34" charset="-122"/>
              </a:rPr>
              <a:t>though He was a Son, yet He learned obedience by the things which He suffered</a:t>
            </a:r>
            <a:r>
              <a:rPr lang="en-US" altLang="zh-CN" sz="32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712998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5:7-9】</a:t>
            </a:r>
          </a:p>
          <a:p>
            <a:pPr algn="l">
              <a:lnSpc>
                <a:spcPct val="114000"/>
              </a:lnSpc>
            </a:pPr>
            <a:r>
              <a:rPr lang="en-US" altLang="zh-CN" sz="3200" b="1" dirty="0" smtClean="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祂既得以完全，就为凡顺从祂的人成了永远得救的根源，</a:t>
            </a:r>
          </a:p>
          <a:p>
            <a:pPr algn="l">
              <a:lnSpc>
                <a:spcPct val="114000"/>
              </a:lnSpc>
            </a:pPr>
            <a:r>
              <a:rPr lang="en-US" altLang="zh-CN" sz="3200" b="1" dirty="0">
                <a:solidFill>
                  <a:schemeClr val="bg1"/>
                </a:solidFill>
                <a:ea typeface="微软雅黑" panose="020B0503020204020204" pitchFamily="34" charset="-122"/>
              </a:rPr>
              <a:t>And having been perfected, He became the author of eternal salvation to all who obey Him,</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660058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5:10-14】</a:t>
            </a:r>
          </a:p>
          <a:p>
            <a:pPr algn="l">
              <a:lnSpc>
                <a:spcPct val="114000"/>
              </a:lnSpc>
            </a:pPr>
            <a:r>
              <a:rPr lang="en-US" altLang="zh-CN" sz="3400" b="1" dirty="0">
                <a:solidFill>
                  <a:schemeClr val="bg1"/>
                </a:solidFill>
                <a:ea typeface="微软雅黑" panose="020B0503020204020204" pitchFamily="34" charset="-122"/>
              </a:rPr>
              <a:t>10 </a:t>
            </a:r>
            <a:r>
              <a:rPr lang="zh-CN" altLang="en-US" sz="3400" b="1" dirty="0">
                <a:solidFill>
                  <a:schemeClr val="bg1"/>
                </a:solidFill>
                <a:ea typeface="微软雅黑" panose="020B0503020204020204" pitchFamily="34" charset="-122"/>
              </a:rPr>
              <a:t>并蒙　神照着麦基洗德的等次称祂为大祭司。</a:t>
            </a:r>
          </a:p>
          <a:p>
            <a:pPr algn="l">
              <a:lnSpc>
                <a:spcPct val="114000"/>
              </a:lnSpc>
            </a:pPr>
            <a:r>
              <a:rPr lang="en-US" altLang="zh-CN" sz="3400" b="1" dirty="0">
                <a:solidFill>
                  <a:schemeClr val="bg1"/>
                </a:solidFill>
                <a:ea typeface="微软雅黑" panose="020B0503020204020204" pitchFamily="34" charset="-122"/>
              </a:rPr>
              <a:t>called by God as High Priest “according to the order of Melchizedek,”</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论到麦基洗德，我们有好些话，并且难以解明，因为你们听不进去。</a:t>
            </a:r>
          </a:p>
          <a:p>
            <a:pPr algn="l">
              <a:lnSpc>
                <a:spcPct val="114000"/>
              </a:lnSpc>
            </a:pPr>
            <a:r>
              <a:rPr lang="en-US" altLang="zh-CN" sz="3400" b="1" dirty="0">
                <a:solidFill>
                  <a:schemeClr val="bg1"/>
                </a:solidFill>
                <a:ea typeface="微软雅黑" panose="020B0503020204020204" pitchFamily="34" charset="-122"/>
              </a:rPr>
              <a:t>of whom we have much to say, and hard to explain, since you have become dull of hearing</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7723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5:10-14】</a:t>
            </a:r>
          </a:p>
          <a:p>
            <a:pPr algn="l">
              <a:lnSpc>
                <a:spcPct val="114000"/>
              </a:lnSpc>
            </a:pPr>
            <a:r>
              <a:rPr lang="en-US" altLang="zh-CN" sz="3400" b="1" dirty="0" smtClean="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看你们学习的工夫，本该作师傅，谁知还得有人将　神圣言小学的开端另教导你们，并且成了那必须吃奶、不能吃干粮的人。</a:t>
            </a:r>
          </a:p>
          <a:p>
            <a:pPr algn="l">
              <a:lnSpc>
                <a:spcPct val="100000"/>
              </a:lnSpc>
            </a:pPr>
            <a:r>
              <a:rPr lang="en-US" altLang="zh-CN" sz="3400" b="1" dirty="0">
                <a:solidFill>
                  <a:schemeClr val="bg1"/>
                </a:solidFill>
                <a:ea typeface="微软雅黑" panose="020B0503020204020204" pitchFamily="34" charset="-122"/>
              </a:rPr>
              <a:t>For though by this time you ought to be teachers, you need someone to teach you again the first principles of the oracles of God; and you have come to need milk and not solid food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91456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5:10-14】</a:t>
            </a:r>
          </a:p>
          <a:p>
            <a:pPr algn="l">
              <a:lnSpc>
                <a:spcPct val="114000"/>
              </a:lnSpc>
            </a:pPr>
            <a:r>
              <a:rPr lang="en-US" altLang="zh-CN" sz="3400" b="1" dirty="0" smtClean="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凡只能吃奶的，都不熟练仁义的道理，因为他是婴孩</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everyone who partakes only of milk is unskilled in the word of righteousness, for he is a babe.</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惟独长大成人的才能吃干粮，他们的心窍习练得通达，就能分辨好歹了。</a:t>
            </a:r>
          </a:p>
          <a:p>
            <a:pPr algn="l">
              <a:lnSpc>
                <a:spcPct val="114000"/>
              </a:lnSpc>
            </a:pPr>
            <a:r>
              <a:rPr lang="en-US" altLang="zh-CN" sz="3400" b="1" dirty="0">
                <a:solidFill>
                  <a:schemeClr val="bg1"/>
                </a:solidFill>
                <a:ea typeface="微软雅黑" panose="020B0503020204020204" pitchFamily="34" charset="-122"/>
              </a:rPr>
              <a:t>But solid food belongs to those who are of full age, that is, those who by reason of use have their senses exercised to discern both good and evil.</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67273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5:1-14】</a:t>
            </a:r>
          </a:p>
          <a:p>
            <a:pPr algn="l">
              <a:lnSpc>
                <a:spcPct val="114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凡从人间挑选的大祭司，是奉派替人办理属　神的事，为要献上礼物和赎罪祭（或作“要为罪献上礼物和祭物”）。</a:t>
            </a:r>
          </a:p>
          <a:p>
            <a:pPr algn="l">
              <a:lnSpc>
                <a:spcPct val="100000"/>
              </a:lnSpc>
            </a:pPr>
            <a:r>
              <a:rPr lang="en-US" altLang="zh-CN" sz="3200" b="1" dirty="0">
                <a:solidFill>
                  <a:schemeClr val="bg1"/>
                </a:solidFill>
                <a:ea typeface="微软雅黑" panose="020B0503020204020204" pitchFamily="34" charset="-122"/>
              </a:rPr>
              <a:t>For every high priest taken from among men is appointed for men in things pertaining to God, that he may offer both gifts and sacrifices for sins.</a:t>
            </a:r>
          </a:p>
          <a:p>
            <a:pPr algn="l">
              <a:lnSpc>
                <a:spcPct val="114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他能体谅那愚蒙的和失迷的人，因为他自己也是被软弱所困。</a:t>
            </a:r>
          </a:p>
          <a:p>
            <a:pPr algn="l">
              <a:lnSpc>
                <a:spcPct val="100000"/>
              </a:lnSpc>
            </a:pPr>
            <a:r>
              <a:rPr lang="en-US" altLang="zh-CN" sz="3200" b="1" dirty="0">
                <a:solidFill>
                  <a:schemeClr val="bg1"/>
                </a:solidFill>
                <a:ea typeface="微软雅黑" panose="020B0503020204020204" pitchFamily="34" charset="-122"/>
              </a:rPr>
              <a:t>He can have compassion on those who are ignorant and going astray, since he himself is also subject to weakness.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问题</a:t>
            </a:r>
            <a:r>
              <a:rPr lang="zh-CN" altLang="en-US" sz="3600" b="1" u="sng" dirty="0">
                <a:solidFill>
                  <a:schemeClr val="bg1"/>
                </a:solidFill>
                <a:ea typeface="微软雅黑" panose="020B0503020204020204" pitchFamily="34" charset="-122"/>
              </a:rPr>
              <a:t>讨论</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    </a:t>
            </a:r>
            <a:r>
              <a:rPr lang="zh-CN" altLang="en-US" sz="3600" b="1" dirty="0" smtClean="0">
                <a:solidFill>
                  <a:schemeClr val="bg1"/>
                </a:solidFill>
                <a:ea typeface="微软雅黑" panose="020B0503020204020204" pitchFamily="34" charset="-122"/>
              </a:rPr>
              <a:t>列举</a:t>
            </a:r>
            <a:r>
              <a:rPr lang="zh-CN" altLang="en-US" sz="3600" b="1" dirty="0">
                <a:solidFill>
                  <a:schemeClr val="bg1"/>
                </a:solidFill>
                <a:ea typeface="微软雅黑" panose="020B0503020204020204" pitchFamily="34" charset="-122"/>
              </a:rPr>
              <a:t>主耶稣已经教导多次，但是门徒还是不明白的例子？说明为什么不明白的原因？</a:t>
            </a:r>
          </a:p>
          <a:p>
            <a:pPr algn="l">
              <a:lnSpc>
                <a:spcPct val="114000"/>
              </a:lnSpc>
            </a:pPr>
            <a:endParaRPr lang="zh-CN" altLang="en-US" sz="800" b="1" dirty="0">
              <a:solidFill>
                <a:schemeClr val="bg1"/>
              </a:solidFill>
              <a:ea typeface="微软雅黑" panose="020B0503020204020204" pitchFamily="34" charset="-122"/>
            </a:endParaRPr>
          </a:p>
          <a:p>
            <a:pPr marL="742950" indent="-742950" algn="l">
              <a:lnSpc>
                <a:spcPct val="114000"/>
              </a:lnSpc>
              <a:buAutoNum type="arabicParenR" startAt="2"/>
            </a:pPr>
            <a:r>
              <a:rPr lang="zh-CN" altLang="en-US" sz="3600" b="1" dirty="0" smtClean="0">
                <a:solidFill>
                  <a:schemeClr val="bg1"/>
                </a:solidFill>
                <a:ea typeface="微软雅黑" panose="020B0503020204020204" pitchFamily="34" charset="-122"/>
              </a:rPr>
              <a:t>难以</a:t>
            </a:r>
            <a:r>
              <a:rPr lang="zh-CN" altLang="en-US" sz="3600" b="1" dirty="0">
                <a:solidFill>
                  <a:schemeClr val="bg1"/>
                </a:solidFill>
                <a:ea typeface="微软雅黑" panose="020B0503020204020204" pitchFamily="34" charset="-122"/>
              </a:rPr>
              <a:t>理解的原因是什么</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论到麦基洗德，我们有好些话，并且难以解明，</a:t>
            </a:r>
            <a:r>
              <a:rPr lang="zh-CN" altLang="en-US" sz="3600" b="1" dirty="0">
                <a:solidFill>
                  <a:srgbClr val="FFFF00"/>
                </a:solidFill>
                <a:ea typeface="微软雅黑" panose="020B0503020204020204" pitchFamily="34" charset="-122"/>
              </a:rPr>
              <a:t>因为你们听不进去。</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看你们学习的工夫，本该作师傅，谁知还得</a:t>
            </a:r>
            <a:r>
              <a:rPr lang="zh-CN" altLang="en-US" sz="3600" b="1" dirty="0">
                <a:solidFill>
                  <a:srgbClr val="FFFF00"/>
                </a:solidFill>
                <a:ea typeface="微软雅黑" panose="020B0503020204020204" pitchFamily="34" charset="-122"/>
              </a:rPr>
              <a:t>有人将　神圣言小学的开端另教导你们</a:t>
            </a:r>
            <a:r>
              <a:rPr lang="zh-CN" altLang="en-US" sz="3600" b="1" dirty="0">
                <a:solidFill>
                  <a:schemeClr val="bg1"/>
                </a:solidFill>
                <a:ea typeface="微软雅黑" panose="020B0503020204020204" pitchFamily="34" charset="-122"/>
              </a:rPr>
              <a:t>，并且成了那必须吃奶、不能吃干粮的人。</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1889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 calcmode="lin" valueType="num">
                                      <p:cBhvr additive="base">
                                        <p:cTn id="1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主耶稣呼召门徒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Calling </a:t>
            </a:r>
            <a:r>
              <a:rPr lang="en-US" altLang="zh-CN" b="1" dirty="0">
                <a:solidFill>
                  <a:schemeClr val="bg1"/>
                </a:solidFill>
                <a:latin typeface="微软雅黑" panose="020B0503020204020204" pitchFamily="34" charset="-122"/>
                <a:ea typeface="微软雅黑" panose="020B0503020204020204" pitchFamily="34" charset="-122"/>
              </a:rPr>
              <a:t>the Disciples</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7/12/2020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1:35-42】</a:t>
            </a:r>
          </a:p>
          <a:p>
            <a:pPr algn="l">
              <a:lnSpc>
                <a:spcPct val="114000"/>
              </a:lnSpc>
            </a:pPr>
            <a:r>
              <a:rPr lang="en-US" altLang="zh-CN" sz="3400" b="1" dirty="0">
                <a:solidFill>
                  <a:schemeClr val="bg1"/>
                </a:solidFill>
                <a:ea typeface="微软雅黑" panose="020B0503020204020204" pitchFamily="34" charset="-122"/>
              </a:rPr>
              <a:t>35 </a:t>
            </a:r>
            <a:r>
              <a:rPr lang="zh-CN" altLang="en-US" sz="3400" b="1" dirty="0">
                <a:solidFill>
                  <a:schemeClr val="bg1"/>
                </a:solidFill>
                <a:ea typeface="微软雅黑" panose="020B0503020204020204" pitchFamily="34" charset="-122"/>
              </a:rPr>
              <a:t>再次日，约翰同两个门徒站在那里。</a:t>
            </a:r>
          </a:p>
          <a:p>
            <a:pPr algn="l">
              <a:lnSpc>
                <a:spcPct val="100000"/>
              </a:lnSpc>
            </a:pPr>
            <a:r>
              <a:rPr lang="en-US" altLang="zh-CN" sz="3400" b="1" dirty="0">
                <a:solidFill>
                  <a:schemeClr val="bg1"/>
                </a:solidFill>
                <a:ea typeface="微软雅黑" panose="020B0503020204020204" pitchFamily="34" charset="-122"/>
              </a:rPr>
              <a:t>Again, the next day, John stood with two of his disciples.</a:t>
            </a:r>
          </a:p>
          <a:p>
            <a:pPr algn="l">
              <a:lnSpc>
                <a:spcPct val="114000"/>
              </a:lnSpc>
            </a:pPr>
            <a:r>
              <a:rPr lang="en-US" altLang="zh-CN" sz="3400" b="1" dirty="0">
                <a:solidFill>
                  <a:schemeClr val="bg1"/>
                </a:solidFill>
                <a:ea typeface="微软雅黑" panose="020B0503020204020204" pitchFamily="34" charset="-122"/>
              </a:rPr>
              <a:t>36 </a:t>
            </a:r>
            <a:r>
              <a:rPr lang="zh-CN" altLang="en-US" sz="3400" b="1" dirty="0">
                <a:solidFill>
                  <a:schemeClr val="bg1"/>
                </a:solidFill>
                <a:ea typeface="微软雅黑" panose="020B0503020204020204" pitchFamily="34" charset="-122"/>
              </a:rPr>
              <a:t>他见耶稣行走，就说：“看哪，这是　神的羔羊！” </a:t>
            </a:r>
          </a:p>
          <a:p>
            <a:pPr algn="l">
              <a:lnSpc>
                <a:spcPct val="100000"/>
              </a:lnSpc>
            </a:pPr>
            <a:r>
              <a:rPr lang="en-US" altLang="zh-CN" sz="3400" b="1" dirty="0">
                <a:solidFill>
                  <a:schemeClr val="bg1"/>
                </a:solidFill>
                <a:ea typeface="微软雅黑" panose="020B0503020204020204" pitchFamily="34" charset="-122"/>
              </a:rPr>
              <a:t>And looking at Jesus as He walked, he said, “Behold the Lamb of God!”</a:t>
            </a:r>
          </a:p>
          <a:p>
            <a:pPr algn="l">
              <a:lnSpc>
                <a:spcPct val="114000"/>
              </a:lnSpc>
            </a:pPr>
            <a:r>
              <a:rPr lang="en-US" altLang="zh-CN" sz="3400" b="1" dirty="0">
                <a:solidFill>
                  <a:schemeClr val="bg1"/>
                </a:solidFill>
                <a:ea typeface="微软雅黑" panose="020B0503020204020204" pitchFamily="34" charset="-122"/>
              </a:rPr>
              <a:t>37 </a:t>
            </a:r>
            <a:r>
              <a:rPr lang="zh-CN" altLang="en-US" sz="3400" b="1" dirty="0">
                <a:solidFill>
                  <a:schemeClr val="bg1"/>
                </a:solidFill>
                <a:ea typeface="微软雅黑" panose="020B0503020204020204" pitchFamily="34" charset="-122"/>
              </a:rPr>
              <a:t>两个门徒听见他的话，就跟从了耶稣。</a:t>
            </a:r>
          </a:p>
          <a:p>
            <a:pPr algn="l">
              <a:lnSpc>
                <a:spcPct val="100000"/>
              </a:lnSpc>
            </a:pPr>
            <a:r>
              <a:rPr lang="en-US" altLang="zh-CN" sz="3400" b="1" dirty="0">
                <a:solidFill>
                  <a:schemeClr val="bg1"/>
                </a:solidFill>
                <a:ea typeface="微软雅黑" panose="020B0503020204020204" pitchFamily="34" charset="-122"/>
              </a:rPr>
              <a:t>The two disciples heard him speak, and they followed Jesus.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1:35-42】</a:t>
            </a:r>
          </a:p>
          <a:p>
            <a:pPr algn="l">
              <a:lnSpc>
                <a:spcPct val="114000"/>
              </a:lnSpc>
            </a:pPr>
            <a:r>
              <a:rPr lang="en-US" altLang="zh-CN" sz="3400" b="1" dirty="0">
                <a:solidFill>
                  <a:schemeClr val="bg1"/>
                </a:solidFill>
                <a:ea typeface="微软雅黑" panose="020B0503020204020204" pitchFamily="34" charset="-122"/>
              </a:rPr>
              <a:t>38 </a:t>
            </a:r>
            <a:r>
              <a:rPr lang="zh-CN" altLang="en-US" sz="3400" b="1" dirty="0">
                <a:solidFill>
                  <a:schemeClr val="bg1"/>
                </a:solidFill>
                <a:ea typeface="微软雅黑" panose="020B0503020204020204" pitchFamily="34" charset="-122"/>
              </a:rPr>
              <a:t>耶稣转过身来，看见他们跟着，就问他们说：“你们要什么？”他们说：“拉比（“拉比”翻出来就是“夫子”），在哪里住？” </a:t>
            </a:r>
          </a:p>
          <a:p>
            <a:pPr algn="l">
              <a:lnSpc>
                <a:spcPct val="114000"/>
              </a:lnSpc>
            </a:pPr>
            <a:r>
              <a:rPr lang="en-US" altLang="zh-CN" sz="3400" b="1" dirty="0">
                <a:solidFill>
                  <a:schemeClr val="bg1"/>
                </a:solidFill>
                <a:ea typeface="微软雅黑" panose="020B0503020204020204" pitchFamily="34" charset="-122"/>
              </a:rPr>
              <a:t>Then Jesus turned, and seeing them following, said to them, “What do you </a:t>
            </a:r>
            <a:r>
              <a:rPr lang="en-US" altLang="zh-CN" sz="3400" b="1" dirty="0" err="1">
                <a:solidFill>
                  <a:schemeClr val="bg1"/>
                </a:solidFill>
                <a:ea typeface="微软雅黑" panose="020B0503020204020204" pitchFamily="34" charset="-122"/>
              </a:rPr>
              <a:t>seek?”They</a:t>
            </a:r>
            <a:r>
              <a:rPr lang="en-US" altLang="zh-CN" sz="3400" b="1" dirty="0">
                <a:solidFill>
                  <a:schemeClr val="bg1"/>
                </a:solidFill>
                <a:ea typeface="微软雅黑" panose="020B0503020204020204" pitchFamily="34" charset="-122"/>
              </a:rPr>
              <a:t> said to Him, “Rabbi” (which is to say, when translated, Teacher), “where are You staying</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91825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1:35-42】</a:t>
            </a:r>
          </a:p>
          <a:p>
            <a:pPr algn="l">
              <a:lnSpc>
                <a:spcPct val="114000"/>
              </a:lnSpc>
            </a:pPr>
            <a:r>
              <a:rPr lang="en-US" altLang="zh-CN" sz="3400" b="1" dirty="0" smtClean="0">
                <a:solidFill>
                  <a:schemeClr val="bg1"/>
                </a:solidFill>
                <a:ea typeface="微软雅黑" panose="020B0503020204020204" pitchFamily="34" charset="-122"/>
              </a:rPr>
              <a:t>39 </a:t>
            </a:r>
            <a:r>
              <a:rPr lang="zh-CN" altLang="en-US" sz="3400" b="1" dirty="0">
                <a:solidFill>
                  <a:schemeClr val="bg1"/>
                </a:solidFill>
                <a:ea typeface="微软雅黑" panose="020B0503020204020204" pitchFamily="34" charset="-122"/>
              </a:rPr>
              <a:t>耶稣说：“你们来看。”他们就去看祂在哪里住，这一天便与祂同住。那时约有申正了。</a:t>
            </a:r>
          </a:p>
          <a:p>
            <a:pPr algn="l">
              <a:lnSpc>
                <a:spcPct val="114000"/>
              </a:lnSpc>
            </a:pPr>
            <a:r>
              <a:rPr lang="en-US" altLang="zh-CN" sz="3400" b="1" dirty="0">
                <a:solidFill>
                  <a:schemeClr val="bg1"/>
                </a:solidFill>
                <a:ea typeface="微软雅黑" panose="020B0503020204020204" pitchFamily="34" charset="-122"/>
              </a:rPr>
              <a:t>He said to them, “Come and see.” They came and saw where He was staying, and remained with Him that day (now it was about the tenth hour</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40 </a:t>
            </a:r>
            <a:r>
              <a:rPr lang="zh-CN" altLang="en-US" sz="3400" b="1" dirty="0">
                <a:solidFill>
                  <a:schemeClr val="bg1"/>
                </a:solidFill>
                <a:ea typeface="微软雅黑" panose="020B0503020204020204" pitchFamily="34" charset="-122"/>
              </a:rPr>
              <a:t>听见约翰的话跟从耶稣的那两个人，一个是西门彼得的兄弟安得烈。</a:t>
            </a:r>
          </a:p>
          <a:p>
            <a:pPr algn="l">
              <a:lnSpc>
                <a:spcPct val="114000"/>
              </a:lnSpc>
            </a:pPr>
            <a:r>
              <a:rPr lang="en-US" altLang="zh-CN" sz="3400" b="1" dirty="0">
                <a:solidFill>
                  <a:schemeClr val="bg1"/>
                </a:solidFill>
                <a:ea typeface="微软雅黑" panose="020B0503020204020204" pitchFamily="34" charset="-122"/>
              </a:rPr>
              <a:t>One of the two who heard John speak, and followed Him, was Andrew, Simon Peter’s brother</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557479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1:35-42】</a:t>
            </a:r>
          </a:p>
          <a:p>
            <a:pPr algn="l">
              <a:lnSpc>
                <a:spcPct val="114000"/>
              </a:lnSpc>
            </a:pPr>
            <a:r>
              <a:rPr lang="en-US" altLang="zh-CN" sz="3400" b="1" dirty="0">
                <a:solidFill>
                  <a:schemeClr val="bg1"/>
                </a:solidFill>
                <a:ea typeface="微软雅黑" panose="020B0503020204020204" pitchFamily="34" charset="-122"/>
              </a:rPr>
              <a:t>41 </a:t>
            </a:r>
            <a:r>
              <a:rPr lang="zh-CN" altLang="en-US" sz="3400" b="1" dirty="0">
                <a:solidFill>
                  <a:schemeClr val="bg1"/>
                </a:solidFill>
                <a:ea typeface="微软雅黑" panose="020B0503020204020204" pitchFamily="34" charset="-122"/>
              </a:rPr>
              <a:t>他先找着自己的哥哥西门，对他说：“我们遇见弥赛亚了（“弥赛亚”翻出来就是“基督”）。” </a:t>
            </a:r>
          </a:p>
          <a:p>
            <a:pPr algn="l">
              <a:lnSpc>
                <a:spcPct val="114000"/>
              </a:lnSpc>
            </a:pPr>
            <a:r>
              <a:rPr lang="en-US" altLang="zh-CN" sz="3400" b="1" dirty="0">
                <a:solidFill>
                  <a:schemeClr val="bg1"/>
                </a:solidFill>
                <a:ea typeface="微软雅黑" panose="020B0503020204020204" pitchFamily="34" charset="-122"/>
              </a:rPr>
              <a:t>He first found his own brother Simon, and said to him, “We have found the Messiah” (which is translated, the Christ</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90478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1:35-42】</a:t>
            </a:r>
          </a:p>
          <a:p>
            <a:pPr algn="l">
              <a:lnSpc>
                <a:spcPct val="114000"/>
              </a:lnSpc>
            </a:pPr>
            <a:r>
              <a:rPr lang="en-US" altLang="zh-CN" sz="3400" b="1" dirty="0" smtClean="0">
                <a:solidFill>
                  <a:schemeClr val="bg1"/>
                </a:solidFill>
                <a:ea typeface="微软雅黑" panose="020B0503020204020204" pitchFamily="34" charset="-122"/>
              </a:rPr>
              <a:t>42 </a:t>
            </a:r>
            <a:r>
              <a:rPr lang="zh-CN" altLang="en-US" sz="3400" b="1" dirty="0">
                <a:solidFill>
                  <a:schemeClr val="bg1"/>
                </a:solidFill>
                <a:ea typeface="微软雅黑" panose="020B0503020204020204" pitchFamily="34" charset="-122"/>
              </a:rPr>
              <a:t>于是领他去见耶稣。耶稣看着他说：“你是约翰的儿子西门（“约翰”马太福音</a:t>
            </a:r>
            <a:r>
              <a:rPr lang="en-US" altLang="zh-CN" sz="3400" b="1" dirty="0">
                <a:solidFill>
                  <a:schemeClr val="bg1"/>
                </a:solidFill>
                <a:ea typeface="微软雅黑" panose="020B0503020204020204" pitchFamily="34" charset="-122"/>
              </a:rPr>
              <a:t>16</a:t>
            </a:r>
            <a:r>
              <a:rPr lang="zh-CN" altLang="en-US" sz="3400" b="1" dirty="0">
                <a:solidFill>
                  <a:schemeClr val="bg1"/>
                </a:solidFill>
                <a:ea typeface="微软雅黑" panose="020B0503020204020204" pitchFamily="34" charset="-122"/>
              </a:rPr>
              <a:t>章</a:t>
            </a:r>
            <a:r>
              <a:rPr lang="en-US" altLang="zh-CN" sz="3400" b="1" dirty="0">
                <a:solidFill>
                  <a:schemeClr val="bg1"/>
                </a:solidFill>
                <a:ea typeface="微软雅黑" panose="020B0503020204020204" pitchFamily="34" charset="-122"/>
              </a:rPr>
              <a:t>17</a:t>
            </a:r>
            <a:r>
              <a:rPr lang="zh-CN" altLang="en-US" sz="3400" b="1" dirty="0">
                <a:solidFill>
                  <a:schemeClr val="bg1"/>
                </a:solidFill>
                <a:ea typeface="微软雅黑" panose="020B0503020204020204" pitchFamily="34" charset="-122"/>
              </a:rPr>
              <a:t>节称“约拿”），你要称为矶法（“矶法”翻出来就是“彼得”）。”</a:t>
            </a:r>
          </a:p>
          <a:p>
            <a:pPr algn="l">
              <a:lnSpc>
                <a:spcPct val="114000"/>
              </a:lnSpc>
            </a:pPr>
            <a:r>
              <a:rPr lang="en-US" altLang="zh-CN" sz="3400" b="1" dirty="0">
                <a:solidFill>
                  <a:schemeClr val="bg1"/>
                </a:solidFill>
                <a:ea typeface="微软雅黑" panose="020B0503020204020204" pitchFamily="34" charset="-122"/>
              </a:rPr>
              <a:t>And he brought him to </a:t>
            </a:r>
            <a:r>
              <a:rPr lang="en-US" altLang="zh-CN" sz="3400" b="1" dirty="0" err="1">
                <a:solidFill>
                  <a:schemeClr val="bg1"/>
                </a:solidFill>
                <a:ea typeface="微软雅黑" panose="020B0503020204020204" pitchFamily="34" charset="-122"/>
              </a:rPr>
              <a:t>Jesus.Now</a:t>
            </a:r>
            <a:r>
              <a:rPr lang="en-US" altLang="zh-CN" sz="3400" b="1" dirty="0">
                <a:solidFill>
                  <a:schemeClr val="bg1"/>
                </a:solidFill>
                <a:ea typeface="微软雅黑" panose="020B0503020204020204" pitchFamily="34" charset="-122"/>
              </a:rPr>
              <a:t> when Jesus looked at him, He said, “You are Simon the son of Jonah. You shall be called Cephas” (which is translated, A Stone).</a:t>
            </a:r>
          </a:p>
        </p:txBody>
      </p:sp>
    </p:spTree>
    <p:extLst>
      <p:ext uri="{BB962C8B-B14F-4D97-AF65-F5344CB8AC3E}">
        <p14:creationId xmlns:p14="http://schemas.microsoft.com/office/powerpoint/2010/main" val="666203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35-37】</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次日，约翰看见耶稣来到他那里，就说：“看哪，　神的羔羊，除去（或作“背负”）世人罪孽的。</a:t>
            </a:r>
          </a:p>
          <a:p>
            <a:pPr algn="l">
              <a:lnSpc>
                <a:spcPct val="114000"/>
              </a:lnSpc>
            </a:pPr>
            <a:r>
              <a:rPr lang="en-US" altLang="zh-CN" sz="3600" b="1" dirty="0">
                <a:solidFill>
                  <a:schemeClr val="bg1"/>
                </a:solidFill>
                <a:ea typeface="微软雅黑" panose="020B0503020204020204" pitchFamily="34" charset="-122"/>
              </a:rPr>
              <a:t>The next day John saw Jesus coming toward him, and said, “Behold! The Lamb of God who takes away the sin of the world!</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再次日，约翰同两个门徒站在那里。</a:t>
            </a:r>
          </a:p>
          <a:p>
            <a:pPr algn="l">
              <a:lnSpc>
                <a:spcPct val="114000"/>
              </a:lnSpc>
            </a:pPr>
            <a:r>
              <a:rPr lang="en-US" altLang="zh-CN" sz="3600" b="1" dirty="0">
                <a:solidFill>
                  <a:schemeClr val="bg1"/>
                </a:solidFill>
                <a:ea typeface="微软雅黑" panose="020B0503020204020204" pitchFamily="34" charset="-122"/>
              </a:rPr>
              <a:t>Again, the next day, John stood with two of his disciples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36739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35-37】</a:t>
            </a:r>
          </a:p>
          <a:p>
            <a:pPr algn="l">
              <a:lnSpc>
                <a:spcPct val="114000"/>
              </a:lnSpc>
            </a:pPr>
            <a:r>
              <a:rPr lang="en-US" altLang="zh-CN" sz="3600" b="1" dirty="0" smtClean="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他见耶稣行走，就说：“看哪，这是　神的羔羊！” </a:t>
            </a:r>
          </a:p>
          <a:p>
            <a:pPr algn="l">
              <a:lnSpc>
                <a:spcPct val="114000"/>
              </a:lnSpc>
            </a:pPr>
            <a:r>
              <a:rPr lang="en-US" altLang="zh-CN" sz="3600" b="1" dirty="0">
                <a:solidFill>
                  <a:schemeClr val="bg1"/>
                </a:solidFill>
                <a:ea typeface="微软雅黑" panose="020B0503020204020204" pitchFamily="34" charset="-122"/>
              </a:rPr>
              <a:t>And looking at Jesus as He walked, he said, “Behold the Lamb of God!”</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两个门徒听见他的话，就跟从了耶稣。</a:t>
            </a:r>
          </a:p>
          <a:p>
            <a:pPr algn="l">
              <a:lnSpc>
                <a:spcPct val="114000"/>
              </a:lnSpc>
            </a:pPr>
            <a:r>
              <a:rPr lang="en-US" altLang="zh-CN" sz="3600" b="1" dirty="0">
                <a:solidFill>
                  <a:schemeClr val="bg1"/>
                </a:solidFill>
                <a:ea typeface="微软雅黑" panose="020B0503020204020204" pitchFamily="34" charset="-122"/>
              </a:rPr>
              <a:t>The two disciples heard him speak, and they followed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880225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24-29】</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那十二个门徒中，有称为低土马的多马，耶稣来的时候，他没有和他们同在。</a:t>
            </a:r>
          </a:p>
          <a:p>
            <a:pPr algn="l">
              <a:lnSpc>
                <a:spcPct val="114000"/>
              </a:lnSpc>
            </a:pPr>
            <a:r>
              <a:rPr lang="en-US" altLang="zh-CN" sz="3600" b="1" dirty="0">
                <a:solidFill>
                  <a:schemeClr val="bg1"/>
                </a:solidFill>
                <a:ea typeface="微软雅黑" panose="020B0503020204020204" pitchFamily="34" charset="-122"/>
              </a:rPr>
              <a:t>Now Thomas (called </a:t>
            </a:r>
            <a:r>
              <a:rPr lang="en-US" altLang="zh-CN" sz="3600" b="1" dirty="0" err="1">
                <a:solidFill>
                  <a:schemeClr val="bg1"/>
                </a:solidFill>
                <a:ea typeface="微软雅黑" panose="020B0503020204020204" pitchFamily="34" charset="-122"/>
              </a:rPr>
              <a:t>Didymus</a:t>
            </a:r>
            <a:r>
              <a:rPr lang="en-US" altLang="zh-CN" sz="3600" b="1" dirty="0">
                <a:solidFill>
                  <a:schemeClr val="bg1"/>
                </a:solidFill>
                <a:ea typeface="微软雅黑" panose="020B0503020204020204" pitchFamily="34" charset="-122"/>
              </a:rPr>
              <a:t>), one of the Twelve, was not with the disciples when Jesus came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00747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故此，他理当为百姓和自己献祭赎罪。</a:t>
            </a:r>
          </a:p>
          <a:p>
            <a:pPr algn="l">
              <a:lnSpc>
                <a:spcPct val="114000"/>
              </a:lnSpc>
            </a:pPr>
            <a:r>
              <a:rPr lang="en-US" altLang="zh-CN" sz="3600" b="1" dirty="0">
                <a:solidFill>
                  <a:schemeClr val="bg1"/>
                </a:solidFill>
                <a:ea typeface="微软雅黑" panose="020B0503020204020204" pitchFamily="34" charset="-122"/>
              </a:rPr>
              <a:t>Because of this he is required as for the people, so also for himself, to offer sacrifices for sins.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这大祭司的尊荣没有人自取，惟要蒙　神所召，像亚伦一样。</a:t>
            </a:r>
          </a:p>
          <a:p>
            <a:pPr algn="l">
              <a:lnSpc>
                <a:spcPct val="114000"/>
              </a:lnSpc>
            </a:pPr>
            <a:r>
              <a:rPr lang="en-US" altLang="zh-CN" sz="3600" b="1" dirty="0">
                <a:solidFill>
                  <a:schemeClr val="bg1"/>
                </a:solidFill>
                <a:ea typeface="微软雅黑" panose="020B0503020204020204" pitchFamily="34" charset="-122"/>
              </a:rPr>
              <a:t>And no man takes this honor to himself, but he who is called by God, just as Aaron was.</a:t>
            </a:r>
          </a:p>
        </p:txBody>
      </p:sp>
    </p:spTree>
    <p:extLst>
      <p:ext uri="{BB962C8B-B14F-4D97-AF65-F5344CB8AC3E}">
        <p14:creationId xmlns:p14="http://schemas.microsoft.com/office/powerpoint/2010/main" val="2381981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24-29】</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那些门徒就对他说：“我们已经看见主了。”多马却说：“我非看见祂手上的钉痕，用指头探入那钉痕，又用手探入祂的肋旁，我总不信。”</a:t>
            </a:r>
          </a:p>
          <a:p>
            <a:pPr algn="l">
              <a:lnSpc>
                <a:spcPct val="114000"/>
              </a:lnSpc>
            </a:pPr>
            <a:r>
              <a:rPr lang="en-US" altLang="zh-CN" sz="3600" b="1" dirty="0">
                <a:solidFill>
                  <a:schemeClr val="bg1"/>
                </a:solidFill>
                <a:ea typeface="微软雅黑" panose="020B0503020204020204" pitchFamily="34" charset="-122"/>
              </a:rPr>
              <a:t>So the other disciples told him, "We have seen the Lord!" But he said to them, "Unless I see the nail marks in his hands and put my finger where the nails were, and put my hand into his side, I will not believe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731223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24-29】</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过了八日，门徒又在屋里，多马也和他们同在。门都关了。耶稣来站在当中说：“愿你们平安！” </a:t>
            </a:r>
          </a:p>
          <a:p>
            <a:pPr algn="l">
              <a:lnSpc>
                <a:spcPct val="114000"/>
              </a:lnSpc>
            </a:pPr>
            <a:r>
              <a:rPr lang="en-US" altLang="zh-CN" sz="3600" b="1" dirty="0">
                <a:solidFill>
                  <a:schemeClr val="bg1"/>
                </a:solidFill>
                <a:ea typeface="微软雅黑" panose="020B0503020204020204" pitchFamily="34" charset="-122"/>
              </a:rPr>
              <a:t>A week later his disciples were in the house again, and Thomas was with them. Though the doors were locked, Jesus came and stood among them and said, "Peace be with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603219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24-29】</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就对多马说：“伸过你的指头来，摸（“摸”原文作“看”）我的手；伸出你的手来，探入我的肋旁。不要疑惑，总要信。” </a:t>
            </a:r>
          </a:p>
          <a:p>
            <a:pPr algn="l">
              <a:lnSpc>
                <a:spcPct val="114000"/>
              </a:lnSpc>
            </a:pPr>
            <a:r>
              <a:rPr lang="en-US" altLang="zh-CN" sz="3600" b="1" dirty="0">
                <a:solidFill>
                  <a:schemeClr val="bg1"/>
                </a:solidFill>
                <a:ea typeface="微软雅黑" panose="020B0503020204020204" pitchFamily="34" charset="-122"/>
              </a:rPr>
              <a:t>Then he said to Thomas, "Put your finger here; see my hands. Reach out your hand and put it into my side. Stop doubting and believe."</a:t>
            </a:r>
          </a:p>
        </p:txBody>
      </p:sp>
    </p:spTree>
    <p:extLst>
      <p:ext uri="{BB962C8B-B14F-4D97-AF65-F5344CB8AC3E}">
        <p14:creationId xmlns:p14="http://schemas.microsoft.com/office/powerpoint/2010/main" val="10388070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24-29】</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多马说：“我的主，我的神！” </a:t>
            </a:r>
          </a:p>
          <a:p>
            <a:pPr algn="l">
              <a:lnSpc>
                <a:spcPct val="114000"/>
              </a:lnSpc>
            </a:pPr>
            <a:r>
              <a:rPr lang="en-US" altLang="zh-CN" sz="3600" b="1" dirty="0">
                <a:solidFill>
                  <a:schemeClr val="bg1"/>
                </a:solidFill>
                <a:ea typeface="微软雅黑" panose="020B0503020204020204" pitchFamily="34" charset="-122"/>
              </a:rPr>
              <a:t>Thomas said to him, "My Lord and my God!"</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耶稣对他说：“你因看见了我才信；那没有看见就信的有福了。”</a:t>
            </a:r>
          </a:p>
          <a:p>
            <a:pPr algn="l">
              <a:lnSpc>
                <a:spcPct val="114000"/>
              </a:lnSpc>
            </a:pPr>
            <a:r>
              <a:rPr lang="en-US" altLang="zh-CN" sz="3600" b="1" dirty="0">
                <a:solidFill>
                  <a:schemeClr val="bg1"/>
                </a:solidFill>
                <a:ea typeface="微软雅黑" panose="020B0503020204020204" pitchFamily="34" charset="-122"/>
              </a:rPr>
              <a:t>Then Jesus told him, "Because you have seen me, you have believed; blessed are those who have not seen and yet have believed."</a:t>
            </a:r>
          </a:p>
        </p:txBody>
      </p:sp>
    </p:spTree>
    <p:extLst>
      <p:ext uri="{BB962C8B-B14F-4D97-AF65-F5344CB8AC3E}">
        <p14:creationId xmlns:p14="http://schemas.microsoft.com/office/powerpoint/2010/main" val="26436832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1:40-42】</a:t>
            </a:r>
          </a:p>
          <a:p>
            <a:pPr algn="l">
              <a:lnSpc>
                <a:spcPct val="114000"/>
              </a:lnSpc>
            </a:pPr>
            <a:r>
              <a:rPr lang="en-US" altLang="zh-CN" sz="3200" b="1" dirty="0">
                <a:solidFill>
                  <a:schemeClr val="bg1"/>
                </a:solidFill>
                <a:ea typeface="微软雅黑" panose="020B0503020204020204" pitchFamily="34" charset="-122"/>
              </a:rPr>
              <a:t>40 </a:t>
            </a:r>
            <a:r>
              <a:rPr lang="zh-CN" altLang="en-US" sz="3200" b="1" dirty="0">
                <a:solidFill>
                  <a:schemeClr val="bg1"/>
                </a:solidFill>
                <a:ea typeface="微软雅黑" panose="020B0503020204020204" pitchFamily="34" charset="-122"/>
              </a:rPr>
              <a:t>听见约翰的话跟从耶稣的那两个人，一个是西门彼得的兄弟安得烈。</a:t>
            </a:r>
          </a:p>
          <a:p>
            <a:pPr algn="l">
              <a:lnSpc>
                <a:spcPct val="114000"/>
              </a:lnSpc>
            </a:pPr>
            <a:r>
              <a:rPr lang="en-US" altLang="zh-CN" sz="3200" b="1" dirty="0">
                <a:solidFill>
                  <a:schemeClr val="bg1"/>
                </a:solidFill>
                <a:ea typeface="微软雅黑" panose="020B0503020204020204" pitchFamily="34" charset="-122"/>
              </a:rPr>
              <a:t>One of the two who heard John speak, and followed Him, was Andrew, Simon Peter’s brother.</a:t>
            </a:r>
          </a:p>
          <a:p>
            <a:pPr algn="l">
              <a:lnSpc>
                <a:spcPct val="114000"/>
              </a:lnSpc>
            </a:pPr>
            <a:r>
              <a:rPr lang="en-US" altLang="zh-CN" sz="3200" b="1" dirty="0">
                <a:solidFill>
                  <a:schemeClr val="bg1"/>
                </a:solidFill>
                <a:ea typeface="微软雅黑" panose="020B0503020204020204" pitchFamily="34" charset="-122"/>
              </a:rPr>
              <a:t>41 </a:t>
            </a:r>
            <a:r>
              <a:rPr lang="zh-CN" altLang="en-US" sz="3200" b="1" dirty="0">
                <a:solidFill>
                  <a:schemeClr val="bg1"/>
                </a:solidFill>
                <a:ea typeface="微软雅黑" panose="020B0503020204020204" pitchFamily="34" charset="-122"/>
              </a:rPr>
              <a:t>他先找着自己的哥哥西门，对他说：“我们遇见弥赛亚了（“弥赛亚”翻出来就是“基督”）。” </a:t>
            </a:r>
          </a:p>
          <a:p>
            <a:pPr algn="l">
              <a:lnSpc>
                <a:spcPct val="114000"/>
              </a:lnSpc>
            </a:pPr>
            <a:r>
              <a:rPr lang="en-US" altLang="zh-CN" sz="3200" b="1" dirty="0">
                <a:solidFill>
                  <a:schemeClr val="bg1"/>
                </a:solidFill>
                <a:ea typeface="微软雅黑" panose="020B0503020204020204" pitchFamily="34" charset="-122"/>
              </a:rPr>
              <a:t>He first found his own brother Simon, and said to him, “We have found the Messiah” (which is translated, the Christ</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979016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1:40-42】</a:t>
            </a:r>
          </a:p>
          <a:p>
            <a:pPr algn="l">
              <a:lnSpc>
                <a:spcPct val="114000"/>
              </a:lnSpc>
            </a:pPr>
            <a:r>
              <a:rPr lang="en-US" altLang="zh-CN" sz="3200" b="1" dirty="0" smtClean="0">
                <a:solidFill>
                  <a:schemeClr val="bg1"/>
                </a:solidFill>
                <a:ea typeface="微软雅黑" panose="020B0503020204020204" pitchFamily="34" charset="-122"/>
              </a:rPr>
              <a:t>42 </a:t>
            </a:r>
            <a:r>
              <a:rPr lang="zh-CN" altLang="en-US" sz="3200" b="1" dirty="0">
                <a:solidFill>
                  <a:schemeClr val="bg1"/>
                </a:solidFill>
                <a:ea typeface="微软雅黑" panose="020B0503020204020204" pitchFamily="34" charset="-122"/>
              </a:rPr>
              <a:t>于是领他去见耶稣。耶稣看着他说：“你是约翰的儿子西门（“约翰”马太福音</a:t>
            </a:r>
            <a:r>
              <a:rPr lang="en-US" altLang="zh-CN" sz="3200" b="1" dirty="0">
                <a:solidFill>
                  <a:schemeClr val="bg1"/>
                </a:solidFill>
                <a:ea typeface="微软雅黑" panose="020B0503020204020204" pitchFamily="34" charset="-122"/>
              </a:rPr>
              <a:t>16</a:t>
            </a:r>
            <a:r>
              <a:rPr lang="zh-CN" altLang="en-US" sz="3200" b="1" dirty="0">
                <a:solidFill>
                  <a:schemeClr val="bg1"/>
                </a:solidFill>
                <a:ea typeface="微软雅黑" panose="020B0503020204020204" pitchFamily="34" charset="-122"/>
              </a:rPr>
              <a:t>章</a:t>
            </a:r>
            <a:r>
              <a:rPr lang="en-US" altLang="zh-CN" sz="3200" b="1" dirty="0">
                <a:solidFill>
                  <a:schemeClr val="bg1"/>
                </a:solidFill>
                <a:ea typeface="微软雅黑" panose="020B0503020204020204" pitchFamily="34" charset="-122"/>
              </a:rPr>
              <a:t>17</a:t>
            </a:r>
            <a:r>
              <a:rPr lang="zh-CN" altLang="en-US" sz="3200" b="1" dirty="0">
                <a:solidFill>
                  <a:schemeClr val="bg1"/>
                </a:solidFill>
                <a:ea typeface="微软雅黑" panose="020B0503020204020204" pitchFamily="34" charset="-122"/>
              </a:rPr>
              <a:t>节称“约拿”），你要称为矶法（“矶法”翻出来就是“彼得”）。”</a:t>
            </a:r>
          </a:p>
          <a:p>
            <a:pPr algn="l">
              <a:lnSpc>
                <a:spcPct val="114000"/>
              </a:lnSpc>
            </a:pPr>
            <a:r>
              <a:rPr lang="en-US" altLang="zh-CN" sz="3200" b="1" dirty="0">
                <a:solidFill>
                  <a:schemeClr val="bg1"/>
                </a:solidFill>
                <a:ea typeface="微软雅黑" panose="020B0503020204020204" pitchFamily="34" charset="-122"/>
              </a:rPr>
              <a:t>And he brought him to Jesus. Now when Jesus looked at him, He said, “You are Simon the son of Jonah. You shall be called Cephas” (which is translated, A Stone).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814336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4:28-30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39-42】</a:t>
            </a:r>
          </a:p>
          <a:p>
            <a:pPr algn="l">
              <a:lnSpc>
                <a:spcPct val="114000"/>
              </a:lnSpc>
            </a:pPr>
            <a:r>
              <a:rPr lang="en-US" altLang="zh-CN" sz="3400" b="1" dirty="0">
                <a:solidFill>
                  <a:schemeClr val="bg1"/>
                </a:solidFill>
                <a:ea typeface="微软雅黑" panose="020B0503020204020204" pitchFamily="34" charset="-122"/>
              </a:rPr>
              <a:t>28 </a:t>
            </a:r>
            <a:r>
              <a:rPr lang="zh-CN" altLang="en-US" sz="3400" b="1" dirty="0">
                <a:solidFill>
                  <a:schemeClr val="bg1"/>
                </a:solidFill>
                <a:ea typeface="微软雅黑" panose="020B0503020204020204" pitchFamily="34" charset="-122"/>
              </a:rPr>
              <a:t>那妇人就留下水罐子，往城里去，对众人说：</a:t>
            </a:r>
          </a:p>
          <a:p>
            <a:pPr algn="l">
              <a:lnSpc>
                <a:spcPct val="114000"/>
              </a:lnSpc>
            </a:pPr>
            <a:r>
              <a:rPr lang="en-US" altLang="zh-CN" sz="3400" b="1" dirty="0">
                <a:solidFill>
                  <a:schemeClr val="bg1"/>
                </a:solidFill>
                <a:ea typeface="微软雅黑" panose="020B0503020204020204" pitchFamily="34" charset="-122"/>
              </a:rPr>
              <a:t>The woman then left her </a:t>
            </a:r>
            <a:r>
              <a:rPr lang="en-US" altLang="zh-CN" sz="3400" b="1" dirty="0" err="1">
                <a:solidFill>
                  <a:schemeClr val="bg1"/>
                </a:solidFill>
                <a:ea typeface="微软雅黑" panose="020B0503020204020204" pitchFamily="34" charset="-122"/>
              </a:rPr>
              <a:t>waterpot</a:t>
            </a:r>
            <a:r>
              <a:rPr lang="en-US" altLang="zh-CN" sz="3400" b="1" dirty="0">
                <a:solidFill>
                  <a:schemeClr val="bg1"/>
                </a:solidFill>
                <a:ea typeface="微软雅黑" panose="020B0503020204020204" pitchFamily="34" charset="-122"/>
              </a:rPr>
              <a:t>, went her way into the city, and said to the men,</a:t>
            </a:r>
          </a:p>
          <a:p>
            <a:pPr algn="l">
              <a:lnSpc>
                <a:spcPct val="114000"/>
              </a:lnSpc>
            </a:pPr>
            <a:r>
              <a:rPr lang="en-US" altLang="zh-CN" sz="3400" b="1" dirty="0">
                <a:solidFill>
                  <a:schemeClr val="bg1"/>
                </a:solidFill>
                <a:ea typeface="微软雅黑" panose="020B0503020204020204" pitchFamily="34" charset="-122"/>
              </a:rPr>
              <a:t>29 “</a:t>
            </a:r>
            <a:r>
              <a:rPr lang="zh-CN" altLang="en-US" sz="3400" b="1" dirty="0">
                <a:solidFill>
                  <a:schemeClr val="bg1"/>
                </a:solidFill>
                <a:ea typeface="微软雅黑" panose="020B0503020204020204" pitchFamily="34" charset="-122"/>
              </a:rPr>
              <a:t>你们来看，有一个人将我素来所行的一切事都给我说出来了，莫非这就是基督吗？” </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Come, see a Man who told me all things that I ever did. Could this be the Christ</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30 </a:t>
            </a:r>
            <a:r>
              <a:rPr lang="zh-CN" altLang="en-US" sz="3400" b="1" dirty="0">
                <a:solidFill>
                  <a:schemeClr val="bg1"/>
                </a:solidFill>
                <a:ea typeface="微软雅黑" panose="020B0503020204020204" pitchFamily="34" charset="-122"/>
              </a:rPr>
              <a:t>众人就出城往耶稣那里去。</a:t>
            </a:r>
          </a:p>
          <a:p>
            <a:pPr algn="l">
              <a:lnSpc>
                <a:spcPct val="114000"/>
              </a:lnSpc>
            </a:pPr>
            <a:r>
              <a:rPr lang="en-US" altLang="zh-CN" sz="3400" b="1" dirty="0">
                <a:solidFill>
                  <a:schemeClr val="bg1"/>
                </a:solidFill>
                <a:ea typeface="微软雅黑" panose="020B0503020204020204" pitchFamily="34" charset="-122"/>
              </a:rPr>
              <a:t>Then they went out of the city and came to Him</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179537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4:28-30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39-42】</a:t>
            </a:r>
          </a:p>
          <a:p>
            <a:pPr algn="l">
              <a:lnSpc>
                <a:spcPct val="114000"/>
              </a:lnSpc>
            </a:pPr>
            <a:r>
              <a:rPr lang="en-US" altLang="zh-CN" sz="3400" b="1" dirty="0">
                <a:solidFill>
                  <a:schemeClr val="bg1"/>
                </a:solidFill>
                <a:ea typeface="微软雅黑" panose="020B0503020204020204" pitchFamily="34" charset="-122"/>
              </a:rPr>
              <a:t>39 </a:t>
            </a:r>
            <a:r>
              <a:rPr lang="zh-CN" altLang="en-US" sz="3400" b="1" dirty="0">
                <a:solidFill>
                  <a:schemeClr val="bg1"/>
                </a:solidFill>
                <a:ea typeface="微软雅黑" panose="020B0503020204020204" pitchFamily="34" charset="-122"/>
              </a:rPr>
              <a:t>那城里有好些撒玛利亚人信了耶稣，因为那妇人作见证说：“他将我素来所行的一切事都给我说出来了。” </a:t>
            </a:r>
            <a:r>
              <a:rPr lang="zh-CN" altLang="en-US" sz="34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many of the Samaritans of that city believed in Him because of the word of the woman who testified, “He told me all that I ever did.”</a:t>
            </a:r>
          </a:p>
          <a:p>
            <a:pPr algn="l">
              <a:lnSpc>
                <a:spcPct val="114000"/>
              </a:lnSpc>
            </a:pPr>
            <a:r>
              <a:rPr lang="en-US" altLang="zh-CN" sz="3400" b="1" dirty="0">
                <a:solidFill>
                  <a:schemeClr val="bg1"/>
                </a:solidFill>
                <a:ea typeface="微软雅黑" panose="020B0503020204020204" pitchFamily="34" charset="-122"/>
              </a:rPr>
              <a:t>40 </a:t>
            </a:r>
            <a:r>
              <a:rPr lang="zh-CN" altLang="en-US" sz="3400" b="1" dirty="0">
                <a:solidFill>
                  <a:schemeClr val="bg1"/>
                </a:solidFill>
                <a:ea typeface="微软雅黑" panose="020B0503020204020204" pitchFamily="34" charset="-122"/>
              </a:rPr>
              <a:t>于是撒玛利亚人来见耶稣，求他在他们那里住下，他便在那里住了两天。</a:t>
            </a:r>
          </a:p>
          <a:p>
            <a:pPr algn="l">
              <a:lnSpc>
                <a:spcPct val="100000"/>
              </a:lnSpc>
            </a:pPr>
            <a:r>
              <a:rPr lang="en-US" altLang="zh-CN" sz="3200" b="1" dirty="0">
                <a:solidFill>
                  <a:schemeClr val="bg1"/>
                </a:solidFill>
                <a:ea typeface="微软雅黑" panose="020B0503020204020204" pitchFamily="34" charset="-122"/>
              </a:rPr>
              <a:t>So when the Samaritans had come to Him, they urged Him to stay with them; and He stayed there two days.</a:t>
            </a:r>
          </a:p>
        </p:txBody>
      </p:sp>
    </p:spTree>
    <p:extLst>
      <p:ext uri="{BB962C8B-B14F-4D97-AF65-F5344CB8AC3E}">
        <p14:creationId xmlns:p14="http://schemas.microsoft.com/office/powerpoint/2010/main" val="15799685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4:28-30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39-42】</a:t>
            </a:r>
          </a:p>
          <a:p>
            <a:pPr algn="l">
              <a:lnSpc>
                <a:spcPct val="114000"/>
              </a:lnSpc>
            </a:pPr>
            <a:r>
              <a:rPr lang="en-US" altLang="zh-CN" sz="3400" b="1" dirty="0">
                <a:solidFill>
                  <a:schemeClr val="bg1"/>
                </a:solidFill>
                <a:ea typeface="微软雅黑" panose="020B0503020204020204" pitchFamily="34" charset="-122"/>
              </a:rPr>
              <a:t>41 </a:t>
            </a:r>
            <a:r>
              <a:rPr lang="zh-CN" altLang="en-US" sz="3400" b="1" dirty="0">
                <a:solidFill>
                  <a:schemeClr val="bg1"/>
                </a:solidFill>
                <a:ea typeface="微软雅黑" panose="020B0503020204020204" pitchFamily="34" charset="-122"/>
              </a:rPr>
              <a:t>因耶稣的话，信的人就更多了。</a:t>
            </a:r>
          </a:p>
          <a:p>
            <a:pPr algn="l">
              <a:lnSpc>
                <a:spcPct val="114000"/>
              </a:lnSpc>
            </a:pPr>
            <a:r>
              <a:rPr lang="en-US" altLang="zh-CN" sz="3400" b="1" dirty="0">
                <a:solidFill>
                  <a:schemeClr val="bg1"/>
                </a:solidFill>
                <a:ea typeface="微软雅黑" panose="020B0503020204020204" pitchFamily="34" charset="-122"/>
              </a:rPr>
              <a:t>And many more believed because of His own word.</a:t>
            </a:r>
          </a:p>
          <a:p>
            <a:pPr algn="l">
              <a:lnSpc>
                <a:spcPct val="114000"/>
              </a:lnSpc>
            </a:pPr>
            <a:r>
              <a:rPr lang="en-US" altLang="zh-CN" sz="3400" b="1" dirty="0">
                <a:solidFill>
                  <a:schemeClr val="bg1"/>
                </a:solidFill>
                <a:ea typeface="微软雅黑" panose="020B0503020204020204" pitchFamily="34" charset="-122"/>
              </a:rPr>
              <a:t>42 </a:t>
            </a:r>
            <a:r>
              <a:rPr lang="zh-CN" altLang="en-US" sz="3400" b="1" dirty="0">
                <a:solidFill>
                  <a:schemeClr val="bg1"/>
                </a:solidFill>
                <a:ea typeface="微软雅黑" panose="020B0503020204020204" pitchFamily="34" charset="-122"/>
              </a:rPr>
              <a:t>便对妇人说：“现在我们信，不是因为你的话，是我们亲自听见了，知道这真是救世主。” </a:t>
            </a:r>
          </a:p>
          <a:p>
            <a:pPr algn="l">
              <a:lnSpc>
                <a:spcPct val="114000"/>
              </a:lnSpc>
            </a:pPr>
            <a:r>
              <a:rPr lang="en-US" altLang="zh-CN" sz="3400" b="1" dirty="0">
                <a:solidFill>
                  <a:schemeClr val="bg1"/>
                </a:solidFill>
                <a:ea typeface="微软雅黑" panose="020B0503020204020204" pitchFamily="34" charset="-122"/>
              </a:rPr>
              <a:t>Then they said to the woman, “Now we believe, not because of what you said, for we ourselves have heard Him and we know that this is indeed the Christ, the Savior of the world.”</a:t>
            </a:r>
          </a:p>
        </p:txBody>
      </p:sp>
    </p:spTree>
    <p:extLst>
      <p:ext uri="{BB962C8B-B14F-4D97-AF65-F5344CB8AC3E}">
        <p14:creationId xmlns:p14="http://schemas.microsoft.com/office/powerpoint/2010/main" val="33866697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17:11-19】</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耶稣往耶路撒冷去，经过撒玛利亚和加利利，</a:t>
            </a:r>
          </a:p>
          <a:p>
            <a:pPr algn="l">
              <a:lnSpc>
                <a:spcPct val="114000"/>
              </a:lnSpc>
            </a:pPr>
            <a:r>
              <a:rPr lang="en-US" altLang="zh-CN" sz="3400" b="1" dirty="0">
                <a:solidFill>
                  <a:schemeClr val="bg1"/>
                </a:solidFill>
                <a:ea typeface="微软雅黑" panose="020B0503020204020204" pitchFamily="34" charset="-122"/>
              </a:rPr>
              <a:t>Now it happened as He went to Jerusalem that He passed through the midst of Samaria and Galilee.</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进入一个村子，有十个长大麻风的迎面而来，远远地站着，</a:t>
            </a:r>
          </a:p>
          <a:p>
            <a:pPr algn="l">
              <a:lnSpc>
                <a:spcPct val="114000"/>
              </a:lnSpc>
            </a:pPr>
            <a:r>
              <a:rPr lang="en-US" altLang="zh-CN" sz="3400" b="1" dirty="0">
                <a:solidFill>
                  <a:schemeClr val="bg1"/>
                </a:solidFill>
                <a:ea typeface="微软雅黑" panose="020B0503020204020204" pitchFamily="34" charset="-122"/>
              </a:rPr>
              <a:t>Then as He entered a certain village, there met Him ten men who were lepers, who stood afar off</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17342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5:1-14】</a:t>
            </a:r>
          </a:p>
          <a:p>
            <a:pPr algn="l">
              <a:lnSpc>
                <a:spcPct val="114000"/>
              </a:lnSpc>
            </a:pPr>
            <a:r>
              <a:rPr lang="en-US" altLang="zh-CN" sz="3200" b="1" dirty="0">
                <a:solidFill>
                  <a:schemeClr val="bg1"/>
                </a:solidFill>
                <a:ea typeface="微软雅黑" panose="020B0503020204020204" pitchFamily="34" charset="-122"/>
              </a:rPr>
              <a:t>5 </a:t>
            </a:r>
            <a:r>
              <a:rPr lang="zh-CN" altLang="en-US" sz="3200" b="1" dirty="0">
                <a:solidFill>
                  <a:schemeClr val="bg1"/>
                </a:solidFill>
                <a:ea typeface="微软雅黑" panose="020B0503020204020204" pitchFamily="34" charset="-122"/>
              </a:rPr>
              <a:t>如此，基督也不是自取荣耀作大祭司，乃是在乎向祂说“你是我的儿子，我今日生你”的那一位。</a:t>
            </a:r>
          </a:p>
          <a:p>
            <a:pPr algn="l">
              <a:lnSpc>
                <a:spcPct val="114000"/>
              </a:lnSpc>
            </a:pPr>
            <a:r>
              <a:rPr lang="en-US" altLang="zh-CN" sz="3200" b="1" dirty="0">
                <a:solidFill>
                  <a:schemeClr val="bg1"/>
                </a:solidFill>
                <a:ea typeface="微软雅黑" panose="020B0503020204020204" pitchFamily="34" charset="-122"/>
              </a:rPr>
              <a:t>So also Christ did not glorify Himself to become High Priest, but it was He who said to Him: “You are My Son, Today I have begotten You.”</a:t>
            </a:r>
          </a:p>
          <a:p>
            <a:pPr algn="l">
              <a:lnSpc>
                <a:spcPct val="114000"/>
              </a:lnSpc>
            </a:pPr>
            <a:r>
              <a:rPr lang="en-US" altLang="zh-CN" sz="3200" b="1" dirty="0">
                <a:solidFill>
                  <a:schemeClr val="bg1"/>
                </a:solidFill>
                <a:ea typeface="微软雅黑" panose="020B0503020204020204" pitchFamily="34" charset="-122"/>
              </a:rPr>
              <a:t>6 </a:t>
            </a:r>
            <a:r>
              <a:rPr lang="zh-CN" altLang="en-US" sz="3200" b="1" dirty="0">
                <a:solidFill>
                  <a:schemeClr val="bg1"/>
                </a:solidFill>
                <a:ea typeface="微软雅黑" panose="020B0503020204020204" pitchFamily="34" charset="-122"/>
              </a:rPr>
              <a:t>就如经上又有一处说：“你是照着麦基洗德的等次永远为祭司。” </a:t>
            </a:r>
          </a:p>
          <a:p>
            <a:pPr algn="l">
              <a:lnSpc>
                <a:spcPct val="114000"/>
              </a:lnSpc>
            </a:pPr>
            <a:r>
              <a:rPr lang="en-US" altLang="zh-CN" sz="3200" b="1" dirty="0">
                <a:solidFill>
                  <a:schemeClr val="bg1"/>
                </a:solidFill>
                <a:ea typeface="微软雅黑" panose="020B0503020204020204" pitchFamily="34" charset="-122"/>
              </a:rPr>
              <a:t>As He also says in another </a:t>
            </a:r>
            <a:r>
              <a:rPr lang="en-US" altLang="zh-CN" sz="3200" b="1" dirty="0" err="1">
                <a:solidFill>
                  <a:schemeClr val="bg1"/>
                </a:solidFill>
                <a:ea typeface="微软雅黑" panose="020B0503020204020204" pitchFamily="34" charset="-122"/>
              </a:rPr>
              <a:t>place:“You</a:t>
            </a:r>
            <a:r>
              <a:rPr lang="en-US" altLang="zh-CN" sz="3200" b="1" dirty="0">
                <a:solidFill>
                  <a:schemeClr val="bg1"/>
                </a:solidFill>
                <a:ea typeface="微软雅黑" panose="020B0503020204020204" pitchFamily="34" charset="-122"/>
              </a:rPr>
              <a:t> are a priest forever According to the order of Melchizedek”;</a:t>
            </a:r>
          </a:p>
        </p:txBody>
      </p:sp>
    </p:spTree>
    <p:extLst>
      <p:ext uri="{BB962C8B-B14F-4D97-AF65-F5344CB8AC3E}">
        <p14:creationId xmlns:p14="http://schemas.microsoft.com/office/powerpoint/2010/main" val="34304257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17:11-19】</a:t>
            </a:r>
          </a:p>
          <a:p>
            <a:pPr algn="l">
              <a:lnSpc>
                <a:spcPct val="114000"/>
              </a:lnSpc>
            </a:pPr>
            <a:r>
              <a:rPr lang="en-US" altLang="zh-CN" sz="3400" b="1" dirty="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高声说：“耶稣，夫子，可怜我们吧！” </a:t>
            </a:r>
          </a:p>
          <a:p>
            <a:pPr algn="l">
              <a:lnSpc>
                <a:spcPct val="114000"/>
              </a:lnSpc>
            </a:pPr>
            <a:r>
              <a:rPr lang="en-US" altLang="zh-CN" sz="3400" b="1" dirty="0">
                <a:solidFill>
                  <a:schemeClr val="bg1"/>
                </a:solidFill>
                <a:ea typeface="微软雅黑" panose="020B0503020204020204" pitchFamily="34" charset="-122"/>
              </a:rPr>
              <a:t>And they lifted up their voices and said, “Jesus, Master, have mercy on us!”</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耶稣看见，就对他们说：“你们去，把身体给祭司察看。”他们去的时候就洁净了。</a:t>
            </a:r>
          </a:p>
          <a:p>
            <a:pPr algn="l">
              <a:lnSpc>
                <a:spcPct val="114000"/>
              </a:lnSpc>
            </a:pPr>
            <a:r>
              <a:rPr lang="en-US" altLang="zh-CN" sz="3400" b="1" dirty="0">
                <a:solidFill>
                  <a:schemeClr val="bg1"/>
                </a:solidFill>
                <a:ea typeface="微软雅黑" panose="020B0503020204020204" pitchFamily="34" charset="-122"/>
              </a:rPr>
              <a:t>So when He saw them, He said to them, “Go, show yourselves to the priests.” And so it was that as they went, they were cleansed.</a:t>
            </a:r>
          </a:p>
        </p:txBody>
      </p:sp>
    </p:spTree>
    <p:extLst>
      <p:ext uri="{BB962C8B-B14F-4D97-AF65-F5344CB8AC3E}">
        <p14:creationId xmlns:p14="http://schemas.microsoft.com/office/powerpoint/2010/main" val="40653174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17:11-19】</a:t>
            </a:r>
          </a:p>
          <a:p>
            <a:pPr algn="l">
              <a:lnSpc>
                <a:spcPct val="114000"/>
              </a:lnSpc>
            </a:pPr>
            <a:r>
              <a:rPr lang="en-US" altLang="zh-CN" sz="3400" b="1" dirty="0">
                <a:solidFill>
                  <a:schemeClr val="bg1"/>
                </a:solidFill>
                <a:ea typeface="微软雅黑" panose="020B0503020204020204" pitchFamily="34" charset="-122"/>
              </a:rPr>
              <a:t>15 </a:t>
            </a:r>
            <a:r>
              <a:rPr lang="zh-CN" altLang="en-US" sz="3400" b="1" dirty="0">
                <a:solidFill>
                  <a:schemeClr val="bg1"/>
                </a:solidFill>
                <a:ea typeface="微软雅黑" panose="020B0503020204020204" pitchFamily="34" charset="-122"/>
              </a:rPr>
              <a:t>内中有一个见自己已经好了，就回来大声归荣耀与　神</a:t>
            </a:r>
            <a:r>
              <a:rPr lang="zh-CN" altLang="en-US" sz="3400" b="1" dirty="0" smtClean="0">
                <a:solidFill>
                  <a:schemeClr val="bg1"/>
                </a:solidFill>
                <a:ea typeface="微软雅黑" panose="020B0503020204020204" pitchFamily="34" charset="-122"/>
              </a:rPr>
              <a:t>， </a:t>
            </a:r>
          </a:p>
          <a:p>
            <a:pPr algn="l">
              <a:lnSpc>
                <a:spcPct val="114000"/>
              </a:lnSpc>
            </a:pPr>
            <a:r>
              <a:rPr lang="en-US" altLang="zh-CN" sz="3400" b="1" dirty="0" smtClean="0">
                <a:solidFill>
                  <a:schemeClr val="bg1"/>
                </a:solidFill>
                <a:ea typeface="微软雅黑" panose="020B0503020204020204" pitchFamily="34" charset="-122"/>
              </a:rPr>
              <a:t>And one of them, when he saw that he was healed, returned, and with a loud voice glorified God,</a:t>
            </a:r>
          </a:p>
          <a:p>
            <a:pPr algn="l">
              <a:lnSpc>
                <a:spcPct val="114000"/>
              </a:lnSpc>
            </a:pPr>
            <a:r>
              <a:rPr lang="en-US" altLang="zh-CN" sz="3400" b="1" dirty="0" smtClean="0">
                <a:solidFill>
                  <a:schemeClr val="bg1"/>
                </a:solidFill>
                <a:ea typeface="微软雅黑" panose="020B0503020204020204" pitchFamily="34" charset="-122"/>
              </a:rPr>
              <a:t>16 </a:t>
            </a:r>
            <a:r>
              <a:rPr lang="zh-CN" altLang="en-US" sz="3400" b="1" dirty="0">
                <a:solidFill>
                  <a:schemeClr val="bg1"/>
                </a:solidFill>
                <a:ea typeface="微软雅黑" panose="020B0503020204020204" pitchFamily="34" charset="-122"/>
              </a:rPr>
              <a:t>又俯伏在耶稣脚前感谢祂。这人是撒玛利亚人</a:t>
            </a:r>
            <a:r>
              <a:rPr lang="zh-CN" altLang="en-US" sz="3400" b="1" dirty="0" smtClean="0">
                <a:solidFill>
                  <a:schemeClr val="bg1"/>
                </a:solidFill>
                <a:ea typeface="微软雅黑" panose="020B0503020204020204" pitchFamily="34" charset="-122"/>
              </a:rPr>
              <a:t>。</a:t>
            </a:r>
          </a:p>
          <a:p>
            <a:pPr algn="l">
              <a:lnSpc>
                <a:spcPct val="114000"/>
              </a:lnSpc>
            </a:pPr>
            <a:r>
              <a:rPr lang="en-US" altLang="zh-CN" sz="3400" b="1" dirty="0" smtClean="0">
                <a:solidFill>
                  <a:schemeClr val="bg1"/>
                </a:solidFill>
                <a:ea typeface="微软雅黑" panose="020B0503020204020204" pitchFamily="34" charset="-122"/>
              </a:rPr>
              <a:t>and fell down on his face at His feet, giving Him thanks. And he was a Samaritan.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134481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17:11-19】</a:t>
            </a:r>
          </a:p>
          <a:p>
            <a:pPr algn="l">
              <a:lnSpc>
                <a:spcPct val="114000"/>
              </a:lnSpc>
            </a:pPr>
            <a:r>
              <a:rPr lang="en-US" altLang="zh-CN" sz="3400" b="1" dirty="0">
                <a:solidFill>
                  <a:schemeClr val="bg1"/>
                </a:solidFill>
                <a:ea typeface="微软雅黑" panose="020B0503020204020204" pitchFamily="34" charset="-122"/>
              </a:rPr>
              <a:t>17 </a:t>
            </a:r>
            <a:r>
              <a:rPr lang="zh-CN" altLang="en-US" sz="3400" b="1" dirty="0">
                <a:solidFill>
                  <a:schemeClr val="bg1"/>
                </a:solidFill>
                <a:ea typeface="微软雅黑" panose="020B0503020204020204" pitchFamily="34" charset="-122"/>
              </a:rPr>
              <a:t>耶稣说：“洁净了的不是十个人吗？那九个在哪里呢</a:t>
            </a:r>
            <a:r>
              <a:rPr lang="zh-CN" altLang="en-US" sz="34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So </a:t>
            </a:r>
            <a:r>
              <a:rPr lang="en-US" altLang="zh-CN" sz="3200" b="1" dirty="0">
                <a:solidFill>
                  <a:schemeClr val="bg1"/>
                </a:solidFill>
                <a:ea typeface="微软雅黑" panose="020B0503020204020204" pitchFamily="34" charset="-122"/>
              </a:rPr>
              <a:t>Jesus answered and said, “Were there not ten cleansed? But where are the nine?</a:t>
            </a:r>
          </a:p>
          <a:p>
            <a:pPr algn="l">
              <a:lnSpc>
                <a:spcPct val="114000"/>
              </a:lnSpc>
            </a:pPr>
            <a:r>
              <a:rPr lang="en-US" altLang="zh-CN" sz="3400" b="1" dirty="0">
                <a:solidFill>
                  <a:schemeClr val="bg1"/>
                </a:solidFill>
                <a:ea typeface="微软雅黑" panose="020B0503020204020204" pitchFamily="34" charset="-122"/>
              </a:rPr>
              <a:t>18 </a:t>
            </a:r>
            <a:r>
              <a:rPr lang="zh-CN" altLang="en-US" sz="3400" b="1" dirty="0">
                <a:solidFill>
                  <a:schemeClr val="bg1"/>
                </a:solidFill>
                <a:ea typeface="微软雅黑" panose="020B0503020204020204" pitchFamily="34" charset="-122"/>
              </a:rPr>
              <a:t>除了这外族人，再没有别人回来归荣耀与　神吗？” </a:t>
            </a:r>
          </a:p>
          <a:p>
            <a:pPr algn="l">
              <a:lnSpc>
                <a:spcPct val="100000"/>
              </a:lnSpc>
            </a:pPr>
            <a:r>
              <a:rPr lang="en-US" altLang="zh-CN" sz="3200" b="1" dirty="0">
                <a:solidFill>
                  <a:schemeClr val="bg1"/>
                </a:solidFill>
                <a:ea typeface="微软雅黑" panose="020B0503020204020204" pitchFamily="34" charset="-122"/>
              </a:rPr>
              <a:t>Were there not any found who returned to give glory to God except this foreigner?”</a:t>
            </a:r>
          </a:p>
          <a:p>
            <a:pPr algn="l">
              <a:lnSpc>
                <a:spcPct val="114000"/>
              </a:lnSpc>
            </a:pPr>
            <a:r>
              <a:rPr lang="en-US" altLang="zh-CN" sz="3400" b="1" dirty="0">
                <a:solidFill>
                  <a:schemeClr val="bg1"/>
                </a:solidFill>
                <a:ea typeface="微软雅黑" panose="020B0503020204020204" pitchFamily="34" charset="-122"/>
              </a:rPr>
              <a:t>19 </a:t>
            </a:r>
            <a:r>
              <a:rPr lang="zh-CN" altLang="en-US" sz="3400" b="1" dirty="0">
                <a:solidFill>
                  <a:schemeClr val="bg1"/>
                </a:solidFill>
                <a:ea typeface="微软雅黑" panose="020B0503020204020204" pitchFamily="34" charset="-122"/>
              </a:rPr>
              <a:t>就对那人说：“起来，走吧！你的信救了你了。</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He said to him, “Arise, go your way. Your faith has made you well.”</a:t>
            </a:r>
          </a:p>
        </p:txBody>
      </p:sp>
    </p:spTree>
    <p:extLst>
      <p:ext uri="{BB962C8B-B14F-4D97-AF65-F5344CB8AC3E}">
        <p14:creationId xmlns:p14="http://schemas.microsoft.com/office/powerpoint/2010/main" val="132772338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1:1-10】</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论到从起初原有的生命之道，就是我们所听见，所看见，亲眼看过，亲手摸过的。</a:t>
            </a:r>
          </a:p>
          <a:p>
            <a:pPr algn="l">
              <a:lnSpc>
                <a:spcPct val="114000"/>
              </a:lnSpc>
            </a:pPr>
            <a:r>
              <a:rPr lang="en-US" altLang="zh-CN" sz="3600" b="1" dirty="0">
                <a:solidFill>
                  <a:schemeClr val="bg1"/>
                </a:solidFill>
                <a:ea typeface="微软雅黑" panose="020B0503020204020204" pitchFamily="34" charset="-122"/>
              </a:rPr>
              <a:t>That which was from the beginning, which we have heard, which we have seen with our eyes, which we have looked upon, and our hands have handled, concerning the Word of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152138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1:1-10】</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（这生命已经显现出来，我们也看见过，现在又作见证，将原与父同在，且显现与我们那永远的生命传给你们。）</a:t>
            </a:r>
          </a:p>
          <a:p>
            <a:pPr algn="l">
              <a:lnSpc>
                <a:spcPct val="114000"/>
              </a:lnSpc>
            </a:pPr>
            <a:r>
              <a:rPr lang="en-US" altLang="zh-CN" sz="3600" b="1" dirty="0">
                <a:solidFill>
                  <a:schemeClr val="bg1"/>
                </a:solidFill>
                <a:ea typeface="微软雅黑" panose="020B0503020204020204" pitchFamily="34" charset="-122"/>
              </a:rPr>
              <a:t>the life was manifested, and we have seen, and bear witness, and declare to you that eternal life which was with the Father and was manifested to us—</a:t>
            </a:r>
          </a:p>
        </p:txBody>
      </p:sp>
    </p:spTree>
    <p:extLst>
      <p:ext uri="{BB962C8B-B14F-4D97-AF65-F5344CB8AC3E}">
        <p14:creationId xmlns:p14="http://schemas.microsoft.com/office/powerpoint/2010/main" val="37204308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1:1-10】</a:t>
            </a:r>
          </a:p>
          <a:p>
            <a:pPr algn="l">
              <a:lnSpc>
                <a:spcPct val="114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我们将所看见、所听见的传给你们，使你们与我们相交。我们乃是与父并祂儿子耶稣基督相交的</a:t>
            </a:r>
            <a:r>
              <a:rPr lang="zh-CN" altLang="en-US" sz="3200" b="1" dirty="0" smtClean="0">
                <a:solidFill>
                  <a:schemeClr val="bg1"/>
                </a:solidFill>
                <a:ea typeface="微软雅黑" panose="020B0503020204020204" pitchFamily="34" charset="-122"/>
              </a:rPr>
              <a:t>。 </a:t>
            </a:r>
            <a:endParaRPr lang="en-US" altLang="zh-CN" sz="3200" b="1" dirty="0" smtClean="0">
              <a:solidFill>
                <a:schemeClr val="bg1"/>
              </a:solidFill>
              <a:ea typeface="微软雅黑" panose="020B0503020204020204" pitchFamily="34" charset="-122"/>
            </a:endParaRPr>
          </a:p>
          <a:p>
            <a:pPr algn="l">
              <a:lnSpc>
                <a:spcPct val="114000"/>
              </a:lnSpc>
            </a:pPr>
            <a:r>
              <a:rPr lang="en-US" altLang="zh-CN" sz="3200" b="1" dirty="0" smtClean="0">
                <a:solidFill>
                  <a:schemeClr val="bg1"/>
                </a:solidFill>
                <a:ea typeface="微软雅黑" panose="020B0503020204020204" pitchFamily="34" charset="-122"/>
              </a:rPr>
              <a:t>that </a:t>
            </a:r>
            <a:r>
              <a:rPr lang="en-US" altLang="zh-CN" sz="3200" b="1" dirty="0">
                <a:solidFill>
                  <a:schemeClr val="bg1"/>
                </a:solidFill>
                <a:ea typeface="微软雅黑" panose="020B0503020204020204" pitchFamily="34" charset="-122"/>
              </a:rPr>
              <a:t>which we have seen and heard we declare to you, that you also may have fellowship with us; and truly our fellowship is with the Father and with His Son Jesus Christ.</a:t>
            </a:r>
          </a:p>
          <a:p>
            <a:pPr algn="l">
              <a:lnSpc>
                <a:spcPct val="114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我们将这些话写给你们，使你们（有古卷作“我们”）的喜乐充足。</a:t>
            </a:r>
          </a:p>
          <a:p>
            <a:pPr algn="l">
              <a:lnSpc>
                <a:spcPct val="114000"/>
              </a:lnSpc>
            </a:pPr>
            <a:r>
              <a:rPr lang="en-US" altLang="zh-CN" sz="3200" b="1" dirty="0">
                <a:solidFill>
                  <a:schemeClr val="bg1"/>
                </a:solidFill>
                <a:ea typeface="微软雅黑" panose="020B0503020204020204" pitchFamily="34" charset="-122"/>
              </a:rPr>
              <a:t>And these things we write to you that your joy may be full.</a:t>
            </a:r>
          </a:p>
        </p:txBody>
      </p:sp>
    </p:spTree>
    <p:extLst>
      <p:ext uri="{BB962C8B-B14F-4D97-AF65-F5344CB8AC3E}">
        <p14:creationId xmlns:p14="http://schemas.microsoft.com/office/powerpoint/2010/main" val="88031578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1:1-10】</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神就是光，在祂毫无黑暗。这是我们从主所听见，又报给你们的信息。</a:t>
            </a:r>
          </a:p>
          <a:p>
            <a:pPr algn="l">
              <a:lnSpc>
                <a:spcPct val="100000"/>
              </a:lnSpc>
            </a:pPr>
            <a:r>
              <a:rPr lang="en-US" altLang="zh-CN" sz="3600" b="1" dirty="0">
                <a:solidFill>
                  <a:schemeClr val="bg1"/>
                </a:solidFill>
                <a:ea typeface="微软雅黑" panose="020B0503020204020204" pitchFamily="34" charset="-122"/>
              </a:rPr>
              <a:t>This is the message which we have heard from Him and declare to you, that God is light and in Him is no darkness at all.</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我们若说是与　神相交，却仍在黑暗里行，就是说谎话，不行真理了。</a:t>
            </a:r>
          </a:p>
          <a:p>
            <a:pPr algn="l">
              <a:lnSpc>
                <a:spcPct val="100000"/>
              </a:lnSpc>
            </a:pPr>
            <a:r>
              <a:rPr lang="en-US" altLang="zh-CN" sz="3600" b="1" dirty="0">
                <a:solidFill>
                  <a:schemeClr val="bg1"/>
                </a:solidFill>
                <a:ea typeface="微软雅黑" panose="020B0503020204020204" pitchFamily="34" charset="-122"/>
              </a:rPr>
              <a:t>If we say that we have fellowship with Him, and walk in darkness, we lie and do not practice the truth.</a:t>
            </a:r>
          </a:p>
        </p:txBody>
      </p:sp>
    </p:spTree>
    <p:extLst>
      <p:ext uri="{BB962C8B-B14F-4D97-AF65-F5344CB8AC3E}">
        <p14:creationId xmlns:p14="http://schemas.microsoft.com/office/powerpoint/2010/main" val="247293975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1:1-10】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我们若在光明中行，如同　神在光明中，就彼此相交，祂儿子耶稣的血也洗净我们一切的罪</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if we walk in the light as He is in the light, we have fellowship with one another, and the blood of Jesus Christ His Son cleanses us from all sin.</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我们若说自己无罪，便是自欺，真理不在我们心里了</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we say that we have no sin, we deceive ourselves, and the truth is not in us.</a:t>
            </a:r>
          </a:p>
        </p:txBody>
      </p:sp>
    </p:spTree>
    <p:extLst>
      <p:ext uri="{BB962C8B-B14F-4D97-AF65-F5344CB8AC3E}">
        <p14:creationId xmlns:p14="http://schemas.microsoft.com/office/powerpoint/2010/main" val="19284594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1:1-10】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我们若认自己的罪，　神是信实的，是公义的，必要赦免我们的罪，洗净我们一切的不义</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we confess our sins, He is faithful and just to forgive us our sins and to cleanse us from all unrighteousness.</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我们若说自己没有犯过罪，便是以　神为说谎的，祂的道也不在我们心里了。</a:t>
            </a:r>
          </a:p>
          <a:p>
            <a:pPr algn="l">
              <a:lnSpc>
                <a:spcPct val="114000"/>
              </a:lnSpc>
            </a:pPr>
            <a:r>
              <a:rPr lang="en-US" altLang="zh-CN" sz="3600" b="1" dirty="0">
                <a:solidFill>
                  <a:schemeClr val="bg1"/>
                </a:solidFill>
                <a:ea typeface="微软雅黑" panose="020B0503020204020204" pitchFamily="34" charset="-122"/>
              </a:rPr>
              <a:t>If we say that we have not sinned, we make Him a liar, and His word is not in us.</a:t>
            </a:r>
          </a:p>
        </p:txBody>
      </p:sp>
    </p:spTree>
    <p:extLst>
      <p:ext uri="{BB962C8B-B14F-4D97-AF65-F5344CB8AC3E}">
        <p14:creationId xmlns:p14="http://schemas.microsoft.com/office/powerpoint/2010/main" val="22340495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5:1-14】</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基督在肉体的时候既大声哀哭，流泪祷告，恳求那能救祂免死的主，就因祂的虔诚蒙了应允。</a:t>
            </a:r>
          </a:p>
          <a:p>
            <a:pPr algn="l">
              <a:lnSpc>
                <a:spcPct val="114000"/>
              </a:lnSpc>
            </a:pPr>
            <a:r>
              <a:rPr lang="en-US" altLang="zh-CN" sz="3200" b="1" dirty="0">
                <a:solidFill>
                  <a:schemeClr val="bg1"/>
                </a:solidFill>
                <a:ea typeface="微软雅黑" panose="020B0503020204020204" pitchFamily="34" charset="-122"/>
              </a:rPr>
              <a:t>who, in the days of His flesh, when He had offered up prayers and supplications, with vehement cries and tears to Him who was able to save Him from death, and was heard because of His godly fear,</a:t>
            </a:r>
          </a:p>
          <a:p>
            <a:pPr algn="l">
              <a:lnSpc>
                <a:spcPct val="114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祂虽然为儿子，还是因所受的苦难学了顺从。</a:t>
            </a:r>
          </a:p>
          <a:p>
            <a:pPr algn="l">
              <a:lnSpc>
                <a:spcPct val="114000"/>
              </a:lnSpc>
            </a:pPr>
            <a:r>
              <a:rPr lang="en-US" altLang="zh-CN" sz="3200" b="1" dirty="0">
                <a:solidFill>
                  <a:schemeClr val="bg1"/>
                </a:solidFill>
                <a:ea typeface="微软雅黑" panose="020B0503020204020204" pitchFamily="34" charset="-122"/>
              </a:rPr>
              <a:t>though He was a Son, yet He learned obedience by the things which He suffered.</a:t>
            </a:r>
          </a:p>
        </p:txBody>
      </p:sp>
    </p:spTree>
    <p:extLst>
      <p:ext uri="{BB962C8B-B14F-4D97-AF65-F5344CB8AC3E}">
        <p14:creationId xmlns:p14="http://schemas.microsoft.com/office/powerpoint/2010/main" val="77764642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5:1-14】</a:t>
            </a: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祂既得以完全，就为凡顺从祂的人成了永远得救的根源</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having been perfected, He became the author of eternal salvation to all who obey Him,</a:t>
            </a:r>
          </a:p>
          <a:p>
            <a:pPr algn="l">
              <a:lnSpc>
                <a:spcPct val="114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并蒙　神照着麦基洗德的等次称祂为大祭司。</a:t>
            </a:r>
          </a:p>
          <a:p>
            <a:pPr algn="l">
              <a:lnSpc>
                <a:spcPct val="100000"/>
              </a:lnSpc>
            </a:pPr>
            <a:r>
              <a:rPr lang="en-US" altLang="zh-CN" sz="3200" b="1" dirty="0">
                <a:solidFill>
                  <a:schemeClr val="bg1"/>
                </a:solidFill>
                <a:ea typeface="微软雅黑" panose="020B0503020204020204" pitchFamily="34" charset="-122"/>
              </a:rPr>
              <a:t>called by God as High Priest “according to the order of Melchizedek,”</a:t>
            </a:r>
          </a:p>
          <a:p>
            <a:pPr algn="l">
              <a:lnSpc>
                <a:spcPct val="114000"/>
              </a:lnSpc>
            </a:pPr>
            <a:r>
              <a:rPr lang="en-US" altLang="zh-CN" sz="3200" b="1" dirty="0">
                <a:solidFill>
                  <a:schemeClr val="bg1"/>
                </a:solidFill>
                <a:ea typeface="微软雅黑" panose="020B0503020204020204" pitchFamily="34" charset="-122"/>
              </a:rPr>
              <a:t>11 </a:t>
            </a:r>
            <a:r>
              <a:rPr lang="zh-CN" altLang="en-US" sz="3200" b="1" dirty="0">
                <a:solidFill>
                  <a:schemeClr val="bg1"/>
                </a:solidFill>
                <a:ea typeface="微软雅黑" panose="020B0503020204020204" pitchFamily="34" charset="-122"/>
              </a:rPr>
              <a:t>论到麦基洗德，我们有好些话，并且难以解明，因为你们听不进去。</a:t>
            </a:r>
          </a:p>
          <a:p>
            <a:pPr algn="l">
              <a:lnSpc>
                <a:spcPct val="100000"/>
              </a:lnSpc>
            </a:pPr>
            <a:r>
              <a:rPr lang="en-US" altLang="zh-CN" sz="3200" b="1" dirty="0">
                <a:solidFill>
                  <a:schemeClr val="bg1"/>
                </a:solidFill>
                <a:ea typeface="微软雅黑" panose="020B0503020204020204" pitchFamily="34" charset="-122"/>
              </a:rPr>
              <a:t>of whom we have much to say, and hard to explain, since you have become dull of hearing.</a:t>
            </a:r>
          </a:p>
        </p:txBody>
      </p:sp>
    </p:spTree>
    <p:extLst>
      <p:ext uri="{BB962C8B-B14F-4D97-AF65-F5344CB8AC3E}">
        <p14:creationId xmlns:p14="http://schemas.microsoft.com/office/powerpoint/2010/main" val="3706785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200" b="1" dirty="0">
                <a:solidFill>
                  <a:schemeClr val="bg1"/>
                </a:solidFill>
                <a:ea typeface="微软雅黑" panose="020B0503020204020204" pitchFamily="34" charset="-122"/>
              </a:rPr>
              <a:t>12 </a:t>
            </a:r>
            <a:r>
              <a:rPr lang="zh-CN" altLang="en-US" sz="3200" b="1" dirty="0">
                <a:solidFill>
                  <a:schemeClr val="bg1"/>
                </a:solidFill>
                <a:ea typeface="微软雅黑" panose="020B0503020204020204" pitchFamily="34" charset="-122"/>
              </a:rPr>
              <a:t>看你们学习的工夫，本该作师傅，谁知还得有人将　神圣言小学的开端另教导你们，并且成了那必须吃奶、不能吃干粮的人。</a:t>
            </a:r>
          </a:p>
          <a:p>
            <a:pPr algn="l">
              <a:lnSpc>
                <a:spcPct val="100000"/>
              </a:lnSpc>
            </a:pPr>
            <a:r>
              <a:rPr lang="en-US" altLang="zh-CN" sz="3200" b="1" dirty="0">
                <a:solidFill>
                  <a:schemeClr val="bg1"/>
                </a:solidFill>
                <a:ea typeface="微软雅黑" panose="020B0503020204020204" pitchFamily="34" charset="-122"/>
              </a:rPr>
              <a:t>For though by this time you ought to be teachers, you need someone to teach you again the first principles of the oracles of God; and you have come to need milk and not solid food.</a:t>
            </a:r>
          </a:p>
          <a:p>
            <a:pPr algn="l">
              <a:lnSpc>
                <a:spcPct val="114000"/>
              </a:lnSpc>
            </a:pPr>
            <a:r>
              <a:rPr lang="en-US" altLang="zh-CN" sz="3200" b="1" dirty="0">
                <a:solidFill>
                  <a:schemeClr val="bg1"/>
                </a:solidFill>
                <a:ea typeface="微软雅黑" panose="020B0503020204020204" pitchFamily="34" charset="-122"/>
              </a:rPr>
              <a:t>13 </a:t>
            </a:r>
            <a:r>
              <a:rPr lang="zh-CN" altLang="en-US" sz="3200" b="1" dirty="0">
                <a:solidFill>
                  <a:schemeClr val="bg1"/>
                </a:solidFill>
                <a:ea typeface="微软雅黑" panose="020B0503020204020204" pitchFamily="34" charset="-122"/>
              </a:rPr>
              <a:t>凡只能吃奶的，都不熟练仁义的道理，因为他是婴孩</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everyone who partakes only of milk is unskilled in the word of righteousness, for he is a babe.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01371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4:1-11】</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惟独长大成人的才能吃干粮，他们的心窍习练得通达，就能分辨好歹了。</a:t>
            </a:r>
          </a:p>
          <a:p>
            <a:pPr algn="l">
              <a:lnSpc>
                <a:spcPct val="114000"/>
              </a:lnSpc>
            </a:pPr>
            <a:r>
              <a:rPr lang="en-US" altLang="zh-CN" sz="3600" b="1" dirty="0">
                <a:solidFill>
                  <a:schemeClr val="bg1"/>
                </a:solidFill>
                <a:ea typeface="微软雅黑" panose="020B0503020204020204" pitchFamily="34" charset="-122"/>
              </a:rPr>
              <a:t>But solid food belongs to those who are of full age, that is, those who by reason of use have their senses exercised to discern both good and evil.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50615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经文</a:t>
            </a:r>
            <a:r>
              <a:rPr lang="zh-CN" altLang="en-US" sz="3600" b="1" u="sng" dirty="0">
                <a:solidFill>
                  <a:schemeClr val="bg1"/>
                </a:solidFill>
                <a:ea typeface="微软雅黑" panose="020B0503020204020204" pitchFamily="34" charset="-122"/>
              </a:rPr>
              <a:t>简述：</a:t>
            </a:r>
          </a:p>
          <a:p>
            <a:pPr algn="l">
              <a:lnSpc>
                <a:spcPct val="114000"/>
              </a:lnSpc>
            </a:pPr>
            <a:r>
              <a:rPr lang="en-US" altLang="zh-CN" sz="3600" b="1" dirty="0">
                <a:solidFill>
                  <a:schemeClr val="bg1"/>
                </a:solidFill>
                <a:ea typeface="微软雅黑" panose="020B0503020204020204" pitchFamily="34" charset="-122"/>
              </a:rPr>
              <a:t>I.	</a:t>
            </a:r>
            <a:r>
              <a:rPr lang="zh-CN" altLang="en-US" sz="3600" b="1" dirty="0">
                <a:solidFill>
                  <a:schemeClr val="bg1"/>
                </a:solidFill>
                <a:ea typeface="微软雅黑" panose="020B0503020204020204" pitchFamily="34" charset="-122"/>
              </a:rPr>
              <a:t>大祭司的职责（第 </a:t>
            </a: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节）。</a:t>
            </a:r>
          </a:p>
          <a:p>
            <a:pPr algn="l">
              <a:lnSpc>
                <a:spcPct val="114000"/>
              </a:lnSpc>
            </a:pPr>
            <a:r>
              <a:rPr lang="en-US" altLang="zh-CN" sz="3600" b="1" dirty="0">
                <a:solidFill>
                  <a:schemeClr val="bg1"/>
                </a:solidFill>
                <a:ea typeface="微软雅黑" panose="020B0503020204020204" pitchFamily="34" charset="-122"/>
              </a:rPr>
              <a:t>II.	</a:t>
            </a:r>
            <a:r>
              <a:rPr lang="zh-CN" altLang="en-US" sz="3600" b="1" dirty="0">
                <a:solidFill>
                  <a:schemeClr val="bg1"/>
                </a:solidFill>
                <a:ea typeface="微软雅黑" panose="020B0503020204020204" pitchFamily="34" charset="-122"/>
              </a:rPr>
              <a:t>大祭司是蒙神所召（第 </a:t>
            </a: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节）。</a:t>
            </a:r>
          </a:p>
          <a:p>
            <a:pPr algn="l">
              <a:lnSpc>
                <a:spcPct val="114000"/>
              </a:lnSpc>
            </a:pPr>
            <a:r>
              <a:rPr lang="en-US" altLang="zh-CN" sz="3600" b="1" dirty="0">
                <a:solidFill>
                  <a:schemeClr val="bg1"/>
                </a:solidFill>
                <a:ea typeface="微软雅黑" panose="020B0503020204020204" pitchFamily="34" charset="-122"/>
              </a:rPr>
              <a:t>III.	</a:t>
            </a:r>
            <a:r>
              <a:rPr lang="zh-CN" altLang="en-US" sz="3600" b="1" dirty="0">
                <a:solidFill>
                  <a:schemeClr val="bg1"/>
                </a:solidFill>
                <a:ea typeface="微软雅黑" panose="020B0503020204020204" pitchFamily="34" charset="-122"/>
              </a:rPr>
              <a:t>基督的受苦（第 </a:t>
            </a:r>
            <a:r>
              <a:rPr lang="en-US" altLang="zh-CN" sz="3600" b="1" dirty="0">
                <a:solidFill>
                  <a:schemeClr val="bg1"/>
                </a:solidFill>
                <a:ea typeface="微软雅黑" panose="020B0503020204020204" pitchFamily="34" charset="-122"/>
              </a:rPr>
              <a:t>7-9 </a:t>
            </a:r>
            <a:r>
              <a:rPr lang="zh-CN" altLang="en-US" sz="3600" b="1" dirty="0">
                <a:solidFill>
                  <a:schemeClr val="bg1"/>
                </a:solidFill>
                <a:ea typeface="微软雅黑" panose="020B0503020204020204" pitchFamily="34" charset="-122"/>
              </a:rPr>
              <a:t>节）。</a:t>
            </a:r>
          </a:p>
          <a:p>
            <a:pPr algn="l">
              <a:lnSpc>
                <a:spcPct val="114000"/>
              </a:lnSpc>
            </a:pPr>
            <a:r>
              <a:rPr lang="en-US" altLang="zh-CN" sz="3600" b="1" dirty="0">
                <a:solidFill>
                  <a:schemeClr val="bg1"/>
                </a:solidFill>
                <a:ea typeface="微软雅黑" panose="020B0503020204020204" pitchFamily="34" charset="-122"/>
              </a:rPr>
              <a:t>IV.	</a:t>
            </a:r>
            <a:r>
              <a:rPr lang="zh-CN" altLang="en-US" sz="3600" b="1" dirty="0">
                <a:solidFill>
                  <a:schemeClr val="bg1"/>
                </a:solidFill>
                <a:ea typeface="微软雅黑" panose="020B0503020204020204" pitchFamily="34" charset="-122"/>
              </a:rPr>
              <a:t>基督作为大祭司的特殊</a:t>
            </a:r>
            <a:r>
              <a:rPr lang="zh-CN" altLang="en-US" sz="3600" b="1" dirty="0" smtClean="0">
                <a:solidFill>
                  <a:schemeClr val="bg1"/>
                </a:solidFill>
                <a:ea typeface="微软雅黑" panose="020B0503020204020204" pitchFamily="34" charset="-122"/>
              </a:rPr>
              <a:t>等次（</a:t>
            </a:r>
            <a:r>
              <a:rPr lang="zh-CN" altLang="en-US" sz="3600" b="1" dirty="0">
                <a:solidFill>
                  <a:schemeClr val="bg1"/>
                </a:solidFill>
                <a:ea typeface="微软雅黑" panose="020B0503020204020204" pitchFamily="34" charset="-122"/>
              </a:rPr>
              <a:t>第 </a:t>
            </a:r>
            <a:r>
              <a:rPr lang="en-US" altLang="zh-CN" sz="3600" b="1" dirty="0">
                <a:solidFill>
                  <a:schemeClr val="bg1"/>
                </a:solidFill>
                <a:ea typeface="微软雅黑" panose="020B0503020204020204" pitchFamily="34" charset="-122"/>
              </a:rPr>
              <a:t>6</a:t>
            </a: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节）。</a:t>
            </a:r>
          </a:p>
          <a:p>
            <a:pPr algn="l">
              <a:lnSpc>
                <a:spcPct val="114000"/>
              </a:lnSpc>
            </a:pPr>
            <a:r>
              <a:rPr lang="en-US" altLang="zh-CN" sz="3600" b="1" dirty="0">
                <a:solidFill>
                  <a:schemeClr val="bg1"/>
                </a:solidFill>
                <a:ea typeface="微软雅黑" panose="020B0503020204020204" pitchFamily="34" charset="-122"/>
              </a:rPr>
              <a:t>V.	</a:t>
            </a:r>
            <a:r>
              <a:rPr lang="zh-CN" altLang="en-US" sz="3600" b="1" dirty="0">
                <a:solidFill>
                  <a:schemeClr val="bg1"/>
                </a:solidFill>
                <a:ea typeface="微软雅黑" panose="020B0503020204020204" pitchFamily="34" charset="-122"/>
              </a:rPr>
              <a:t>不可永远做婴儿（第 </a:t>
            </a:r>
            <a:r>
              <a:rPr lang="en-US" altLang="zh-CN" sz="3600" b="1" dirty="0">
                <a:solidFill>
                  <a:schemeClr val="bg1"/>
                </a:solidFill>
                <a:ea typeface="微软雅黑" panose="020B0503020204020204" pitchFamily="34" charset="-122"/>
              </a:rPr>
              <a:t>11-14 </a:t>
            </a:r>
            <a:r>
              <a:rPr lang="zh-CN" altLang="en-US" sz="3600" b="1" dirty="0">
                <a:solidFill>
                  <a:schemeClr val="bg1"/>
                </a:solidFill>
                <a:ea typeface="微软雅黑" panose="020B0503020204020204" pitchFamily="34" charset="-122"/>
              </a:rPr>
              <a:t>节）。</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949014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7183</TotalTime>
  <Words>3194</Words>
  <Application>Microsoft Office PowerPoint</Application>
  <PresentationFormat>全屏显示(4:3)</PresentationFormat>
  <Paragraphs>293</Paragraphs>
  <Slides>53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53</vt:i4>
      </vt:variant>
    </vt:vector>
  </HeadingPairs>
  <TitlesOfParts>
    <vt:vector size="59" baseType="lpstr">
      <vt:lpstr>宋体</vt:lpstr>
      <vt:lpstr>微软雅黑</vt:lpstr>
      <vt:lpstr>Arial</vt:lpstr>
      <vt:lpstr>Calibri</vt:lpstr>
      <vt:lpstr>Calibri Light</vt:lpstr>
      <vt:lpstr>Office 主题</vt:lpstr>
      <vt:lpstr>希伯来书 Hebrews_12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主耶稣呼召门徒  Calling the Disciples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575</cp:revision>
  <dcterms:created xsi:type="dcterms:W3CDTF">2018-02-16T18:09:56Z</dcterms:created>
  <dcterms:modified xsi:type="dcterms:W3CDTF">2020-07-12T09:13:24Z</dcterms:modified>
</cp:coreProperties>
</file>