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3" r:id="rId2"/>
    <p:sldId id="2463" r:id="rId3"/>
    <p:sldId id="2640" r:id="rId4"/>
    <p:sldId id="2641" r:id="rId5"/>
    <p:sldId id="2642" r:id="rId6"/>
    <p:sldId id="2643" r:id="rId7"/>
    <p:sldId id="2618" r:id="rId8"/>
    <p:sldId id="2644" r:id="rId9"/>
    <p:sldId id="2645" r:id="rId10"/>
    <p:sldId id="2648" r:id="rId11"/>
    <p:sldId id="2649" r:id="rId12"/>
    <p:sldId id="2214" r:id="rId13"/>
    <p:sldId id="1077" r:id="rId14"/>
    <p:sldId id="2650" r:id="rId15"/>
    <p:sldId id="2651" r:id="rId16"/>
    <p:sldId id="2652" r:id="rId17"/>
    <p:sldId id="2653" r:id="rId18"/>
    <p:sldId id="2654" r:id="rId19"/>
    <p:sldId id="2594" r:id="rId20"/>
    <p:sldId id="2655" r:id="rId21"/>
    <p:sldId id="2657" r:id="rId22"/>
    <p:sldId id="2658" r:id="rId23"/>
    <p:sldId id="2659" r:id="rId24"/>
    <p:sldId id="2660" r:id="rId25"/>
    <p:sldId id="2656" r:id="rId26"/>
    <p:sldId id="2661" r:id="rId27"/>
    <p:sldId id="2662" r:id="rId28"/>
    <p:sldId id="2663" r:id="rId29"/>
    <p:sldId id="2619" r:id="rId30"/>
    <p:sldId id="2664" r:id="rId31"/>
    <p:sldId id="2620" r:id="rId32"/>
    <p:sldId id="2665" r:id="rId33"/>
    <p:sldId id="2666" r:id="rId34"/>
    <p:sldId id="2667" r:id="rId35"/>
    <p:sldId id="2217" r:id="rId36"/>
    <p:sldId id="2216" r:id="rId37"/>
    <p:sldId id="2218" r:id="rId38"/>
    <p:sldId id="2219" r:id="rId39"/>
    <p:sldId id="2220" r:id="rId40"/>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arnabas Feng" initials="BF" lastIdx="2" clrIdx="0">
    <p:extLst>
      <p:ext uri="{19B8F6BF-5375-455C-9EA6-DF929625EA0E}">
        <p15:presenceInfo xmlns:p15="http://schemas.microsoft.com/office/powerpoint/2012/main" userId="743a36f17df1714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61" d="100"/>
          <a:sy n="61" d="100"/>
        </p:scale>
        <p:origin x="62" y="122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2020/7/26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2020/7/26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2020/7/26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2020/7/26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2020/7/26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2020/7/26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2020/7/26</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2020/7/26</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2020/7/26</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2020/7/26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2020/7/26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2020/7/26</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a:solidFill>
                  <a:schemeClr val="bg1"/>
                </a:solidFill>
              </a:rPr>
              <a:t>希伯来书</a:t>
            </a:r>
            <a:r>
              <a:rPr lang="zh-CN" altLang="en-US" b="1" dirty="0" smtClean="0">
                <a:solidFill>
                  <a:schemeClr val="bg1"/>
                </a:solidFill>
              </a:rPr>
              <a:t> </a:t>
            </a:r>
            <a:r>
              <a:rPr lang="en-US" altLang="zh-CN" b="1" dirty="0" smtClean="0">
                <a:solidFill>
                  <a:schemeClr val="bg1"/>
                </a:solidFill>
              </a:rPr>
              <a:t>Hebrews_14</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a:p>
            <a:r>
              <a:rPr lang="en-US" altLang="zh-CN" b="1" dirty="0" smtClean="0">
                <a:solidFill>
                  <a:schemeClr val="bg1"/>
                </a:solidFill>
              </a:rPr>
              <a:t>7/26/2020</a:t>
            </a:r>
            <a:endParaRPr lang="zh-CN" altLang="en-US" b="1" dirty="0">
              <a:solidFill>
                <a:schemeClr val="bg1"/>
              </a:solidFill>
            </a:endParaRPr>
          </a:p>
        </p:txBody>
      </p:sp>
    </p:spTree>
    <p:extLst>
      <p:ext uri="{BB962C8B-B14F-4D97-AF65-F5344CB8AC3E}">
        <p14:creationId xmlns:p14="http://schemas.microsoft.com/office/powerpoint/2010/main" val="31168843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a:t>
            </a:r>
            <a:r>
              <a:rPr lang="en-US" altLang="zh-CN" sz="3600" b="1" u="sng" dirty="0" smtClean="0">
                <a:solidFill>
                  <a:schemeClr val="bg1"/>
                </a:solidFill>
                <a:ea typeface="微软雅黑" panose="020B0503020204020204" pitchFamily="34" charset="-122"/>
              </a:rPr>
              <a:t>6:4-8】</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若是离弃道理，就不能叫他们重新懊悔了，因为他们把　神的儿子重钉十字架，明明地羞辱祂。</a:t>
            </a:r>
          </a:p>
          <a:p>
            <a:pPr algn="l">
              <a:lnSpc>
                <a:spcPct val="114000"/>
              </a:lnSpc>
            </a:pPr>
            <a:r>
              <a:rPr lang="en-US" altLang="zh-CN" sz="3600" b="1" dirty="0">
                <a:solidFill>
                  <a:schemeClr val="bg1"/>
                </a:solidFill>
                <a:ea typeface="微软雅黑" panose="020B0503020204020204" pitchFamily="34" charset="-122"/>
              </a:rPr>
              <a:t>if they fall away, to renew them again to repentance, since they crucify again for themselves the Son of God, and put Him to an open shame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217478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a:t>
            </a:r>
            <a:r>
              <a:rPr lang="en-US" altLang="zh-CN" sz="3600" b="1" u="sng" dirty="0" smtClean="0">
                <a:solidFill>
                  <a:schemeClr val="bg1"/>
                </a:solidFill>
                <a:ea typeface="微软雅黑" panose="020B0503020204020204" pitchFamily="34" charset="-122"/>
              </a:rPr>
              <a:t>6:4-8】</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就如一块田地，吃过屡次下的雨水，生长菜蔬，合乎耕种的人用，就从　神得福；</a:t>
            </a:r>
          </a:p>
          <a:p>
            <a:pPr algn="l">
              <a:lnSpc>
                <a:spcPct val="100000"/>
              </a:lnSpc>
            </a:pPr>
            <a:r>
              <a:rPr lang="en-US" altLang="zh-CN" sz="3600" b="1" dirty="0">
                <a:solidFill>
                  <a:schemeClr val="bg1"/>
                </a:solidFill>
                <a:ea typeface="微软雅黑" panose="020B0503020204020204" pitchFamily="34" charset="-122"/>
              </a:rPr>
              <a:t>For the earth which drinks in the rain that often comes upon it, and bears herbs useful for those by whom it is cultivated, receives blessing from God;</a:t>
            </a:r>
          </a:p>
          <a:p>
            <a:pPr algn="l">
              <a:lnSpc>
                <a:spcPct val="100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若长荆棘和蒺藜，必被废弃，近于咒诅，结局就是焚烧</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but </a:t>
            </a:r>
            <a:r>
              <a:rPr lang="en-US" altLang="zh-CN" sz="3600" b="1" dirty="0">
                <a:solidFill>
                  <a:schemeClr val="bg1"/>
                </a:solidFill>
                <a:ea typeface="微软雅黑" panose="020B0503020204020204" pitchFamily="34" charset="-122"/>
              </a:rPr>
              <a:t>if it bears thorns and briers, it is rejected and near to being cursed, whose end is to be burned.</a:t>
            </a:r>
          </a:p>
        </p:txBody>
      </p:sp>
    </p:spTree>
    <p:extLst>
      <p:ext uri="{BB962C8B-B14F-4D97-AF65-F5344CB8AC3E}">
        <p14:creationId xmlns:p14="http://schemas.microsoft.com/office/powerpoint/2010/main" val="27411857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fontScale="90000"/>
          </a:bodyPr>
          <a:lstStyle/>
          <a:p>
            <a:r>
              <a:rPr lang="zh-CN" altLang="en-US" b="1" dirty="0">
                <a:solidFill>
                  <a:schemeClr val="bg1"/>
                </a:solidFill>
                <a:latin typeface="微软雅黑" panose="020B0503020204020204" pitchFamily="34" charset="-122"/>
                <a:ea typeface="微软雅黑" panose="020B0503020204020204" pitchFamily="34" charset="-122"/>
              </a:rPr>
              <a:t>偏见与清心 </a:t>
            </a:r>
            <a:r>
              <a:rPr lang="en-US" altLang="zh-CN" b="1" dirty="0" smtClean="0">
                <a:solidFill>
                  <a:schemeClr val="bg1"/>
                </a:solidFill>
                <a:latin typeface="微软雅黑" panose="020B0503020204020204" pitchFamily="34" charset="-122"/>
                <a:ea typeface="微软雅黑" panose="020B0503020204020204" pitchFamily="34" charset="-122"/>
              </a:rPr>
              <a:t/>
            </a:r>
            <a:br>
              <a:rPr lang="en-US" altLang="zh-CN" b="1" dirty="0" smtClean="0">
                <a:solidFill>
                  <a:schemeClr val="bg1"/>
                </a:solidFill>
                <a:latin typeface="微软雅黑" panose="020B0503020204020204" pitchFamily="34" charset="-122"/>
                <a:ea typeface="微软雅黑" panose="020B0503020204020204" pitchFamily="34" charset="-122"/>
              </a:rPr>
            </a:br>
            <a:r>
              <a:rPr lang="en-US" altLang="zh-CN" b="1" dirty="0" smtClean="0">
                <a:solidFill>
                  <a:schemeClr val="bg1"/>
                </a:solidFill>
                <a:latin typeface="微软雅黑" panose="020B0503020204020204" pitchFamily="34" charset="-122"/>
                <a:ea typeface="微软雅黑" panose="020B0503020204020204" pitchFamily="34" charset="-122"/>
              </a:rPr>
              <a:t>Prejudice </a:t>
            </a:r>
            <a:r>
              <a:rPr lang="en-US" altLang="zh-CN" b="1" dirty="0">
                <a:solidFill>
                  <a:schemeClr val="bg1"/>
                </a:solidFill>
                <a:latin typeface="微软雅黑" panose="020B0503020204020204" pitchFamily="34" charset="-122"/>
                <a:ea typeface="微软雅黑" panose="020B0503020204020204" pitchFamily="34" charset="-122"/>
              </a:rPr>
              <a:t>and Purity</a:t>
            </a:r>
            <a:endParaRPr lang="en-US" altLang="zh-CN" b="1" dirty="0">
              <a:solidFill>
                <a:schemeClr val="bg1"/>
              </a:solidFill>
              <a:latin typeface="微软雅黑" panose="020B0503020204020204" pitchFamily="34" charset="-122"/>
              <a:ea typeface="微软雅黑" panose="020B0503020204020204" pitchFamily="34" charset="-122"/>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a:p>
            <a:r>
              <a:rPr lang="en-US" altLang="zh-CN" b="1" dirty="0" smtClean="0">
                <a:solidFill>
                  <a:schemeClr val="bg1"/>
                </a:solidFill>
              </a:rPr>
              <a:t>7/26/2020</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1:43-51】</a:t>
            </a:r>
          </a:p>
          <a:p>
            <a:pPr algn="l">
              <a:lnSpc>
                <a:spcPct val="114000"/>
              </a:lnSpc>
            </a:pPr>
            <a:r>
              <a:rPr lang="en-US" altLang="zh-CN" sz="3600" b="1" dirty="0">
                <a:solidFill>
                  <a:schemeClr val="bg1"/>
                </a:solidFill>
                <a:ea typeface="微软雅黑" panose="020B0503020204020204" pitchFamily="34" charset="-122"/>
              </a:rPr>
              <a:t>43 </a:t>
            </a:r>
            <a:r>
              <a:rPr lang="zh-CN" altLang="en-US" sz="3600" b="1" dirty="0">
                <a:solidFill>
                  <a:schemeClr val="bg1"/>
                </a:solidFill>
                <a:ea typeface="微软雅黑" panose="020B0503020204020204" pitchFamily="34" charset="-122"/>
              </a:rPr>
              <a:t>又次日，耶稣想要往加利利去，遇见腓力，就对他说：“来跟从我吧！” </a:t>
            </a:r>
          </a:p>
          <a:p>
            <a:pPr algn="l">
              <a:lnSpc>
                <a:spcPct val="114000"/>
              </a:lnSpc>
            </a:pPr>
            <a:r>
              <a:rPr lang="en-US" altLang="zh-CN" sz="3600" b="1" dirty="0">
                <a:solidFill>
                  <a:schemeClr val="bg1"/>
                </a:solidFill>
                <a:ea typeface="微软雅黑" panose="020B0503020204020204" pitchFamily="34" charset="-122"/>
              </a:rPr>
              <a:t>The following day Jesus wanted to go to Galilee, and He found Philip and said to him, “Follow Me.”</a:t>
            </a:r>
          </a:p>
          <a:p>
            <a:pPr algn="l">
              <a:lnSpc>
                <a:spcPct val="114000"/>
              </a:lnSpc>
            </a:pPr>
            <a:r>
              <a:rPr lang="en-US" altLang="zh-CN" sz="3600" b="1" dirty="0">
                <a:solidFill>
                  <a:schemeClr val="bg1"/>
                </a:solidFill>
                <a:ea typeface="微软雅黑" panose="020B0503020204020204" pitchFamily="34" charset="-122"/>
              </a:rPr>
              <a:t>44 </a:t>
            </a:r>
            <a:r>
              <a:rPr lang="zh-CN" altLang="en-US" sz="3600" b="1" dirty="0">
                <a:solidFill>
                  <a:schemeClr val="bg1"/>
                </a:solidFill>
                <a:ea typeface="微软雅黑" panose="020B0503020204020204" pitchFamily="34" charset="-122"/>
              </a:rPr>
              <a:t>这腓力是伯赛大人，和安得烈、彼得同城。</a:t>
            </a:r>
          </a:p>
          <a:p>
            <a:pPr algn="l">
              <a:lnSpc>
                <a:spcPct val="114000"/>
              </a:lnSpc>
            </a:pPr>
            <a:r>
              <a:rPr lang="en-US" altLang="zh-CN" sz="3600" b="1" dirty="0">
                <a:solidFill>
                  <a:schemeClr val="bg1"/>
                </a:solidFill>
                <a:ea typeface="微软雅黑" panose="020B0503020204020204" pitchFamily="34" charset="-122"/>
              </a:rPr>
              <a:t>Now Philip was from Bethsaida, the city of Andrew and Peter.</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1:43-51】</a:t>
            </a:r>
          </a:p>
          <a:p>
            <a:pPr algn="l">
              <a:lnSpc>
                <a:spcPct val="114000"/>
              </a:lnSpc>
            </a:pPr>
            <a:r>
              <a:rPr lang="en-US" altLang="zh-CN" sz="3200" b="1" dirty="0">
                <a:solidFill>
                  <a:schemeClr val="bg1"/>
                </a:solidFill>
                <a:ea typeface="微软雅黑" panose="020B0503020204020204" pitchFamily="34" charset="-122"/>
              </a:rPr>
              <a:t>45 </a:t>
            </a:r>
            <a:r>
              <a:rPr lang="zh-CN" altLang="en-US" sz="3200" b="1" dirty="0">
                <a:solidFill>
                  <a:schemeClr val="bg1"/>
                </a:solidFill>
                <a:ea typeface="微软雅黑" panose="020B0503020204020204" pitchFamily="34" charset="-122"/>
              </a:rPr>
              <a:t>腓力找着拿但业，对他说：“摩西在律法上所写的和众先知所记的那一位，我们遇见了，就是约瑟的儿子拿撒勒人耶稣。” </a:t>
            </a:r>
          </a:p>
          <a:p>
            <a:pPr algn="l">
              <a:lnSpc>
                <a:spcPct val="100000"/>
              </a:lnSpc>
            </a:pPr>
            <a:r>
              <a:rPr lang="en-US" altLang="zh-CN" sz="3200" b="1" dirty="0">
                <a:solidFill>
                  <a:schemeClr val="bg1"/>
                </a:solidFill>
                <a:ea typeface="微软雅黑" panose="020B0503020204020204" pitchFamily="34" charset="-122"/>
              </a:rPr>
              <a:t>Philip found Nathanael and said to him, “We have found Him of whom Moses in the law, and also the prophets, wrote—Jesus of Nazareth, the son of Joseph.”</a:t>
            </a:r>
          </a:p>
          <a:p>
            <a:pPr algn="l">
              <a:lnSpc>
                <a:spcPct val="100000"/>
              </a:lnSpc>
            </a:pPr>
            <a:r>
              <a:rPr lang="en-US" altLang="zh-CN" sz="3200" b="1" dirty="0">
                <a:solidFill>
                  <a:schemeClr val="bg1"/>
                </a:solidFill>
                <a:ea typeface="微软雅黑" panose="020B0503020204020204" pitchFamily="34" charset="-122"/>
              </a:rPr>
              <a:t>46 </a:t>
            </a:r>
            <a:r>
              <a:rPr lang="zh-CN" altLang="en-US" sz="3200" b="1" dirty="0">
                <a:solidFill>
                  <a:schemeClr val="bg1"/>
                </a:solidFill>
                <a:ea typeface="微软雅黑" panose="020B0503020204020204" pitchFamily="34" charset="-122"/>
              </a:rPr>
              <a:t>拿但业对他说：“拿撒勒还能出什么好的吗？”腓力说：</a:t>
            </a:r>
            <a:r>
              <a:rPr lang="zh-CN" altLang="en-US" sz="3200" b="1" dirty="0" smtClean="0">
                <a:solidFill>
                  <a:schemeClr val="bg1"/>
                </a:solidFill>
                <a:ea typeface="微软雅黑" panose="020B0503020204020204" pitchFamily="34" charset="-122"/>
              </a:rPr>
              <a:t>“你来看。” </a:t>
            </a:r>
            <a:r>
              <a:rPr lang="en-US" altLang="zh-CN" sz="3200" b="1" dirty="0" smtClean="0">
                <a:solidFill>
                  <a:schemeClr val="bg1"/>
                </a:solidFill>
                <a:ea typeface="微软雅黑" panose="020B0503020204020204" pitchFamily="34" charset="-122"/>
              </a:rPr>
              <a:t>And </a:t>
            </a:r>
            <a:r>
              <a:rPr lang="en-US" altLang="zh-CN" sz="3200" b="1" dirty="0">
                <a:solidFill>
                  <a:schemeClr val="bg1"/>
                </a:solidFill>
                <a:ea typeface="微软雅黑" panose="020B0503020204020204" pitchFamily="34" charset="-122"/>
              </a:rPr>
              <a:t>Nathanael said to him, “Can anything good come out of Nazareth</a:t>
            </a:r>
            <a:r>
              <a:rPr lang="en-US" altLang="zh-CN" sz="3200" b="1" dirty="0" smtClean="0">
                <a:solidFill>
                  <a:schemeClr val="bg1"/>
                </a:solidFill>
                <a:ea typeface="微软雅黑" panose="020B0503020204020204" pitchFamily="34" charset="-122"/>
              </a:rPr>
              <a:t>?” Philip </a:t>
            </a:r>
            <a:r>
              <a:rPr lang="en-US" altLang="zh-CN" sz="3200" b="1" dirty="0">
                <a:solidFill>
                  <a:schemeClr val="bg1"/>
                </a:solidFill>
                <a:ea typeface="微软雅黑" panose="020B0503020204020204" pitchFamily="34" charset="-122"/>
              </a:rPr>
              <a:t>said to him, “Come and see.”</a:t>
            </a:r>
          </a:p>
        </p:txBody>
      </p:sp>
    </p:spTree>
    <p:extLst>
      <p:ext uri="{BB962C8B-B14F-4D97-AF65-F5344CB8AC3E}">
        <p14:creationId xmlns:p14="http://schemas.microsoft.com/office/powerpoint/2010/main" val="23386666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1:43-51】</a:t>
            </a:r>
          </a:p>
          <a:p>
            <a:pPr algn="l">
              <a:lnSpc>
                <a:spcPct val="114000"/>
              </a:lnSpc>
            </a:pPr>
            <a:r>
              <a:rPr lang="en-US" altLang="zh-CN" sz="3200" b="1" dirty="0">
                <a:solidFill>
                  <a:schemeClr val="bg1"/>
                </a:solidFill>
                <a:ea typeface="微软雅黑" panose="020B0503020204020204" pitchFamily="34" charset="-122"/>
              </a:rPr>
              <a:t>47 </a:t>
            </a:r>
            <a:r>
              <a:rPr lang="zh-CN" altLang="en-US" sz="3200" b="1" dirty="0">
                <a:solidFill>
                  <a:schemeClr val="bg1"/>
                </a:solidFill>
                <a:ea typeface="微软雅黑" panose="020B0503020204020204" pitchFamily="34" charset="-122"/>
              </a:rPr>
              <a:t>耶稣看见拿但业来，就指着他说：“看哪，这是个真以色列人，他心里是没有诡诈的。” </a:t>
            </a:r>
          </a:p>
          <a:p>
            <a:pPr algn="l">
              <a:lnSpc>
                <a:spcPct val="100000"/>
              </a:lnSpc>
            </a:pPr>
            <a:r>
              <a:rPr lang="en-US" altLang="zh-CN" sz="3200" b="1" dirty="0">
                <a:solidFill>
                  <a:schemeClr val="bg1"/>
                </a:solidFill>
                <a:ea typeface="微软雅黑" panose="020B0503020204020204" pitchFamily="34" charset="-122"/>
              </a:rPr>
              <a:t>Jesus saw Nathanael coming toward Him, and said of him, “Behold, an Israelite indeed, in whom is no deceit!”</a:t>
            </a:r>
          </a:p>
          <a:p>
            <a:pPr algn="l">
              <a:lnSpc>
                <a:spcPct val="114000"/>
              </a:lnSpc>
            </a:pPr>
            <a:r>
              <a:rPr lang="en-US" altLang="zh-CN" sz="3200" b="1" dirty="0">
                <a:solidFill>
                  <a:schemeClr val="bg1"/>
                </a:solidFill>
                <a:ea typeface="微软雅黑" panose="020B0503020204020204" pitchFamily="34" charset="-122"/>
              </a:rPr>
              <a:t>48 </a:t>
            </a:r>
            <a:r>
              <a:rPr lang="zh-CN" altLang="en-US" sz="3200" b="1" dirty="0">
                <a:solidFill>
                  <a:schemeClr val="bg1"/>
                </a:solidFill>
                <a:ea typeface="微软雅黑" panose="020B0503020204020204" pitchFamily="34" charset="-122"/>
              </a:rPr>
              <a:t>拿但业对耶稣说：“你从哪里知道我呢？”耶稣回答说：“腓力还没有招呼你，你在无花果树底下，我就看见你了。” </a:t>
            </a:r>
          </a:p>
          <a:p>
            <a:pPr algn="l">
              <a:lnSpc>
                <a:spcPct val="100000"/>
              </a:lnSpc>
            </a:pPr>
            <a:r>
              <a:rPr lang="en-US" altLang="zh-CN" sz="3200" b="1" dirty="0">
                <a:solidFill>
                  <a:schemeClr val="bg1"/>
                </a:solidFill>
                <a:ea typeface="微软雅黑" panose="020B0503020204020204" pitchFamily="34" charset="-122"/>
              </a:rPr>
              <a:t>Nathanael said to Him, “How do You know me</a:t>
            </a:r>
            <a:r>
              <a:rPr lang="en-US" altLang="zh-CN" sz="3200" b="1" dirty="0" smtClean="0">
                <a:solidFill>
                  <a:schemeClr val="bg1"/>
                </a:solidFill>
                <a:ea typeface="微软雅黑" panose="020B0503020204020204" pitchFamily="34" charset="-122"/>
              </a:rPr>
              <a:t>?” Jesus </a:t>
            </a:r>
            <a:r>
              <a:rPr lang="en-US" altLang="zh-CN" sz="3200" b="1" dirty="0">
                <a:solidFill>
                  <a:schemeClr val="bg1"/>
                </a:solidFill>
                <a:ea typeface="微软雅黑" panose="020B0503020204020204" pitchFamily="34" charset="-122"/>
              </a:rPr>
              <a:t>answered and said to him, “Before Philip called you, when you were under the fig tree, I saw you.”</a:t>
            </a:r>
          </a:p>
        </p:txBody>
      </p:sp>
    </p:spTree>
    <p:extLst>
      <p:ext uri="{BB962C8B-B14F-4D97-AF65-F5344CB8AC3E}">
        <p14:creationId xmlns:p14="http://schemas.microsoft.com/office/powerpoint/2010/main" val="30541260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1:43-51】</a:t>
            </a:r>
          </a:p>
          <a:p>
            <a:pPr algn="l">
              <a:lnSpc>
                <a:spcPct val="114000"/>
              </a:lnSpc>
            </a:pPr>
            <a:r>
              <a:rPr lang="en-US" altLang="zh-CN" sz="3400" b="1" dirty="0">
                <a:solidFill>
                  <a:schemeClr val="bg1"/>
                </a:solidFill>
                <a:ea typeface="微软雅黑" panose="020B0503020204020204" pitchFamily="34" charset="-122"/>
              </a:rPr>
              <a:t>49 </a:t>
            </a:r>
            <a:r>
              <a:rPr lang="zh-CN" altLang="en-US" sz="3400" b="1" dirty="0">
                <a:solidFill>
                  <a:schemeClr val="bg1"/>
                </a:solidFill>
                <a:ea typeface="微软雅黑" panose="020B0503020204020204" pitchFamily="34" charset="-122"/>
              </a:rPr>
              <a:t>拿但业说：“拉比，你是　神的儿子，你是以色列的王。” </a:t>
            </a:r>
          </a:p>
          <a:p>
            <a:pPr algn="l">
              <a:lnSpc>
                <a:spcPct val="114000"/>
              </a:lnSpc>
            </a:pPr>
            <a:r>
              <a:rPr lang="en-US" altLang="zh-CN" sz="3400" b="1" dirty="0">
                <a:solidFill>
                  <a:schemeClr val="bg1"/>
                </a:solidFill>
                <a:ea typeface="微软雅黑" panose="020B0503020204020204" pitchFamily="34" charset="-122"/>
              </a:rPr>
              <a:t>Nathanael answered and said to Him, “Rabbi, You are the Son of God! You are the King of Israel!”</a:t>
            </a:r>
          </a:p>
          <a:p>
            <a:pPr algn="l">
              <a:lnSpc>
                <a:spcPct val="114000"/>
              </a:lnSpc>
            </a:pPr>
            <a:r>
              <a:rPr lang="en-US" altLang="zh-CN" sz="3400" b="1" dirty="0">
                <a:solidFill>
                  <a:schemeClr val="bg1"/>
                </a:solidFill>
                <a:ea typeface="微软雅黑" panose="020B0503020204020204" pitchFamily="34" charset="-122"/>
              </a:rPr>
              <a:t>50 </a:t>
            </a:r>
            <a:r>
              <a:rPr lang="zh-CN" altLang="en-US" sz="3400" b="1" dirty="0">
                <a:solidFill>
                  <a:schemeClr val="bg1"/>
                </a:solidFill>
                <a:ea typeface="微软雅黑" panose="020B0503020204020204" pitchFamily="34" charset="-122"/>
              </a:rPr>
              <a:t>耶稣对他说：“因为我说在无花果树底下看见你，你就信吗？你将要看见比这更大的事。” </a:t>
            </a:r>
          </a:p>
          <a:p>
            <a:pPr algn="l">
              <a:lnSpc>
                <a:spcPct val="114000"/>
              </a:lnSpc>
            </a:pPr>
            <a:r>
              <a:rPr lang="en-US" altLang="zh-CN" sz="3400" b="1" dirty="0">
                <a:solidFill>
                  <a:schemeClr val="bg1"/>
                </a:solidFill>
                <a:ea typeface="微软雅黑" panose="020B0503020204020204" pitchFamily="34" charset="-122"/>
              </a:rPr>
              <a:t>Jesus answered and said to him, “Because I said to you, ‘I saw you under the fig tree,’ do you believe? You will see greater things than these.”</a:t>
            </a:r>
          </a:p>
        </p:txBody>
      </p:sp>
    </p:spTree>
    <p:extLst>
      <p:ext uri="{BB962C8B-B14F-4D97-AF65-F5344CB8AC3E}">
        <p14:creationId xmlns:p14="http://schemas.microsoft.com/office/powerpoint/2010/main" val="12933927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1:43-51】</a:t>
            </a:r>
          </a:p>
          <a:p>
            <a:pPr algn="l">
              <a:lnSpc>
                <a:spcPct val="114000"/>
              </a:lnSpc>
            </a:pPr>
            <a:r>
              <a:rPr lang="en-US" altLang="zh-CN" sz="3600" b="1" dirty="0">
                <a:solidFill>
                  <a:schemeClr val="bg1"/>
                </a:solidFill>
                <a:ea typeface="微软雅黑" panose="020B0503020204020204" pitchFamily="34" charset="-122"/>
              </a:rPr>
              <a:t>51 </a:t>
            </a:r>
            <a:r>
              <a:rPr lang="zh-CN" altLang="en-US" sz="3600" b="1" dirty="0">
                <a:solidFill>
                  <a:schemeClr val="bg1"/>
                </a:solidFill>
                <a:ea typeface="微软雅黑" panose="020B0503020204020204" pitchFamily="34" charset="-122"/>
              </a:rPr>
              <a:t>又说：“我实实在在地告诉你们，你们将要看见天开了，　神的使者上去下来在人子身上。”</a:t>
            </a:r>
          </a:p>
          <a:p>
            <a:pPr algn="l">
              <a:lnSpc>
                <a:spcPct val="114000"/>
              </a:lnSpc>
            </a:pPr>
            <a:r>
              <a:rPr lang="en-US" altLang="zh-CN" sz="3600" b="1" dirty="0">
                <a:solidFill>
                  <a:schemeClr val="bg1"/>
                </a:solidFill>
                <a:ea typeface="微软雅黑" panose="020B0503020204020204" pitchFamily="34" charset="-122"/>
              </a:rPr>
              <a:t>And He said to him, “Most assuredly, I say to you, hereafter you shall see heaven open, and the angels of God ascending and descending upon the Son of Man.”</a:t>
            </a:r>
          </a:p>
        </p:txBody>
      </p:sp>
    </p:spTree>
    <p:extLst>
      <p:ext uri="{BB962C8B-B14F-4D97-AF65-F5344CB8AC3E}">
        <p14:creationId xmlns:p14="http://schemas.microsoft.com/office/powerpoint/2010/main" val="25062503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32:2</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凡</a:t>
            </a:r>
            <a:r>
              <a:rPr lang="zh-CN" altLang="en-US" sz="3600" b="1" dirty="0">
                <a:solidFill>
                  <a:schemeClr val="bg1"/>
                </a:solidFill>
                <a:ea typeface="微软雅黑" panose="020B0503020204020204" pitchFamily="34" charset="-122"/>
              </a:rPr>
              <a:t>心里没有诡诈，耶和华不算为有罪的，这人是有福的。</a:t>
            </a:r>
          </a:p>
          <a:p>
            <a:pPr algn="l">
              <a:lnSpc>
                <a:spcPct val="114000"/>
              </a:lnSpc>
            </a:pPr>
            <a:r>
              <a:rPr lang="en-US" altLang="zh-CN" sz="3600" b="1" dirty="0">
                <a:solidFill>
                  <a:schemeClr val="bg1"/>
                </a:solidFill>
                <a:ea typeface="微软雅黑" panose="020B0503020204020204" pitchFamily="34" charset="-122"/>
              </a:rPr>
              <a:t>Blessed is the man to whom the Lord does not impute iniquity, And in whose spirit there is no deceit.</a:t>
            </a:r>
          </a:p>
        </p:txBody>
      </p:sp>
    </p:spTree>
    <p:extLst>
      <p:ext uri="{BB962C8B-B14F-4D97-AF65-F5344CB8AC3E}">
        <p14:creationId xmlns:p14="http://schemas.microsoft.com/office/powerpoint/2010/main" val="3776703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23:25-28】</a:t>
            </a:r>
          </a:p>
          <a:p>
            <a:pPr algn="l">
              <a:lnSpc>
                <a:spcPct val="114000"/>
              </a:lnSpc>
            </a:pPr>
            <a:r>
              <a:rPr lang="en-US" altLang="zh-CN" sz="3200" b="1" dirty="0">
                <a:solidFill>
                  <a:schemeClr val="bg1"/>
                </a:solidFill>
                <a:ea typeface="微软雅黑" panose="020B0503020204020204" pitchFamily="34" charset="-122"/>
              </a:rPr>
              <a:t>25 “</a:t>
            </a:r>
            <a:r>
              <a:rPr lang="zh-CN" altLang="en-US" sz="3200" b="1" dirty="0">
                <a:solidFill>
                  <a:schemeClr val="bg1"/>
                </a:solidFill>
                <a:ea typeface="微软雅黑" panose="020B0503020204020204" pitchFamily="34" charset="-122"/>
              </a:rPr>
              <a:t>你们这假冒为善的文士和法利赛人有祸了！因为你们洗净杯盘的外面，里面却盛满了勒索和放荡。</a:t>
            </a:r>
          </a:p>
          <a:p>
            <a:pPr algn="l">
              <a:lnSpc>
                <a:spcPct val="114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Woe to you, scribes and Pharisees, hypocrites! For you cleanse the outside of the cup and dish, but inside they are full of extortion and self-indulgence.</a:t>
            </a:r>
          </a:p>
          <a:p>
            <a:pPr algn="l">
              <a:lnSpc>
                <a:spcPct val="114000"/>
              </a:lnSpc>
            </a:pPr>
            <a:r>
              <a:rPr lang="en-US" altLang="zh-CN" sz="3200" b="1" dirty="0">
                <a:solidFill>
                  <a:schemeClr val="bg1"/>
                </a:solidFill>
                <a:ea typeface="微软雅黑" panose="020B0503020204020204" pitchFamily="34" charset="-122"/>
              </a:rPr>
              <a:t>26 </a:t>
            </a:r>
            <a:r>
              <a:rPr lang="zh-CN" altLang="en-US" sz="3200" b="1" dirty="0">
                <a:solidFill>
                  <a:schemeClr val="bg1"/>
                </a:solidFill>
                <a:ea typeface="微软雅黑" panose="020B0503020204020204" pitchFamily="34" charset="-122"/>
              </a:rPr>
              <a:t>你们这瞎眼的法利赛人，先洗净杯盘的里面，好叫外面也干净了。</a:t>
            </a:r>
          </a:p>
          <a:p>
            <a:pPr algn="l">
              <a:lnSpc>
                <a:spcPct val="114000"/>
              </a:lnSpc>
            </a:pPr>
            <a:r>
              <a:rPr lang="en-US" altLang="zh-CN" sz="3200" b="1" dirty="0">
                <a:solidFill>
                  <a:schemeClr val="bg1"/>
                </a:solidFill>
                <a:ea typeface="微软雅黑" panose="020B0503020204020204" pitchFamily="34" charset="-122"/>
              </a:rPr>
              <a:t>Blind Pharisee, first cleanse the inside of the cup and dish, that the outside of them may be clean also.</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4291825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6:1-12】</a:t>
            </a:r>
          </a:p>
          <a:p>
            <a:pPr algn="l">
              <a:lnSpc>
                <a:spcPct val="114000"/>
              </a:lnSpc>
            </a:pPr>
            <a:r>
              <a:rPr lang="en-US" altLang="zh-CN" sz="3200" b="1" dirty="0">
                <a:solidFill>
                  <a:schemeClr val="bg1"/>
                </a:solidFill>
                <a:ea typeface="微软雅黑" panose="020B0503020204020204" pitchFamily="34" charset="-122"/>
              </a:rPr>
              <a:t>1 </a:t>
            </a:r>
            <a:r>
              <a:rPr lang="zh-CN" altLang="en-US" sz="3200" b="1" dirty="0">
                <a:solidFill>
                  <a:schemeClr val="bg1"/>
                </a:solidFill>
                <a:ea typeface="微软雅黑" panose="020B0503020204020204" pitchFamily="34" charset="-122"/>
              </a:rPr>
              <a:t>所以，我们应当离开基督道理的开端，竭力进到完全的地步，不必再立根基，就如那懊悔死行、信靠　神、</a:t>
            </a:r>
          </a:p>
          <a:p>
            <a:pPr algn="l">
              <a:lnSpc>
                <a:spcPct val="100000"/>
              </a:lnSpc>
            </a:pPr>
            <a:r>
              <a:rPr lang="en-US" altLang="zh-CN" sz="3200" b="1" dirty="0">
                <a:solidFill>
                  <a:schemeClr val="bg1"/>
                </a:solidFill>
                <a:ea typeface="微软雅黑" panose="020B0503020204020204" pitchFamily="34" charset="-122"/>
              </a:rPr>
              <a:t>Therefore, leaving the discussion of the elementary principles of Christ, let us go on to perfection, not laying again the foundation of repentance from dead works and of faith toward God,</a:t>
            </a:r>
          </a:p>
          <a:p>
            <a:pPr algn="l">
              <a:lnSpc>
                <a:spcPct val="114000"/>
              </a:lnSpc>
            </a:pPr>
            <a:r>
              <a:rPr lang="en-US" altLang="zh-CN" sz="3200" b="1" dirty="0">
                <a:solidFill>
                  <a:schemeClr val="bg1"/>
                </a:solidFill>
                <a:ea typeface="微软雅黑" panose="020B0503020204020204" pitchFamily="34" charset="-122"/>
              </a:rPr>
              <a:t>2 </a:t>
            </a:r>
            <a:r>
              <a:rPr lang="zh-CN" altLang="en-US" sz="3200" b="1" dirty="0">
                <a:solidFill>
                  <a:schemeClr val="bg1"/>
                </a:solidFill>
                <a:ea typeface="微软雅黑" panose="020B0503020204020204" pitchFamily="34" charset="-122"/>
              </a:rPr>
              <a:t>各样洗礼、按手之礼、死人复活，以及永远审判各等教训。</a:t>
            </a:r>
          </a:p>
          <a:p>
            <a:pPr algn="l">
              <a:lnSpc>
                <a:spcPct val="100000"/>
              </a:lnSpc>
            </a:pPr>
            <a:r>
              <a:rPr lang="en-US" altLang="zh-CN" sz="3200" b="1" dirty="0">
                <a:solidFill>
                  <a:schemeClr val="bg1"/>
                </a:solidFill>
                <a:ea typeface="微软雅黑" panose="020B0503020204020204" pitchFamily="34" charset="-122"/>
              </a:rPr>
              <a:t>of the doctrine of baptisms, of laying on of hands, of resurrection of the dead, and of eternal judgment</a:t>
            </a:r>
            <a:r>
              <a:rPr lang="en-US" altLang="zh-CN" sz="32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8794409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23:25-28】</a:t>
            </a:r>
          </a:p>
          <a:p>
            <a:pPr algn="l">
              <a:lnSpc>
                <a:spcPct val="114000"/>
              </a:lnSpc>
            </a:pPr>
            <a:r>
              <a:rPr lang="en-US" altLang="zh-CN" sz="3200" b="1" dirty="0">
                <a:solidFill>
                  <a:schemeClr val="bg1"/>
                </a:solidFill>
                <a:ea typeface="微软雅黑" panose="020B0503020204020204" pitchFamily="34" charset="-122"/>
              </a:rPr>
              <a:t>27 “</a:t>
            </a:r>
            <a:r>
              <a:rPr lang="zh-CN" altLang="en-US" sz="3200" b="1" dirty="0">
                <a:solidFill>
                  <a:schemeClr val="bg1"/>
                </a:solidFill>
                <a:ea typeface="微软雅黑" panose="020B0503020204020204" pitchFamily="34" charset="-122"/>
              </a:rPr>
              <a:t>你们这假冒为善的文士和法利赛人有祸了！因为你们好像粉饰的坟墓，外面好看，里面却装满了死人的骨头和一切的污秽。</a:t>
            </a:r>
          </a:p>
          <a:p>
            <a:pPr algn="l">
              <a:lnSpc>
                <a:spcPct val="100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Woe to you, scribes and Pharisees, hypocrites! For you are like whitewashed tombs which indeed appear beautiful outwardly, but inside are full of dead men’s bones and all uncleanness.</a:t>
            </a:r>
          </a:p>
          <a:p>
            <a:pPr algn="l">
              <a:lnSpc>
                <a:spcPct val="114000"/>
              </a:lnSpc>
            </a:pPr>
            <a:r>
              <a:rPr lang="en-US" altLang="zh-CN" sz="3200" b="1" dirty="0">
                <a:solidFill>
                  <a:schemeClr val="bg1"/>
                </a:solidFill>
                <a:ea typeface="微软雅黑" panose="020B0503020204020204" pitchFamily="34" charset="-122"/>
              </a:rPr>
              <a:t>28 </a:t>
            </a:r>
            <a:r>
              <a:rPr lang="zh-CN" altLang="en-US" sz="3200" b="1" dirty="0">
                <a:solidFill>
                  <a:schemeClr val="bg1"/>
                </a:solidFill>
                <a:ea typeface="微软雅黑" panose="020B0503020204020204" pitchFamily="34" charset="-122"/>
              </a:rPr>
              <a:t>你们也是如此，在人前、外面显出公义来，里面却装满了假善和不法的事。</a:t>
            </a:r>
          </a:p>
          <a:p>
            <a:pPr algn="l">
              <a:lnSpc>
                <a:spcPct val="100000"/>
              </a:lnSpc>
            </a:pPr>
            <a:r>
              <a:rPr lang="en-US" altLang="zh-CN" sz="3200" b="1" dirty="0">
                <a:solidFill>
                  <a:schemeClr val="bg1"/>
                </a:solidFill>
                <a:ea typeface="微软雅黑" panose="020B0503020204020204" pitchFamily="34" charset="-122"/>
              </a:rPr>
              <a:t>Even so you also outwardly appear righteous to men, but inside you are full of hypocrisy and lawlessness.</a:t>
            </a:r>
          </a:p>
        </p:txBody>
      </p:sp>
    </p:spTree>
    <p:extLst>
      <p:ext uri="{BB962C8B-B14F-4D97-AF65-F5344CB8AC3E}">
        <p14:creationId xmlns:p14="http://schemas.microsoft.com/office/powerpoint/2010/main" val="30575746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a:t>
            </a:r>
            <a:r>
              <a:rPr lang="en-US" altLang="zh-CN" sz="3600" b="1" u="sng" dirty="0" smtClean="0">
                <a:solidFill>
                  <a:schemeClr val="bg1"/>
                </a:solidFill>
                <a:ea typeface="微软雅黑" panose="020B0503020204020204" pitchFamily="34" charset="-122"/>
              </a:rPr>
              <a:t>1:45-51</a:t>
            </a:r>
            <a:r>
              <a:rPr lang="en-US" altLang="zh-CN" sz="3600" b="1" u="sng" dirty="0">
                <a:solidFill>
                  <a:schemeClr val="bg1"/>
                </a:solidFill>
                <a:ea typeface="微软雅黑" panose="020B0503020204020204" pitchFamily="34" charset="-122"/>
              </a:rPr>
              <a:t>】</a:t>
            </a:r>
          </a:p>
          <a:p>
            <a:pPr algn="l">
              <a:lnSpc>
                <a:spcPct val="114000"/>
              </a:lnSpc>
            </a:pPr>
            <a:r>
              <a:rPr lang="en-US" altLang="zh-CN" sz="3200" b="1" dirty="0">
                <a:solidFill>
                  <a:schemeClr val="bg1"/>
                </a:solidFill>
                <a:ea typeface="微软雅黑" panose="020B0503020204020204" pitchFamily="34" charset="-122"/>
              </a:rPr>
              <a:t>45 </a:t>
            </a:r>
            <a:r>
              <a:rPr lang="zh-CN" altLang="en-US" sz="3200" b="1" dirty="0">
                <a:solidFill>
                  <a:schemeClr val="bg1"/>
                </a:solidFill>
                <a:ea typeface="微软雅黑" panose="020B0503020204020204" pitchFamily="34" charset="-122"/>
              </a:rPr>
              <a:t>腓力找着拿但业，对他说：“摩西在律法上所写的和众先知所记的那一位，我们遇见了，就是约瑟的儿子拿撒勒人耶稣。” </a:t>
            </a:r>
          </a:p>
          <a:p>
            <a:pPr algn="l">
              <a:lnSpc>
                <a:spcPct val="100000"/>
              </a:lnSpc>
            </a:pPr>
            <a:r>
              <a:rPr lang="en-US" altLang="zh-CN" sz="3200" b="1" dirty="0">
                <a:solidFill>
                  <a:schemeClr val="bg1"/>
                </a:solidFill>
                <a:ea typeface="微软雅黑" panose="020B0503020204020204" pitchFamily="34" charset="-122"/>
              </a:rPr>
              <a:t>Philip found Nathanael and said to him, “We have found Him of whom Moses in the law, and also the prophets, wrote—Jesus of Nazareth, the son of Joseph.”</a:t>
            </a:r>
          </a:p>
          <a:p>
            <a:pPr algn="l">
              <a:lnSpc>
                <a:spcPct val="100000"/>
              </a:lnSpc>
            </a:pPr>
            <a:r>
              <a:rPr lang="en-US" altLang="zh-CN" sz="3200" b="1" dirty="0">
                <a:solidFill>
                  <a:schemeClr val="bg1"/>
                </a:solidFill>
                <a:ea typeface="微软雅黑" panose="020B0503020204020204" pitchFamily="34" charset="-122"/>
              </a:rPr>
              <a:t>46 </a:t>
            </a:r>
            <a:r>
              <a:rPr lang="zh-CN" altLang="en-US" sz="3200" b="1" dirty="0">
                <a:solidFill>
                  <a:schemeClr val="bg1"/>
                </a:solidFill>
                <a:ea typeface="微软雅黑" panose="020B0503020204020204" pitchFamily="34" charset="-122"/>
              </a:rPr>
              <a:t>拿但业对他说：“拿撒勒还能出什么好的吗？”腓力说：</a:t>
            </a:r>
            <a:r>
              <a:rPr lang="zh-CN" altLang="en-US" sz="3200" b="1" dirty="0" smtClean="0">
                <a:solidFill>
                  <a:schemeClr val="bg1"/>
                </a:solidFill>
                <a:ea typeface="微软雅黑" panose="020B0503020204020204" pitchFamily="34" charset="-122"/>
              </a:rPr>
              <a:t>“你来看。” </a:t>
            </a:r>
            <a:r>
              <a:rPr lang="en-US" altLang="zh-CN" sz="3200" b="1" dirty="0" smtClean="0">
                <a:solidFill>
                  <a:schemeClr val="bg1"/>
                </a:solidFill>
                <a:ea typeface="微软雅黑" panose="020B0503020204020204" pitchFamily="34" charset="-122"/>
              </a:rPr>
              <a:t>And </a:t>
            </a:r>
            <a:r>
              <a:rPr lang="en-US" altLang="zh-CN" sz="3200" b="1" dirty="0">
                <a:solidFill>
                  <a:schemeClr val="bg1"/>
                </a:solidFill>
                <a:ea typeface="微软雅黑" panose="020B0503020204020204" pitchFamily="34" charset="-122"/>
              </a:rPr>
              <a:t>Nathanael said to him, “Can anything good come out of Nazareth</a:t>
            </a:r>
            <a:r>
              <a:rPr lang="en-US" altLang="zh-CN" sz="3200" b="1" dirty="0" smtClean="0">
                <a:solidFill>
                  <a:schemeClr val="bg1"/>
                </a:solidFill>
                <a:ea typeface="微软雅黑" panose="020B0503020204020204" pitchFamily="34" charset="-122"/>
              </a:rPr>
              <a:t>?” Philip </a:t>
            </a:r>
            <a:r>
              <a:rPr lang="en-US" altLang="zh-CN" sz="3200" b="1" dirty="0">
                <a:solidFill>
                  <a:schemeClr val="bg1"/>
                </a:solidFill>
                <a:ea typeface="微软雅黑" panose="020B0503020204020204" pitchFamily="34" charset="-122"/>
              </a:rPr>
              <a:t>said to him, “Come and see.”</a:t>
            </a:r>
          </a:p>
        </p:txBody>
      </p:sp>
    </p:spTree>
    <p:extLst>
      <p:ext uri="{BB962C8B-B14F-4D97-AF65-F5344CB8AC3E}">
        <p14:creationId xmlns:p14="http://schemas.microsoft.com/office/powerpoint/2010/main" val="279407850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a:t>
            </a:r>
            <a:r>
              <a:rPr lang="en-US" altLang="zh-CN" sz="3600" b="1" u="sng" dirty="0" smtClean="0">
                <a:solidFill>
                  <a:schemeClr val="bg1"/>
                </a:solidFill>
                <a:ea typeface="微软雅黑" panose="020B0503020204020204" pitchFamily="34" charset="-122"/>
              </a:rPr>
              <a:t>1:45-51</a:t>
            </a:r>
            <a:r>
              <a:rPr lang="en-US" altLang="zh-CN" sz="3600" b="1" u="sng" dirty="0">
                <a:solidFill>
                  <a:schemeClr val="bg1"/>
                </a:solidFill>
                <a:ea typeface="微软雅黑" panose="020B0503020204020204" pitchFamily="34" charset="-122"/>
              </a:rPr>
              <a:t>】</a:t>
            </a:r>
          </a:p>
          <a:p>
            <a:pPr algn="l">
              <a:lnSpc>
                <a:spcPct val="114000"/>
              </a:lnSpc>
            </a:pPr>
            <a:r>
              <a:rPr lang="en-US" altLang="zh-CN" sz="3200" b="1" dirty="0">
                <a:solidFill>
                  <a:schemeClr val="bg1"/>
                </a:solidFill>
                <a:ea typeface="微软雅黑" panose="020B0503020204020204" pitchFamily="34" charset="-122"/>
              </a:rPr>
              <a:t>47 </a:t>
            </a:r>
            <a:r>
              <a:rPr lang="zh-CN" altLang="en-US" sz="3200" b="1" dirty="0">
                <a:solidFill>
                  <a:schemeClr val="bg1"/>
                </a:solidFill>
                <a:ea typeface="微软雅黑" panose="020B0503020204020204" pitchFamily="34" charset="-122"/>
              </a:rPr>
              <a:t>耶稣看见拿但业来，就指着他说：“看哪，这是个真以色列人，他心里是没有诡诈的。” </a:t>
            </a:r>
          </a:p>
          <a:p>
            <a:pPr algn="l">
              <a:lnSpc>
                <a:spcPct val="100000"/>
              </a:lnSpc>
            </a:pPr>
            <a:r>
              <a:rPr lang="en-US" altLang="zh-CN" sz="3200" b="1" dirty="0">
                <a:solidFill>
                  <a:schemeClr val="bg1"/>
                </a:solidFill>
                <a:ea typeface="微软雅黑" panose="020B0503020204020204" pitchFamily="34" charset="-122"/>
              </a:rPr>
              <a:t>Jesus saw Nathanael coming toward Him, and said of him, “Behold, an Israelite indeed, in whom is no deceit!”</a:t>
            </a:r>
          </a:p>
          <a:p>
            <a:pPr algn="l">
              <a:lnSpc>
                <a:spcPct val="114000"/>
              </a:lnSpc>
            </a:pPr>
            <a:r>
              <a:rPr lang="en-US" altLang="zh-CN" sz="3200" b="1" dirty="0">
                <a:solidFill>
                  <a:schemeClr val="bg1"/>
                </a:solidFill>
                <a:ea typeface="微软雅黑" panose="020B0503020204020204" pitchFamily="34" charset="-122"/>
              </a:rPr>
              <a:t>48 </a:t>
            </a:r>
            <a:r>
              <a:rPr lang="zh-CN" altLang="en-US" sz="3200" b="1" dirty="0">
                <a:solidFill>
                  <a:schemeClr val="bg1"/>
                </a:solidFill>
                <a:ea typeface="微软雅黑" panose="020B0503020204020204" pitchFamily="34" charset="-122"/>
              </a:rPr>
              <a:t>拿但业对耶稣说：“你从哪里知道我呢？”耶稣回答说：“腓力还没有招呼你，你在无花果树底下，我就看见你了。” </a:t>
            </a:r>
          </a:p>
          <a:p>
            <a:pPr algn="l">
              <a:lnSpc>
                <a:spcPct val="100000"/>
              </a:lnSpc>
            </a:pPr>
            <a:r>
              <a:rPr lang="en-US" altLang="zh-CN" sz="3200" b="1" dirty="0">
                <a:solidFill>
                  <a:schemeClr val="bg1"/>
                </a:solidFill>
                <a:ea typeface="微软雅黑" panose="020B0503020204020204" pitchFamily="34" charset="-122"/>
              </a:rPr>
              <a:t>Nathanael said to Him, “How do You know me</a:t>
            </a:r>
            <a:r>
              <a:rPr lang="en-US" altLang="zh-CN" sz="3200" b="1" dirty="0" smtClean="0">
                <a:solidFill>
                  <a:schemeClr val="bg1"/>
                </a:solidFill>
                <a:ea typeface="微软雅黑" panose="020B0503020204020204" pitchFamily="34" charset="-122"/>
              </a:rPr>
              <a:t>?” Jesus </a:t>
            </a:r>
            <a:r>
              <a:rPr lang="en-US" altLang="zh-CN" sz="3200" b="1" dirty="0">
                <a:solidFill>
                  <a:schemeClr val="bg1"/>
                </a:solidFill>
                <a:ea typeface="微软雅黑" panose="020B0503020204020204" pitchFamily="34" charset="-122"/>
              </a:rPr>
              <a:t>answered and said to him, “Before Philip called you, when you were under the fig tree, I saw you.”</a:t>
            </a:r>
          </a:p>
        </p:txBody>
      </p:sp>
    </p:spTree>
    <p:extLst>
      <p:ext uri="{BB962C8B-B14F-4D97-AF65-F5344CB8AC3E}">
        <p14:creationId xmlns:p14="http://schemas.microsoft.com/office/powerpoint/2010/main" val="73147197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a:t>
            </a:r>
            <a:r>
              <a:rPr lang="en-US" altLang="zh-CN" sz="3600" b="1" u="sng" dirty="0" smtClean="0">
                <a:solidFill>
                  <a:schemeClr val="bg1"/>
                </a:solidFill>
                <a:ea typeface="微软雅黑" panose="020B0503020204020204" pitchFamily="34" charset="-122"/>
              </a:rPr>
              <a:t>1:45-51</a:t>
            </a:r>
            <a:r>
              <a:rPr lang="en-US" altLang="zh-CN" sz="3600" b="1" u="sng" dirty="0">
                <a:solidFill>
                  <a:schemeClr val="bg1"/>
                </a:solidFill>
                <a:ea typeface="微软雅黑" panose="020B0503020204020204" pitchFamily="34" charset="-122"/>
              </a:rPr>
              <a:t>】</a:t>
            </a:r>
          </a:p>
          <a:p>
            <a:pPr algn="l">
              <a:lnSpc>
                <a:spcPct val="114000"/>
              </a:lnSpc>
            </a:pPr>
            <a:r>
              <a:rPr lang="en-US" altLang="zh-CN" sz="3400" b="1" dirty="0">
                <a:solidFill>
                  <a:schemeClr val="bg1"/>
                </a:solidFill>
                <a:ea typeface="微软雅黑" panose="020B0503020204020204" pitchFamily="34" charset="-122"/>
              </a:rPr>
              <a:t>49 </a:t>
            </a:r>
            <a:r>
              <a:rPr lang="zh-CN" altLang="en-US" sz="3400" b="1" dirty="0">
                <a:solidFill>
                  <a:schemeClr val="bg1"/>
                </a:solidFill>
                <a:ea typeface="微软雅黑" panose="020B0503020204020204" pitchFamily="34" charset="-122"/>
              </a:rPr>
              <a:t>拿但业说：“拉比，你是　神的儿子，你是以色列的王。” </a:t>
            </a:r>
          </a:p>
          <a:p>
            <a:pPr algn="l">
              <a:lnSpc>
                <a:spcPct val="114000"/>
              </a:lnSpc>
            </a:pPr>
            <a:r>
              <a:rPr lang="en-US" altLang="zh-CN" sz="3400" b="1" dirty="0">
                <a:solidFill>
                  <a:schemeClr val="bg1"/>
                </a:solidFill>
                <a:ea typeface="微软雅黑" panose="020B0503020204020204" pitchFamily="34" charset="-122"/>
              </a:rPr>
              <a:t>Nathanael answered and said to Him, “Rabbi, You are the Son of God! You are the King of Israel!”</a:t>
            </a:r>
          </a:p>
          <a:p>
            <a:pPr algn="l">
              <a:lnSpc>
                <a:spcPct val="114000"/>
              </a:lnSpc>
            </a:pPr>
            <a:r>
              <a:rPr lang="en-US" altLang="zh-CN" sz="3400" b="1" dirty="0">
                <a:solidFill>
                  <a:schemeClr val="bg1"/>
                </a:solidFill>
                <a:ea typeface="微软雅黑" panose="020B0503020204020204" pitchFamily="34" charset="-122"/>
              </a:rPr>
              <a:t>50 </a:t>
            </a:r>
            <a:r>
              <a:rPr lang="zh-CN" altLang="en-US" sz="3400" b="1" dirty="0">
                <a:solidFill>
                  <a:schemeClr val="bg1"/>
                </a:solidFill>
                <a:ea typeface="微软雅黑" panose="020B0503020204020204" pitchFamily="34" charset="-122"/>
              </a:rPr>
              <a:t>耶稣对他说：“因为我说在无花果树底下看见你，你就信吗？你将要看见比这更大的事。” </a:t>
            </a:r>
          </a:p>
          <a:p>
            <a:pPr algn="l">
              <a:lnSpc>
                <a:spcPct val="114000"/>
              </a:lnSpc>
            </a:pPr>
            <a:r>
              <a:rPr lang="en-US" altLang="zh-CN" sz="3400" b="1" dirty="0">
                <a:solidFill>
                  <a:schemeClr val="bg1"/>
                </a:solidFill>
                <a:ea typeface="微软雅黑" panose="020B0503020204020204" pitchFamily="34" charset="-122"/>
              </a:rPr>
              <a:t>Jesus answered and said to him, “Because I said to you, ‘I saw you under the fig tree,’ do you believe? You will see greater things than these.”</a:t>
            </a:r>
          </a:p>
        </p:txBody>
      </p:sp>
    </p:spTree>
    <p:extLst>
      <p:ext uri="{BB962C8B-B14F-4D97-AF65-F5344CB8AC3E}">
        <p14:creationId xmlns:p14="http://schemas.microsoft.com/office/powerpoint/2010/main" val="246369706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a:t>
            </a:r>
            <a:r>
              <a:rPr lang="en-US" altLang="zh-CN" sz="3600" b="1" u="sng" dirty="0" smtClean="0">
                <a:solidFill>
                  <a:schemeClr val="bg1"/>
                </a:solidFill>
                <a:ea typeface="微软雅黑" panose="020B0503020204020204" pitchFamily="34" charset="-122"/>
              </a:rPr>
              <a:t>1:45-51</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51 </a:t>
            </a:r>
            <a:r>
              <a:rPr lang="zh-CN" altLang="en-US" sz="3600" b="1" dirty="0">
                <a:solidFill>
                  <a:schemeClr val="bg1"/>
                </a:solidFill>
                <a:ea typeface="微软雅黑" panose="020B0503020204020204" pitchFamily="34" charset="-122"/>
              </a:rPr>
              <a:t>又说：“我实实在在地告诉你们，你们将要看见天开了，　神的使者上去下来在人子身上。”</a:t>
            </a:r>
          </a:p>
          <a:p>
            <a:pPr algn="l">
              <a:lnSpc>
                <a:spcPct val="114000"/>
              </a:lnSpc>
            </a:pPr>
            <a:r>
              <a:rPr lang="en-US" altLang="zh-CN" sz="3600" b="1" dirty="0">
                <a:solidFill>
                  <a:schemeClr val="bg1"/>
                </a:solidFill>
                <a:ea typeface="微软雅黑" panose="020B0503020204020204" pitchFamily="34" charset="-122"/>
              </a:rPr>
              <a:t>And He said to him, “Most assuredly, I say to you, hereafter you shall see heaven open, and the angels of God ascending and descending upon the Son of Man.”</a:t>
            </a:r>
          </a:p>
        </p:txBody>
      </p:sp>
    </p:spTree>
    <p:extLst>
      <p:ext uri="{BB962C8B-B14F-4D97-AF65-F5344CB8AC3E}">
        <p14:creationId xmlns:p14="http://schemas.microsoft.com/office/powerpoint/2010/main" val="278091000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马可福音 </a:t>
            </a:r>
            <a:r>
              <a:rPr lang="en-US" altLang="zh-CN" sz="3600" b="1" u="sng" dirty="0">
                <a:solidFill>
                  <a:schemeClr val="bg1"/>
                </a:solidFill>
                <a:ea typeface="微软雅黑" panose="020B0503020204020204" pitchFamily="34" charset="-122"/>
              </a:rPr>
              <a:t>Mark 6:1-6】</a:t>
            </a:r>
          </a:p>
          <a:p>
            <a:pPr algn="l">
              <a:lnSpc>
                <a:spcPct val="114000"/>
              </a:lnSpc>
            </a:pPr>
            <a:r>
              <a:rPr lang="en-US" altLang="zh-CN" sz="3000" b="1" dirty="0">
                <a:solidFill>
                  <a:schemeClr val="bg1"/>
                </a:solidFill>
                <a:ea typeface="微软雅黑" panose="020B0503020204020204" pitchFamily="34" charset="-122"/>
              </a:rPr>
              <a:t>1 </a:t>
            </a:r>
            <a:r>
              <a:rPr lang="zh-CN" altLang="en-US" sz="3000" b="1" dirty="0">
                <a:solidFill>
                  <a:schemeClr val="bg1"/>
                </a:solidFill>
                <a:ea typeface="微软雅黑" panose="020B0503020204020204" pitchFamily="34" charset="-122"/>
              </a:rPr>
              <a:t>耶稣离开那里，来到自己的家乡，门徒也跟从祂。</a:t>
            </a:r>
          </a:p>
          <a:p>
            <a:pPr algn="l">
              <a:lnSpc>
                <a:spcPct val="114000"/>
              </a:lnSpc>
            </a:pPr>
            <a:r>
              <a:rPr lang="en-US" altLang="zh-CN" sz="3000" b="1" dirty="0">
                <a:solidFill>
                  <a:schemeClr val="bg1"/>
                </a:solidFill>
                <a:ea typeface="微软雅黑" panose="020B0503020204020204" pitchFamily="34" charset="-122"/>
              </a:rPr>
              <a:t>Then He went out from there and came to His own country, and His disciples followed Him.</a:t>
            </a:r>
          </a:p>
          <a:p>
            <a:pPr algn="l">
              <a:lnSpc>
                <a:spcPct val="114000"/>
              </a:lnSpc>
            </a:pPr>
            <a:r>
              <a:rPr lang="en-US" altLang="zh-CN" sz="3000" b="1" dirty="0">
                <a:solidFill>
                  <a:schemeClr val="bg1"/>
                </a:solidFill>
                <a:ea typeface="微软雅黑" panose="020B0503020204020204" pitchFamily="34" charset="-122"/>
              </a:rPr>
              <a:t>2 </a:t>
            </a:r>
            <a:r>
              <a:rPr lang="zh-CN" altLang="en-US" sz="3000" b="1" dirty="0">
                <a:solidFill>
                  <a:schemeClr val="bg1"/>
                </a:solidFill>
                <a:ea typeface="微软雅黑" panose="020B0503020204020204" pitchFamily="34" charset="-122"/>
              </a:rPr>
              <a:t>到了安息日，祂在会堂里教训人。众人听见，就甚希奇，说：“这人从哪里有这些事呢？所赐给祂的是什么智慧？祂手所作的是何等的异能呢？</a:t>
            </a:r>
          </a:p>
          <a:p>
            <a:pPr algn="l">
              <a:lnSpc>
                <a:spcPct val="114000"/>
              </a:lnSpc>
            </a:pPr>
            <a:r>
              <a:rPr lang="en-US" altLang="zh-CN" sz="3000" b="1" dirty="0">
                <a:solidFill>
                  <a:schemeClr val="bg1"/>
                </a:solidFill>
                <a:ea typeface="微软雅黑" panose="020B0503020204020204" pitchFamily="34" charset="-122"/>
              </a:rPr>
              <a:t>And when the Sabbath had come, He began to teach in the synagogue. And many hearing Him were astonished, saying, “Where did this Man get these things? And what wisdom is this which is given to Him, that such mighty works are performed by His hands!</a:t>
            </a:r>
          </a:p>
        </p:txBody>
      </p:sp>
    </p:spTree>
    <p:extLst>
      <p:ext uri="{BB962C8B-B14F-4D97-AF65-F5344CB8AC3E}">
        <p14:creationId xmlns:p14="http://schemas.microsoft.com/office/powerpoint/2010/main" val="84701682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马可福音 </a:t>
            </a:r>
            <a:r>
              <a:rPr lang="en-US" altLang="zh-CN" sz="3600" b="1" u="sng" dirty="0">
                <a:solidFill>
                  <a:schemeClr val="bg1"/>
                </a:solidFill>
                <a:ea typeface="微软雅黑" panose="020B0503020204020204" pitchFamily="34" charset="-122"/>
              </a:rPr>
              <a:t>Mark 6:1-6】</a:t>
            </a:r>
          </a:p>
          <a:p>
            <a:pPr algn="l">
              <a:lnSpc>
                <a:spcPct val="114000"/>
              </a:lnSpc>
            </a:pPr>
            <a:r>
              <a:rPr lang="en-US" altLang="zh-CN" sz="3000" b="1" dirty="0">
                <a:solidFill>
                  <a:schemeClr val="bg1"/>
                </a:solidFill>
                <a:ea typeface="微软雅黑" panose="020B0503020204020204" pitchFamily="34" charset="-122"/>
              </a:rPr>
              <a:t>3 </a:t>
            </a:r>
            <a:r>
              <a:rPr lang="zh-CN" altLang="en-US" sz="3000" b="1" dirty="0">
                <a:solidFill>
                  <a:schemeClr val="bg1"/>
                </a:solidFill>
                <a:ea typeface="微软雅黑" panose="020B0503020204020204" pitchFamily="34" charset="-122"/>
              </a:rPr>
              <a:t>这不是那木匠吗？不是马利亚的儿子雅各、约西、犹大、西门的长兄吗？祂妹妹们不也是在我们这里吗？” </a:t>
            </a:r>
            <a:r>
              <a:rPr lang="zh-CN" altLang="en-US" sz="3000" b="1" dirty="0" smtClean="0">
                <a:solidFill>
                  <a:schemeClr val="bg1"/>
                </a:solidFill>
                <a:ea typeface="微软雅黑" panose="020B0503020204020204" pitchFamily="34" charset="-122"/>
              </a:rPr>
              <a:t>他们</a:t>
            </a:r>
            <a:r>
              <a:rPr lang="zh-CN" altLang="en-US" sz="3000" b="1" dirty="0">
                <a:solidFill>
                  <a:schemeClr val="bg1"/>
                </a:solidFill>
                <a:ea typeface="微软雅黑" panose="020B0503020204020204" pitchFamily="34" charset="-122"/>
              </a:rPr>
              <a:t>就厌弃祂（“厌弃祂”原文作“因祂跌倒”）</a:t>
            </a:r>
            <a:r>
              <a:rPr lang="zh-CN" altLang="en-US" sz="3000" b="1" dirty="0" smtClean="0">
                <a:solidFill>
                  <a:schemeClr val="bg1"/>
                </a:solidFill>
                <a:ea typeface="微软雅黑" panose="020B0503020204020204" pitchFamily="34" charset="-122"/>
              </a:rPr>
              <a:t>。</a:t>
            </a:r>
            <a:r>
              <a:rPr lang="en-US" altLang="zh-CN" sz="3000" b="1" dirty="0">
                <a:solidFill>
                  <a:schemeClr val="bg1"/>
                </a:solidFill>
                <a:ea typeface="微软雅黑" panose="020B0503020204020204" pitchFamily="34" charset="-122"/>
              </a:rPr>
              <a:t>Is this not the carpenter, the Son of Mary, and brother of James, </a:t>
            </a:r>
            <a:r>
              <a:rPr lang="en-US" altLang="zh-CN" sz="3000" b="1" dirty="0" err="1">
                <a:solidFill>
                  <a:schemeClr val="bg1"/>
                </a:solidFill>
                <a:ea typeface="微软雅黑" panose="020B0503020204020204" pitchFamily="34" charset="-122"/>
              </a:rPr>
              <a:t>Joses</a:t>
            </a:r>
            <a:r>
              <a:rPr lang="en-US" altLang="zh-CN" sz="3000" b="1" dirty="0">
                <a:solidFill>
                  <a:schemeClr val="bg1"/>
                </a:solidFill>
                <a:ea typeface="微软雅黑" panose="020B0503020204020204" pitchFamily="34" charset="-122"/>
              </a:rPr>
              <a:t>, Judas, and Simon? And are not His sisters here with us?” So they were offended at Him.</a:t>
            </a:r>
            <a:endParaRPr lang="zh-CN" altLang="en-US" sz="3000" b="1" dirty="0">
              <a:solidFill>
                <a:schemeClr val="bg1"/>
              </a:solidFill>
              <a:ea typeface="微软雅黑" panose="020B0503020204020204" pitchFamily="34" charset="-122"/>
            </a:endParaRPr>
          </a:p>
          <a:p>
            <a:pPr algn="l">
              <a:lnSpc>
                <a:spcPct val="114000"/>
              </a:lnSpc>
            </a:pPr>
            <a:r>
              <a:rPr lang="en-US" altLang="zh-CN" sz="3000" b="1" dirty="0">
                <a:solidFill>
                  <a:schemeClr val="bg1"/>
                </a:solidFill>
                <a:ea typeface="微软雅黑" panose="020B0503020204020204" pitchFamily="34" charset="-122"/>
              </a:rPr>
              <a:t>4 </a:t>
            </a:r>
            <a:r>
              <a:rPr lang="zh-CN" altLang="en-US" sz="3000" b="1" dirty="0">
                <a:solidFill>
                  <a:schemeClr val="bg1"/>
                </a:solidFill>
                <a:ea typeface="微软雅黑" panose="020B0503020204020204" pitchFamily="34" charset="-122"/>
              </a:rPr>
              <a:t>耶稣对他们说：“大凡先知，除了本地亲属、本家之外，没有不被人尊敬的。” </a:t>
            </a:r>
          </a:p>
          <a:p>
            <a:pPr algn="l">
              <a:lnSpc>
                <a:spcPct val="114000"/>
              </a:lnSpc>
            </a:pPr>
            <a:r>
              <a:rPr lang="en-US" altLang="zh-CN" sz="3000" b="1" dirty="0">
                <a:solidFill>
                  <a:schemeClr val="bg1"/>
                </a:solidFill>
                <a:ea typeface="微软雅黑" panose="020B0503020204020204" pitchFamily="34" charset="-122"/>
              </a:rPr>
              <a:t>But Jesus said to them, “A prophet is not without honor except in his own country, among his own relatives, and in his own house.”</a:t>
            </a:r>
          </a:p>
        </p:txBody>
      </p:sp>
    </p:spTree>
    <p:extLst>
      <p:ext uri="{BB962C8B-B14F-4D97-AF65-F5344CB8AC3E}">
        <p14:creationId xmlns:p14="http://schemas.microsoft.com/office/powerpoint/2010/main" val="118713526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马可福音 </a:t>
            </a:r>
            <a:r>
              <a:rPr lang="en-US" altLang="zh-CN" sz="3600" b="1" u="sng" dirty="0">
                <a:solidFill>
                  <a:schemeClr val="bg1"/>
                </a:solidFill>
                <a:ea typeface="微软雅黑" panose="020B0503020204020204" pitchFamily="34" charset="-122"/>
              </a:rPr>
              <a:t>Mark 6:1-6】</a:t>
            </a:r>
          </a:p>
          <a:p>
            <a:pPr algn="l">
              <a:lnSpc>
                <a:spcPct val="114000"/>
              </a:lnSpc>
            </a:pPr>
            <a:r>
              <a:rPr lang="en-US" altLang="zh-CN" sz="3400" b="1" dirty="0">
                <a:solidFill>
                  <a:schemeClr val="bg1"/>
                </a:solidFill>
                <a:ea typeface="微软雅黑" panose="020B0503020204020204" pitchFamily="34" charset="-122"/>
              </a:rPr>
              <a:t>5 </a:t>
            </a:r>
            <a:r>
              <a:rPr lang="zh-CN" altLang="en-US" sz="3400" b="1" dirty="0">
                <a:solidFill>
                  <a:schemeClr val="bg1"/>
                </a:solidFill>
                <a:ea typeface="微软雅黑" panose="020B0503020204020204" pitchFamily="34" charset="-122"/>
              </a:rPr>
              <a:t>耶稣就在那里不得行什么异能，不过按手在几个病人身上，治好他们。</a:t>
            </a:r>
          </a:p>
          <a:p>
            <a:pPr algn="l">
              <a:lnSpc>
                <a:spcPct val="114000"/>
              </a:lnSpc>
            </a:pPr>
            <a:r>
              <a:rPr lang="en-US" altLang="zh-CN" sz="3400" b="1" dirty="0">
                <a:solidFill>
                  <a:schemeClr val="bg1"/>
                </a:solidFill>
                <a:ea typeface="微软雅黑" panose="020B0503020204020204" pitchFamily="34" charset="-122"/>
              </a:rPr>
              <a:t>Now He could do no mighty work there, except that He laid His hands on a few sick people and healed them.</a:t>
            </a:r>
          </a:p>
          <a:p>
            <a:pPr algn="l">
              <a:lnSpc>
                <a:spcPct val="114000"/>
              </a:lnSpc>
            </a:pPr>
            <a:r>
              <a:rPr lang="en-US" altLang="zh-CN" sz="3400" b="1" dirty="0">
                <a:solidFill>
                  <a:schemeClr val="bg1"/>
                </a:solidFill>
                <a:ea typeface="微软雅黑" panose="020B0503020204020204" pitchFamily="34" charset="-122"/>
              </a:rPr>
              <a:t>6 </a:t>
            </a:r>
            <a:r>
              <a:rPr lang="zh-CN" altLang="en-US" sz="3400" b="1" dirty="0">
                <a:solidFill>
                  <a:schemeClr val="bg1"/>
                </a:solidFill>
                <a:ea typeface="微软雅黑" panose="020B0503020204020204" pitchFamily="34" charset="-122"/>
              </a:rPr>
              <a:t>祂也诧异他们不信，就往周围乡村教训人去了。</a:t>
            </a:r>
          </a:p>
          <a:p>
            <a:pPr algn="l">
              <a:lnSpc>
                <a:spcPct val="114000"/>
              </a:lnSpc>
            </a:pPr>
            <a:r>
              <a:rPr lang="en-US" altLang="zh-CN" sz="3400" b="1" dirty="0">
                <a:solidFill>
                  <a:schemeClr val="bg1"/>
                </a:solidFill>
                <a:ea typeface="微软雅黑" panose="020B0503020204020204" pitchFamily="34" charset="-122"/>
              </a:rPr>
              <a:t>And He marveled because of their unbelief. Then He went about the villages in a circuit, teaching.</a:t>
            </a:r>
          </a:p>
        </p:txBody>
      </p:sp>
    </p:spTree>
    <p:extLst>
      <p:ext uri="{BB962C8B-B14F-4D97-AF65-F5344CB8AC3E}">
        <p14:creationId xmlns:p14="http://schemas.microsoft.com/office/powerpoint/2010/main" val="267224663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以赛亚书 </a:t>
            </a:r>
            <a:r>
              <a:rPr lang="en-US" altLang="zh-CN" sz="3600" b="1" u="sng" dirty="0">
                <a:solidFill>
                  <a:schemeClr val="bg1"/>
                </a:solidFill>
                <a:ea typeface="微软雅黑" panose="020B0503020204020204" pitchFamily="34" charset="-122"/>
              </a:rPr>
              <a:t>Isaiah 53:2-3】</a:t>
            </a:r>
          </a:p>
          <a:p>
            <a:pPr algn="l">
              <a:lnSpc>
                <a:spcPct val="100000"/>
              </a:lnSpc>
            </a:pPr>
            <a:r>
              <a:rPr lang="en-US" altLang="zh-CN" sz="3000" b="1" dirty="0">
                <a:solidFill>
                  <a:schemeClr val="bg1"/>
                </a:solidFill>
                <a:ea typeface="微软雅黑" panose="020B0503020204020204" pitchFamily="34" charset="-122"/>
              </a:rPr>
              <a:t>2 </a:t>
            </a:r>
            <a:r>
              <a:rPr lang="zh-CN" altLang="en-US" sz="3000" b="1" dirty="0">
                <a:solidFill>
                  <a:schemeClr val="bg1"/>
                </a:solidFill>
                <a:ea typeface="微软雅黑" panose="020B0503020204020204" pitchFamily="34" charset="-122"/>
              </a:rPr>
              <a:t>祂在耶和华面前生长如嫩芽，像根出于干地。祂无佳形美容，我们看见祂的时候，也无美貌使我们羡慕祂。</a:t>
            </a:r>
            <a:r>
              <a:rPr lang="en-US" altLang="zh-CN" sz="3000" b="1" dirty="0">
                <a:solidFill>
                  <a:schemeClr val="bg1"/>
                </a:solidFill>
                <a:ea typeface="微软雅黑" panose="020B0503020204020204" pitchFamily="34" charset="-122"/>
              </a:rPr>
              <a:t>For He shall grow up before Him as a tender plant, And as a root out of dry ground. He has no form or comeliness; And when we see Him, There is no beauty that we should desire Him.</a:t>
            </a:r>
          </a:p>
          <a:p>
            <a:pPr algn="l">
              <a:lnSpc>
                <a:spcPct val="114000"/>
              </a:lnSpc>
            </a:pPr>
            <a:r>
              <a:rPr lang="en-US" altLang="zh-CN" sz="3000" b="1" dirty="0">
                <a:solidFill>
                  <a:schemeClr val="bg1"/>
                </a:solidFill>
                <a:ea typeface="微软雅黑" panose="020B0503020204020204" pitchFamily="34" charset="-122"/>
              </a:rPr>
              <a:t>3 </a:t>
            </a:r>
            <a:r>
              <a:rPr lang="zh-CN" altLang="en-US" sz="3000" b="1" dirty="0">
                <a:solidFill>
                  <a:schemeClr val="bg1"/>
                </a:solidFill>
                <a:ea typeface="微软雅黑" panose="020B0503020204020204" pitchFamily="34" charset="-122"/>
              </a:rPr>
              <a:t>祂被藐视，被人厌弃，多受痛苦，常经忧患。祂被藐视，好像被人掩面不看的一样，我们也不尊重祂。</a:t>
            </a:r>
          </a:p>
          <a:p>
            <a:pPr algn="l">
              <a:lnSpc>
                <a:spcPct val="100000"/>
              </a:lnSpc>
            </a:pPr>
            <a:r>
              <a:rPr lang="en-US" altLang="zh-CN" sz="3000" b="1" dirty="0">
                <a:solidFill>
                  <a:schemeClr val="bg1"/>
                </a:solidFill>
                <a:ea typeface="微软雅黑" panose="020B0503020204020204" pitchFamily="34" charset="-122"/>
              </a:rPr>
              <a:t>He is despised and rejected by men, A Man of sorrows and acquainted with grief. And we hid, as it were, our faces from Him; He was despised, and we did not esteem Him.</a:t>
            </a:r>
          </a:p>
        </p:txBody>
      </p:sp>
    </p:spTree>
    <p:extLst>
      <p:ext uri="{BB962C8B-B14F-4D97-AF65-F5344CB8AC3E}">
        <p14:creationId xmlns:p14="http://schemas.microsoft.com/office/powerpoint/2010/main" val="357655246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1:27-29】</a:t>
            </a:r>
          </a:p>
          <a:p>
            <a:pPr algn="l">
              <a:lnSpc>
                <a:spcPct val="114000"/>
              </a:lnSpc>
            </a:pPr>
            <a:r>
              <a:rPr lang="en-US" altLang="zh-CN" sz="3600" b="1" dirty="0">
                <a:solidFill>
                  <a:schemeClr val="bg1"/>
                </a:solidFill>
                <a:ea typeface="微软雅黑" panose="020B0503020204020204" pitchFamily="34" charset="-122"/>
              </a:rPr>
              <a:t>27 </a:t>
            </a:r>
            <a:r>
              <a:rPr lang="zh-CN" altLang="en-US" sz="3600" b="1" dirty="0">
                <a:solidFill>
                  <a:schemeClr val="bg1"/>
                </a:solidFill>
                <a:ea typeface="微软雅黑" panose="020B0503020204020204" pitchFamily="34" charset="-122"/>
              </a:rPr>
              <a:t>神却拣选了世上愚拙的，叫有智慧的羞愧；又拣选了世上软弱的，叫那强壮的羞愧。</a:t>
            </a:r>
          </a:p>
          <a:p>
            <a:pPr algn="l">
              <a:lnSpc>
                <a:spcPct val="114000"/>
              </a:lnSpc>
            </a:pPr>
            <a:r>
              <a:rPr lang="en-US" altLang="zh-CN" sz="3600" b="1" dirty="0">
                <a:solidFill>
                  <a:schemeClr val="bg1"/>
                </a:solidFill>
                <a:ea typeface="微软雅黑" panose="020B0503020204020204" pitchFamily="34" charset="-122"/>
              </a:rPr>
              <a:t>But God has chosen the foolish things of the world to put to shame the wise, and God has chosen the weak things of the world to put to shame the things which are mighty</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6705226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6:1-12】</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神若许我们，我们必如此行。</a:t>
            </a:r>
          </a:p>
          <a:p>
            <a:pPr algn="l">
              <a:lnSpc>
                <a:spcPct val="114000"/>
              </a:lnSpc>
            </a:pPr>
            <a:r>
              <a:rPr lang="en-US" altLang="zh-CN" sz="3600" b="1" dirty="0">
                <a:solidFill>
                  <a:schemeClr val="bg1"/>
                </a:solidFill>
                <a:ea typeface="微软雅黑" panose="020B0503020204020204" pitchFamily="34" charset="-122"/>
              </a:rPr>
              <a:t>And this we will do if God permits.</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论到那些已经蒙了光照、尝过天恩的滋味，又于圣灵有份，</a:t>
            </a:r>
          </a:p>
          <a:p>
            <a:pPr algn="l">
              <a:lnSpc>
                <a:spcPct val="114000"/>
              </a:lnSpc>
            </a:pPr>
            <a:r>
              <a:rPr lang="en-US" altLang="zh-CN" sz="3600" b="1" dirty="0">
                <a:solidFill>
                  <a:schemeClr val="bg1"/>
                </a:solidFill>
                <a:ea typeface="微软雅黑" panose="020B0503020204020204" pitchFamily="34" charset="-122"/>
              </a:rPr>
              <a:t>For it is impossible for those who were once enlightened, and have tasted the heavenly gift, and have become partakers of the Holy Spirit,</a:t>
            </a:r>
          </a:p>
        </p:txBody>
      </p:sp>
    </p:spTree>
    <p:extLst>
      <p:ext uri="{BB962C8B-B14F-4D97-AF65-F5344CB8AC3E}">
        <p14:creationId xmlns:p14="http://schemas.microsoft.com/office/powerpoint/2010/main" val="154637044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1:27-29】</a:t>
            </a:r>
          </a:p>
          <a:p>
            <a:pPr algn="l">
              <a:lnSpc>
                <a:spcPct val="114000"/>
              </a:lnSpc>
            </a:pPr>
            <a:r>
              <a:rPr lang="en-US" altLang="zh-CN" sz="3600" b="1" dirty="0" smtClean="0">
                <a:solidFill>
                  <a:schemeClr val="bg1"/>
                </a:solidFill>
                <a:ea typeface="微软雅黑" panose="020B0503020204020204" pitchFamily="34" charset="-122"/>
              </a:rPr>
              <a:t>28 </a:t>
            </a:r>
            <a:r>
              <a:rPr lang="zh-CN" altLang="en-US" sz="3600" b="1" dirty="0">
                <a:solidFill>
                  <a:schemeClr val="bg1"/>
                </a:solidFill>
                <a:ea typeface="微软雅黑" panose="020B0503020204020204" pitchFamily="34" charset="-122"/>
              </a:rPr>
              <a:t>神也拣选了世上卑贱的，被人厌恶的，以及那无有的，为要废掉那有的，</a:t>
            </a:r>
          </a:p>
          <a:p>
            <a:pPr algn="l">
              <a:lnSpc>
                <a:spcPct val="114000"/>
              </a:lnSpc>
            </a:pPr>
            <a:r>
              <a:rPr lang="en-US" altLang="zh-CN" sz="3600" b="1" dirty="0">
                <a:solidFill>
                  <a:schemeClr val="bg1"/>
                </a:solidFill>
                <a:ea typeface="微软雅黑" panose="020B0503020204020204" pitchFamily="34" charset="-122"/>
              </a:rPr>
              <a:t>and the base things of the world and the things which are despised God has chosen, and the things which are not, to bring to nothing the things that are,</a:t>
            </a:r>
          </a:p>
          <a:p>
            <a:pPr algn="l">
              <a:lnSpc>
                <a:spcPct val="114000"/>
              </a:lnSpc>
            </a:pPr>
            <a:r>
              <a:rPr lang="en-US" altLang="zh-CN" sz="3600" b="1" dirty="0">
                <a:solidFill>
                  <a:schemeClr val="bg1"/>
                </a:solidFill>
                <a:ea typeface="微软雅黑" panose="020B0503020204020204" pitchFamily="34" charset="-122"/>
              </a:rPr>
              <a:t>29 </a:t>
            </a:r>
            <a:r>
              <a:rPr lang="zh-CN" altLang="en-US" sz="3600" b="1" dirty="0">
                <a:solidFill>
                  <a:schemeClr val="bg1"/>
                </a:solidFill>
                <a:ea typeface="微软雅黑" panose="020B0503020204020204" pitchFamily="34" charset="-122"/>
              </a:rPr>
              <a:t>使一切有血气的，在　神面前一个也不能自夸</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that </a:t>
            </a:r>
            <a:r>
              <a:rPr lang="en-US" altLang="zh-CN" sz="3600" b="1" dirty="0">
                <a:solidFill>
                  <a:schemeClr val="bg1"/>
                </a:solidFill>
                <a:ea typeface="微软雅黑" panose="020B0503020204020204" pitchFamily="34" charset="-122"/>
              </a:rPr>
              <a:t>no flesh should glory in His presence.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92588245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腓立比书 </a:t>
            </a:r>
            <a:r>
              <a:rPr lang="en-US" altLang="zh-CN" sz="3600" b="1" u="sng" dirty="0">
                <a:solidFill>
                  <a:schemeClr val="bg1"/>
                </a:solidFill>
                <a:ea typeface="微软雅黑" panose="020B0503020204020204" pitchFamily="34" charset="-122"/>
              </a:rPr>
              <a:t>Philippians 2:5-11】</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你们当以基督耶稣的心为心。</a:t>
            </a:r>
          </a:p>
          <a:p>
            <a:pPr algn="l">
              <a:lnSpc>
                <a:spcPct val="114000"/>
              </a:lnSpc>
            </a:pPr>
            <a:r>
              <a:rPr lang="en-US" altLang="zh-CN" sz="3600" b="1" dirty="0">
                <a:solidFill>
                  <a:schemeClr val="bg1"/>
                </a:solidFill>
                <a:ea typeface="微软雅黑" panose="020B0503020204020204" pitchFamily="34" charset="-122"/>
              </a:rPr>
              <a:t>Let this mind be in you which was also in Christ Jesus,</a:t>
            </a: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祂本有　神的形像，不以自己与　神同等为强夺的，</a:t>
            </a:r>
          </a:p>
          <a:p>
            <a:pPr algn="l">
              <a:lnSpc>
                <a:spcPct val="114000"/>
              </a:lnSpc>
            </a:pPr>
            <a:r>
              <a:rPr lang="en-US" altLang="zh-CN" sz="3600" b="1" dirty="0">
                <a:solidFill>
                  <a:schemeClr val="bg1"/>
                </a:solidFill>
                <a:ea typeface="微软雅黑" panose="020B0503020204020204" pitchFamily="34" charset="-122"/>
              </a:rPr>
              <a:t>who, being in the form of God, did not consider it robbery to be equal with God,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65558647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腓立比书 </a:t>
            </a:r>
            <a:r>
              <a:rPr lang="en-US" altLang="zh-CN" sz="3600" b="1" u="sng" dirty="0">
                <a:solidFill>
                  <a:schemeClr val="bg1"/>
                </a:solidFill>
                <a:ea typeface="微软雅黑" panose="020B0503020204020204" pitchFamily="34" charset="-122"/>
              </a:rPr>
              <a:t>Philippians 2:5-11】</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反倒虚己，取了奴仆的形像，成为人的样式</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but </a:t>
            </a:r>
            <a:r>
              <a:rPr lang="en-US" altLang="zh-CN" sz="3600" b="1" dirty="0">
                <a:solidFill>
                  <a:schemeClr val="bg1"/>
                </a:solidFill>
                <a:ea typeface="微软雅黑" panose="020B0503020204020204" pitchFamily="34" charset="-122"/>
              </a:rPr>
              <a:t>made Himself of no reputation, taking the form of a bondservant, and coming in the likeness of men.</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既有人的样子，就自己卑微，存心顺服，以至于死，且死在十字架上。</a:t>
            </a:r>
          </a:p>
          <a:p>
            <a:pPr algn="l">
              <a:lnSpc>
                <a:spcPct val="114000"/>
              </a:lnSpc>
            </a:pPr>
            <a:r>
              <a:rPr lang="en-US" altLang="zh-CN" sz="3600" b="1" dirty="0">
                <a:solidFill>
                  <a:schemeClr val="bg1"/>
                </a:solidFill>
                <a:ea typeface="微软雅黑" panose="020B0503020204020204" pitchFamily="34" charset="-122"/>
              </a:rPr>
              <a:t>And being found in appearance as a man, He humbled Himself and became obedient to the point of death, even the death of the cross.</a:t>
            </a:r>
          </a:p>
        </p:txBody>
      </p:sp>
    </p:spTree>
    <p:extLst>
      <p:ext uri="{BB962C8B-B14F-4D97-AF65-F5344CB8AC3E}">
        <p14:creationId xmlns:p14="http://schemas.microsoft.com/office/powerpoint/2010/main" val="155200608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腓立比书 </a:t>
            </a:r>
            <a:r>
              <a:rPr lang="en-US" altLang="zh-CN" sz="3600" b="1" u="sng" dirty="0">
                <a:solidFill>
                  <a:schemeClr val="bg1"/>
                </a:solidFill>
                <a:ea typeface="微软雅黑" panose="020B0503020204020204" pitchFamily="34" charset="-122"/>
              </a:rPr>
              <a:t>Philippians 2:5-11】</a:t>
            </a:r>
          </a:p>
          <a:p>
            <a:pPr algn="l">
              <a:lnSpc>
                <a:spcPct val="114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所以　神将祂升为至高，又赐给祂那超乎万名之上的名</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Therefore </a:t>
            </a:r>
            <a:r>
              <a:rPr lang="en-US" altLang="zh-CN" sz="3600" b="1" dirty="0">
                <a:solidFill>
                  <a:schemeClr val="bg1"/>
                </a:solidFill>
                <a:ea typeface="微软雅黑" panose="020B0503020204020204" pitchFamily="34" charset="-122"/>
              </a:rPr>
              <a:t>God also has highly exalted Him and given Him the name which is above every name,</a:t>
            </a:r>
          </a:p>
          <a:p>
            <a:pPr algn="l">
              <a:lnSpc>
                <a:spcPct val="114000"/>
              </a:lnSpc>
            </a:pPr>
            <a:r>
              <a:rPr lang="en-US" altLang="zh-CN" sz="3600" b="1" dirty="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叫一切在天上的、地上的和地底下的，因耶稣的名无不屈膝，</a:t>
            </a:r>
          </a:p>
          <a:p>
            <a:pPr algn="l">
              <a:lnSpc>
                <a:spcPct val="114000"/>
              </a:lnSpc>
            </a:pPr>
            <a:r>
              <a:rPr lang="en-US" altLang="zh-CN" sz="3600" b="1" dirty="0">
                <a:solidFill>
                  <a:schemeClr val="bg1"/>
                </a:solidFill>
                <a:ea typeface="微软雅黑" panose="020B0503020204020204" pitchFamily="34" charset="-122"/>
              </a:rPr>
              <a:t>that at the name of Jesus every knee should bow, of those in heaven, and of those on earth, and of those under the earth,</a:t>
            </a:r>
          </a:p>
        </p:txBody>
      </p:sp>
    </p:spTree>
    <p:extLst>
      <p:ext uri="{BB962C8B-B14F-4D97-AF65-F5344CB8AC3E}">
        <p14:creationId xmlns:p14="http://schemas.microsoft.com/office/powerpoint/2010/main" val="309276355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腓立比书 </a:t>
            </a:r>
            <a:r>
              <a:rPr lang="en-US" altLang="zh-CN" sz="3600" b="1" u="sng" dirty="0">
                <a:solidFill>
                  <a:schemeClr val="bg1"/>
                </a:solidFill>
                <a:ea typeface="微软雅黑" panose="020B0503020204020204" pitchFamily="34" charset="-122"/>
              </a:rPr>
              <a:t>Philippians 2:5-11】</a:t>
            </a:r>
          </a:p>
          <a:p>
            <a:pPr algn="l">
              <a:lnSpc>
                <a:spcPct val="114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无不口称耶稣基督为主，使荣耀归与父　神。</a:t>
            </a:r>
          </a:p>
          <a:p>
            <a:pPr algn="l">
              <a:lnSpc>
                <a:spcPct val="114000"/>
              </a:lnSpc>
            </a:pPr>
            <a:r>
              <a:rPr lang="en-US" altLang="zh-CN" sz="3600" b="1" dirty="0">
                <a:solidFill>
                  <a:schemeClr val="bg1"/>
                </a:solidFill>
                <a:ea typeface="微软雅黑" panose="020B0503020204020204" pitchFamily="34" charset="-122"/>
              </a:rPr>
              <a:t>and that every tongue should confess that Jesus Christ is Lord, to the glory of God the Father.</a:t>
            </a:r>
          </a:p>
        </p:txBody>
      </p:sp>
    </p:spTree>
    <p:extLst>
      <p:ext uri="{BB962C8B-B14F-4D97-AF65-F5344CB8AC3E}">
        <p14:creationId xmlns:p14="http://schemas.microsoft.com/office/powerpoint/2010/main" val="140919770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smtClean="0">
                <a:solidFill>
                  <a:schemeClr val="bg1"/>
                </a:solidFill>
              </a:rPr>
              <a:t>信仰告白</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p:txBody>
      </p:sp>
    </p:spTree>
    <p:extLst>
      <p:ext uri="{BB962C8B-B14F-4D97-AF65-F5344CB8AC3E}">
        <p14:creationId xmlns:p14="http://schemas.microsoft.com/office/powerpoint/2010/main" val="402141119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486853529"/>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我信上帝，全能的父，创造天地的主。</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我信我主耶稣基督，上帝的独生子；</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因着圣灵感孕，从童贞女马利亚所生；</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在本丢彼拉多手下受难，被钉在十字架上，受死，埋葬；</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I believe in God the Father, Almighty, Maker of heaven and earth:</a:t>
                      </a:r>
                    </a:p>
                    <a:p>
                      <a:pPr marL="342900" indent="-342900">
                        <a:buAutoNum type="arabicPeriod"/>
                      </a:pPr>
                      <a:endParaRPr lang="en-US" altLang="zh-CN" sz="800" dirty="0" smtClean="0"/>
                    </a:p>
                    <a:p>
                      <a:r>
                        <a:rPr lang="en-US" altLang="zh-CN" sz="3200" dirty="0" smtClean="0"/>
                        <a:t>And in Jesus Christ, his only begotten Son, our Lord:</a:t>
                      </a:r>
                    </a:p>
                    <a:p>
                      <a:endParaRPr lang="en-US" altLang="zh-CN" sz="800" dirty="0" smtClean="0"/>
                    </a:p>
                    <a:p>
                      <a:endParaRPr lang="en-US" altLang="zh-CN" sz="800" dirty="0" smtClean="0"/>
                    </a:p>
                    <a:p>
                      <a:endParaRPr lang="en-US" altLang="zh-CN" sz="800" dirty="0" smtClean="0"/>
                    </a:p>
                    <a:p>
                      <a:r>
                        <a:rPr lang="en-US" altLang="zh-CN" sz="3200" dirty="0" smtClean="0"/>
                        <a:t>Who was conceived by the Holy Ghost, born of the Virgin Mary:</a:t>
                      </a:r>
                    </a:p>
                    <a:p>
                      <a:endParaRPr lang="en-US" altLang="zh-CN" sz="800" dirty="0" smtClean="0"/>
                    </a:p>
                    <a:p>
                      <a:r>
                        <a:rPr lang="en-US" altLang="zh-CN" sz="3200" dirty="0" smtClean="0"/>
                        <a:t>Suffered under Pontius Pilate; was crucified, dead and buried: He descended into hell:</a:t>
                      </a:r>
                      <a:endParaRPr lang="zh-CN" altLang="en-US" sz="3200" dirty="0"/>
                    </a:p>
                  </a:txBody>
                  <a:tcPr>
                    <a:solidFill>
                      <a:schemeClr val="accent1">
                        <a:lumMod val="50000"/>
                      </a:schemeClr>
                    </a:solidFill>
                  </a:tcPr>
                </a:tc>
              </a:tr>
            </a:tbl>
          </a:graphicData>
        </a:graphic>
      </p:graphicFrame>
    </p:spTree>
    <p:extLst>
      <p:ext uri="{BB962C8B-B14F-4D97-AF65-F5344CB8AC3E}">
        <p14:creationId xmlns:p14="http://schemas.microsoft.com/office/powerpoint/2010/main" val="99522381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872398807"/>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降在阴间；第三天从死里复活；</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后升天，坐在全能父上帝的右边；</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将来必从那里降临，审判活人，死人。</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我信圣灵；</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The third day he rose again from the dead:</a:t>
                      </a:r>
                    </a:p>
                    <a:p>
                      <a:pPr marL="0" indent="0">
                        <a:buNone/>
                      </a:pPr>
                      <a:endParaRPr lang="en-US" altLang="zh-CN" sz="3200" dirty="0" smtClean="0"/>
                    </a:p>
                    <a:p>
                      <a:pPr marL="0" indent="0">
                        <a:buNone/>
                      </a:pPr>
                      <a:r>
                        <a:rPr lang="en-US" altLang="zh-CN" sz="3200" dirty="0" smtClean="0"/>
                        <a:t>He ascended into heaven, and sits at the right hand of God the Father Almighty:</a:t>
                      </a:r>
                    </a:p>
                    <a:p>
                      <a:pPr marL="0" indent="0">
                        <a:buNone/>
                      </a:pPr>
                      <a:r>
                        <a:rPr lang="en-US" altLang="zh-CN" sz="3200" dirty="0" smtClean="0"/>
                        <a:t>From thence he shall come to judge the quick and the dead:</a:t>
                      </a:r>
                    </a:p>
                    <a:p>
                      <a:pPr marL="0" indent="0">
                        <a:buNone/>
                      </a:pPr>
                      <a:endParaRPr lang="en-US" altLang="zh-CN" sz="3200" dirty="0" smtClean="0"/>
                    </a:p>
                    <a:p>
                      <a:pPr marL="0" indent="0">
                        <a:buNone/>
                      </a:pPr>
                      <a:r>
                        <a:rPr lang="en-US" altLang="zh-CN" sz="3200" dirty="0" smtClean="0"/>
                        <a:t>I believe in the Holy Ghost:</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71387769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971719614"/>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我信圣而公之教会；</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我信圣徒相通；</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我信罪得赦免，</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我信身体复活；</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我信永生。阿们！</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 I believe in the holy universal church: </a:t>
                      </a:r>
                    </a:p>
                    <a:p>
                      <a:pPr marL="0" indent="0">
                        <a:buNone/>
                      </a:pPr>
                      <a:endParaRPr lang="en-US" altLang="zh-CN" sz="3200" dirty="0" smtClean="0"/>
                    </a:p>
                    <a:p>
                      <a:pPr marL="0" indent="0">
                        <a:buNone/>
                      </a:pPr>
                      <a:r>
                        <a:rPr lang="en-US" altLang="zh-CN" sz="3200" dirty="0" smtClean="0"/>
                        <a:t>the communion of saints:</a:t>
                      </a:r>
                    </a:p>
                    <a:p>
                      <a:pPr marL="0" indent="0">
                        <a:buNone/>
                      </a:pPr>
                      <a:endParaRPr lang="en-US" altLang="zh-CN" sz="3200" dirty="0" smtClean="0"/>
                    </a:p>
                    <a:p>
                      <a:pPr marL="0" indent="0">
                        <a:buNone/>
                      </a:pPr>
                      <a:r>
                        <a:rPr lang="en-US" altLang="zh-CN" sz="3200" dirty="0" smtClean="0"/>
                        <a:t>The forgiveness of sins:</a:t>
                      </a:r>
                    </a:p>
                    <a:p>
                      <a:pPr marL="0" indent="0">
                        <a:buNone/>
                      </a:pPr>
                      <a:endParaRPr lang="en-US" altLang="zh-CN" sz="3200" dirty="0" smtClean="0"/>
                    </a:p>
                    <a:p>
                      <a:pPr marL="0" indent="0">
                        <a:buNone/>
                      </a:pPr>
                      <a:r>
                        <a:rPr lang="en-US" altLang="zh-CN" sz="3200" dirty="0" smtClean="0"/>
                        <a:t>The resurrection of the body:</a:t>
                      </a:r>
                    </a:p>
                    <a:p>
                      <a:pPr marL="0" indent="0">
                        <a:buNone/>
                      </a:pPr>
                      <a:endParaRPr lang="en-US" altLang="zh-CN" sz="3200" dirty="0" smtClean="0"/>
                    </a:p>
                    <a:p>
                      <a:pPr marL="0" indent="0">
                        <a:buNone/>
                      </a:pPr>
                      <a:r>
                        <a:rPr lang="en-US" altLang="zh-CN" sz="3200" dirty="0" smtClean="0"/>
                        <a:t>And the life everlasting. Amen.</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163735431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accent1">
              <a:lumMod val="75000"/>
            </a:schemeClr>
          </a:solidFill>
          <a:ln>
            <a:solidFill>
              <a:schemeClr val="accent1">
                <a:lumMod val="60000"/>
                <a:lumOff val="40000"/>
              </a:schemeClr>
            </a:solidFill>
          </a:ln>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祝祷 </a:t>
            </a:r>
            <a:r>
              <a:rPr lang="en-US" altLang="zh-CN" sz="3600" b="1" u="sng" dirty="0" smtClean="0">
                <a:solidFill>
                  <a:schemeClr val="bg1"/>
                </a:solidFill>
                <a:ea typeface="微软雅黑" panose="020B0503020204020204" pitchFamily="34" charset="-122"/>
              </a:rPr>
              <a:t>Benediction</a:t>
            </a: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245163954"/>
              </p:ext>
            </p:extLst>
          </p:nvPr>
        </p:nvGraphicFramePr>
        <p:xfrm>
          <a:off x="0" y="613775"/>
          <a:ext cx="9144000" cy="6244225"/>
        </p:xfrm>
        <a:graphic>
          <a:graphicData uri="http://schemas.openxmlformats.org/drawingml/2006/table">
            <a:tbl>
              <a:tblPr firstRow="1" bandRow="1">
                <a:tableStyleId>{5C22544A-7EE6-4342-B048-85BDC9FD1C3A}</a:tableStyleId>
              </a:tblPr>
              <a:tblGrid>
                <a:gridCol w="4233797"/>
                <a:gridCol w="4910203"/>
              </a:tblGrid>
              <a:tr h="6244225">
                <a:tc>
                  <a:txBody>
                    <a:bodyPr/>
                    <a:lstStyle/>
                    <a:p>
                      <a:r>
                        <a:rPr lang="en-US" altLang="zh-CN" sz="3000" dirty="0" smtClean="0">
                          <a:latin typeface="微软雅黑" panose="020B0503020204020204" pitchFamily="34" charset="-122"/>
                          <a:ea typeface="微软雅黑" panose="020B0503020204020204" pitchFamily="34" charset="-122"/>
                        </a:rPr>
                        <a:t>【</a:t>
                      </a:r>
                      <a:r>
                        <a:rPr lang="zh-CN" altLang="en-US" sz="3000" dirty="0" smtClean="0">
                          <a:latin typeface="微软雅黑" panose="020B0503020204020204" pitchFamily="34" charset="-122"/>
                          <a:ea typeface="微软雅黑" panose="020B0503020204020204" pitchFamily="34" charset="-122"/>
                        </a:rPr>
                        <a:t>哥林多后书</a:t>
                      </a:r>
                      <a:r>
                        <a:rPr lang="en-US" altLang="zh-CN" sz="3000" dirty="0" smtClean="0">
                          <a:latin typeface="微软雅黑" panose="020B0503020204020204" pitchFamily="34" charset="-122"/>
                          <a:ea typeface="微软雅黑" panose="020B0503020204020204" pitchFamily="34" charset="-122"/>
                        </a:rPr>
                        <a:t>13:14】</a:t>
                      </a:r>
                    </a:p>
                    <a:p>
                      <a:endParaRPr lang="en-US" altLang="zh-CN" sz="30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愿</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主耶稣基督的恩惠、</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　</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神的慈爱、</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圣灵的感动，</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常与你们众人同在！</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【2 Corinthians 13:14】</a:t>
                      </a:r>
                    </a:p>
                    <a:p>
                      <a:pPr marL="0" indent="0">
                        <a:buNone/>
                      </a:pPr>
                      <a:endParaRPr lang="en-US" altLang="zh-CN" sz="3200" dirty="0" smtClean="0"/>
                    </a:p>
                    <a:p>
                      <a:pPr marL="0" indent="0">
                        <a:buNone/>
                      </a:pPr>
                      <a:r>
                        <a:rPr lang="en-US" altLang="zh-CN" sz="3200" dirty="0" smtClean="0"/>
                        <a:t>The grace of the Lord Jesus Christ, </a:t>
                      </a:r>
                    </a:p>
                    <a:p>
                      <a:pPr marL="0" indent="0">
                        <a:buNone/>
                      </a:pPr>
                      <a:endParaRPr lang="en-US" altLang="zh-CN" sz="3200" dirty="0" smtClean="0"/>
                    </a:p>
                    <a:p>
                      <a:pPr marL="0" indent="0">
                        <a:buNone/>
                      </a:pPr>
                      <a:r>
                        <a:rPr lang="en-US" altLang="zh-CN" sz="3200" dirty="0" smtClean="0"/>
                        <a:t>and the love of God, </a:t>
                      </a:r>
                    </a:p>
                    <a:p>
                      <a:pPr marL="0" indent="0">
                        <a:buNone/>
                      </a:pPr>
                      <a:endParaRPr lang="en-US" altLang="zh-CN" sz="3200" dirty="0" smtClean="0"/>
                    </a:p>
                    <a:p>
                      <a:pPr marL="0" indent="0">
                        <a:buNone/>
                      </a:pPr>
                      <a:r>
                        <a:rPr lang="en-US" altLang="zh-CN" sz="3200" dirty="0" smtClean="0"/>
                        <a:t>and the communion of the Holy Spirit be with you all. </a:t>
                      </a:r>
                    </a:p>
                    <a:p>
                      <a:pPr marL="0" indent="0">
                        <a:buNone/>
                      </a:pPr>
                      <a:endParaRPr lang="en-US" altLang="zh-CN" sz="3200" dirty="0" smtClean="0"/>
                    </a:p>
                    <a:p>
                      <a:pPr marL="0" indent="0">
                        <a:buNone/>
                      </a:pPr>
                      <a:r>
                        <a:rPr lang="en-US" altLang="zh-CN" sz="3200" dirty="0" smtClean="0"/>
                        <a:t>Amen.</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3216666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6:1-12】</a:t>
            </a:r>
          </a:p>
          <a:p>
            <a:pPr algn="l">
              <a:lnSpc>
                <a:spcPct val="114000"/>
              </a:lnSpc>
            </a:pPr>
            <a:r>
              <a:rPr lang="en-US" altLang="zh-CN" sz="3400" b="1" dirty="0">
                <a:solidFill>
                  <a:schemeClr val="bg1"/>
                </a:solidFill>
                <a:ea typeface="微软雅黑" panose="020B0503020204020204" pitchFamily="34" charset="-122"/>
              </a:rPr>
              <a:t>5 </a:t>
            </a:r>
            <a:r>
              <a:rPr lang="zh-CN" altLang="en-US" sz="3400" b="1" dirty="0">
                <a:solidFill>
                  <a:schemeClr val="bg1"/>
                </a:solidFill>
                <a:ea typeface="微软雅黑" panose="020B0503020204020204" pitchFamily="34" charset="-122"/>
              </a:rPr>
              <a:t>并尝过　神善道的滋味，觉悟来世权能的人，</a:t>
            </a:r>
          </a:p>
          <a:p>
            <a:pPr algn="l">
              <a:lnSpc>
                <a:spcPct val="100000"/>
              </a:lnSpc>
            </a:pPr>
            <a:r>
              <a:rPr lang="en-US" altLang="zh-CN" sz="3400" b="1" dirty="0">
                <a:solidFill>
                  <a:schemeClr val="bg1"/>
                </a:solidFill>
                <a:ea typeface="微软雅黑" panose="020B0503020204020204" pitchFamily="34" charset="-122"/>
              </a:rPr>
              <a:t>and have tasted the good word of God and the powers of the age to come,</a:t>
            </a:r>
          </a:p>
          <a:p>
            <a:pPr algn="l">
              <a:lnSpc>
                <a:spcPct val="114000"/>
              </a:lnSpc>
            </a:pPr>
            <a:r>
              <a:rPr lang="en-US" altLang="zh-CN" sz="3400" b="1" dirty="0">
                <a:solidFill>
                  <a:schemeClr val="bg1"/>
                </a:solidFill>
                <a:ea typeface="微软雅黑" panose="020B0503020204020204" pitchFamily="34" charset="-122"/>
              </a:rPr>
              <a:t>6 </a:t>
            </a:r>
            <a:r>
              <a:rPr lang="zh-CN" altLang="en-US" sz="3400" b="1" dirty="0">
                <a:solidFill>
                  <a:schemeClr val="bg1"/>
                </a:solidFill>
                <a:ea typeface="微软雅黑" panose="020B0503020204020204" pitchFamily="34" charset="-122"/>
              </a:rPr>
              <a:t>若是离弃道理，就不能叫他们重新懊悔了，因为他们把　神的儿子重钉十字架，明明地羞辱祂。</a:t>
            </a:r>
          </a:p>
          <a:p>
            <a:pPr algn="l">
              <a:lnSpc>
                <a:spcPct val="100000"/>
              </a:lnSpc>
            </a:pPr>
            <a:r>
              <a:rPr lang="en-US" altLang="zh-CN" sz="3400" b="1" dirty="0">
                <a:solidFill>
                  <a:schemeClr val="bg1"/>
                </a:solidFill>
                <a:ea typeface="微软雅黑" panose="020B0503020204020204" pitchFamily="34" charset="-122"/>
              </a:rPr>
              <a:t>if they fall away, to renew them again to repentance, since they crucify again for themselves the Son of God, and put Him to an open shame.</a:t>
            </a:r>
          </a:p>
        </p:txBody>
      </p:sp>
    </p:spTree>
    <p:extLst>
      <p:ext uri="{BB962C8B-B14F-4D97-AF65-F5344CB8AC3E}">
        <p14:creationId xmlns:p14="http://schemas.microsoft.com/office/powerpoint/2010/main" val="39941792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6:1-12】</a:t>
            </a:r>
          </a:p>
          <a:p>
            <a:pPr algn="l">
              <a:lnSpc>
                <a:spcPct val="114000"/>
              </a:lnSpc>
            </a:pPr>
            <a:r>
              <a:rPr lang="en-US" altLang="zh-CN" sz="3200" b="1" dirty="0">
                <a:solidFill>
                  <a:schemeClr val="bg1"/>
                </a:solidFill>
                <a:ea typeface="微软雅黑" panose="020B0503020204020204" pitchFamily="34" charset="-122"/>
              </a:rPr>
              <a:t>7 </a:t>
            </a:r>
            <a:r>
              <a:rPr lang="zh-CN" altLang="en-US" sz="3200" b="1" dirty="0">
                <a:solidFill>
                  <a:schemeClr val="bg1"/>
                </a:solidFill>
                <a:ea typeface="微软雅黑" panose="020B0503020204020204" pitchFamily="34" charset="-122"/>
              </a:rPr>
              <a:t>就如一块田地，吃过屡次下的雨水，生长菜蔬，合乎耕种的人用，就从　神得福；</a:t>
            </a:r>
          </a:p>
          <a:p>
            <a:pPr algn="l">
              <a:lnSpc>
                <a:spcPct val="114000"/>
              </a:lnSpc>
            </a:pPr>
            <a:r>
              <a:rPr lang="en-US" altLang="zh-CN" sz="3200" b="1" dirty="0">
                <a:solidFill>
                  <a:schemeClr val="bg1"/>
                </a:solidFill>
                <a:ea typeface="微软雅黑" panose="020B0503020204020204" pitchFamily="34" charset="-122"/>
              </a:rPr>
              <a:t>For the earth which drinks in the rain that often comes upon it, and bears herbs useful for those by whom it is cultivated, receives blessing from God;</a:t>
            </a:r>
          </a:p>
          <a:p>
            <a:pPr algn="l">
              <a:lnSpc>
                <a:spcPct val="114000"/>
              </a:lnSpc>
            </a:pPr>
            <a:r>
              <a:rPr lang="en-US" altLang="zh-CN" sz="3200" b="1" dirty="0">
                <a:solidFill>
                  <a:schemeClr val="bg1"/>
                </a:solidFill>
                <a:ea typeface="微软雅黑" panose="020B0503020204020204" pitchFamily="34" charset="-122"/>
              </a:rPr>
              <a:t>8 </a:t>
            </a:r>
            <a:r>
              <a:rPr lang="zh-CN" altLang="en-US" sz="3200" b="1" dirty="0">
                <a:solidFill>
                  <a:schemeClr val="bg1"/>
                </a:solidFill>
                <a:ea typeface="微软雅黑" panose="020B0503020204020204" pitchFamily="34" charset="-122"/>
              </a:rPr>
              <a:t>若长荆棘和蒺藜，必被废弃，近于咒诅，结局就是焚烧。</a:t>
            </a:r>
          </a:p>
          <a:p>
            <a:pPr algn="l">
              <a:lnSpc>
                <a:spcPct val="114000"/>
              </a:lnSpc>
            </a:pPr>
            <a:r>
              <a:rPr lang="en-US" altLang="zh-CN" sz="3200" b="1" dirty="0">
                <a:solidFill>
                  <a:schemeClr val="bg1"/>
                </a:solidFill>
                <a:ea typeface="微软雅黑" panose="020B0503020204020204" pitchFamily="34" charset="-122"/>
              </a:rPr>
              <a:t>but if it bears thorns and briers, it is rejected and near to being cursed, whose end is to be burned.</a:t>
            </a:r>
          </a:p>
        </p:txBody>
      </p:sp>
    </p:spTree>
    <p:extLst>
      <p:ext uri="{BB962C8B-B14F-4D97-AF65-F5344CB8AC3E}">
        <p14:creationId xmlns:p14="http://schemas.microsoft.com/office/powerpoint/2010/main" val="5313091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6:1-12】</a:t>
            </a:r>
          </a:p>
          <a:p>
            <a:pPr algn="l">
              <a:lnSpc>
                <a:spcPct val="114000"/>
              </a:lnSpc>
            </a:pPr>
            <a:r>
              <a:rPr lang="en-US" altLang="zh-CN" sz="3200" b="1" dirty="0">
                <a:solidFill>
                  <a:schemeClr val="bg1"/>
                </a:solidFill>
                <a:ea typeface="微软雅黑" panose="020B0503020204020204" pitchFamily="34" charset="-122"/>
              </a:rPr>
              <a:t>9 </a:t>
            </a:r>
            <a:r>
              <a:rPr lang="zh-CN" altLang="en-US" sz="3200" b="1" dirty="0">
                <a:solidFill>
                  <a:schemeClr val="bg1"/>
                </a:solidFill>
                <a:ea typeface="微软雅黑" panose="020B0503020204020204" pitchFamily="34" charset="-122"/>
              </a:rPr>
              <a:t>亲爱的弟兄们，我们虽是这样说，却深信你们的行为强过这些，而且近乎得救。</a:t>
            </a:r>
          </a:p>
          <a:p>
            <a:pPr algn="l">
              <a:lnSpc>
                <a:spcPct val="100000"/>
              </a:lnSpc>
            </a:pPr>
            <a:r>
              <a:rPr lang="en-US" altLang="zh-CN" sz="3200" b="1" dirty="0">
                <a:solidFill>
                  <a:schemeClr val="bg1"/>
                </a:solidFill>
                <a:ea typeface="微软雅黑" panose="020B0503020204020204" pitchFamily="34" charset="-122"/>
              </a:rPr>
              <a:t>But, beloved, we are confident of better things concerning you, yes, things that accompany salvation, though we speak in this manner.</a:t>
            </a:r>
          </a:p>
          <a:p>
            <a:pPr algn="l">
              <a:lnSpc>
                <a:spcPct val="114000"/>
              </a:lnSpc>
            </a:pPr>
            <a:r>
              <a:rPr lang="en-US" altLang="zh-CN" sz="3200" b="1" dirty="0">
                <a:solidFill>
                  <a:schemeClr val="bg1"/>
                </a:solidFill>
                <a:ea typeface="微软雅黑" panose="020B0503020204020204" pitchFamily="34" charset="-122"/>
              </a:rPr>
              <a:t>10 </a:t>
            </a:r>
            <a:r>
              <a:rPr lang="zh-CN" altLang="en-US" sz="3200" b="1" dirty="0">
                <a:solidFill>
                  <a:schemeClr val="bg1"/>
                </a:solidFill>
                <a:ea typeface="微软雅黑" panose="020B0503020204020204" pitchFamily="34" charset="-122"/>
              </a:rPr>
              <a:t>因为　神并非不公义，竟忘记你们所作的工和你们为祂名所显的爱心，就是先前伺候圣徒，如今还是伺候</a:t>
            </a:r>
            <a:r>
              <a:rPr lang="zh-CN" altLang="en-US" sz="3200" b="1" dirty="0" smtClean="0">
                <a:solidFill>
                  <a:schemeClr val="bg1"/>
                </a:solidFill>
                <a:ea typeface="微软雅黑" panose="020B0503020204020204" pitchFamily="34" charset="-122"/>
              </a:rPr>
              <a:t>。 </a:t>
            </a:r>
            <a:r>
              <a:rPr lang="en-US" altLang="zh-CN" sz="3200" b="1" dirty="0" smtClean="0">
                <a:solidFill>
                  <a:schemeClr val="bg1"/>
                </a:solidFill>
                <a:ea typeface="微软雅黑" panose="020B0503020204020204" pitchFamily="34" charset="-122"/>
              </a:rPr>
              <a:t>For </a:t>
            </a:r>
            <a:r>
              <a:rPr lang="en-US" altLang="zh-CN" sz="3200" b="1" dirty="0">
                <a:solidFill>
                  <a:schemeClr val="bg1"/>
                </a:solidFill>
                <a:ea typeface="微软雅黑" panose="020B0503020204020204" pitchFamily="34" charset="-122"/>
              </a:rPr>
              <a:t>God is not unjust to forget your work and labor of love which you have shown toward His name, in that you have ministered to the saints, and do minister.</a:t>
            </a:r>
          </a:p>
        </p:txBody>
      </p:sp>
    </p:spTree>
    <p:extLst>
      <p:ext uri="{BB962C8B-B14F-4D97-AF65-F5344CB8AC3E}">
        <p14:creationId xmlns:p14="http://schemas.microsoft.com/office/powerpoint/2010/main" val="336487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a:t>
            </a:r>
            <a:r>
              <a:rPr lang="en-US" altLang="zh-CN" sz="3600" b="1" u="sng" dirty="0" smtClean="0">
                <a:solidFill>
                  <a:schemeClr val="bg1"/>
                </a:solidFill>
                <a:ea typeface="微软雅黑" panose="020B0503020204020204" pitchFamily="34" charset="-122"/>
              </a:rPr>
              <a:t>5:11-12】</a:t>
            </a:r>
            <a:endParaRPr lang="en-US" altLang="zh-CN" sz="3600" b="1" u="sng" dirty="0">
              <a:solidFill>
                <a:schemeClr val="bg1"/>
              </a:solidFill>
              <a:ea typeface="微软雅黑" panose="020B0503020204020204" pitchFamily="34" charset="-122"/>
            </a:endParaRPr>
          </a:p>
          <a:p>
            <a:pPr algn="l">
              <a:lnSpc>
                <a:spcPct val="114000"/>
              </a:lnSpc>
            </a:pPr>
            <a:r>
              <a:rPr lang="en-US" altLang="zh-CN" sz="3400" b="1" dirty="0">
                <a:solidFill>
                  <a:schemeClr val="bg1"/>
                </a:solidFill>
                <a:ea typeface="微软雅黑" panose="020B0503020204020204" pitchFamily="34" charset="-122"/>
              </a:rPr>
              <a:t>11 </a:t>
            </a:r>
            <a:r>
              <a:rPr lang="zh-CN" altLang="en-US" sz="3400" b="1" dirty="0">
                <a:solidFill>
                  <a:schemeClr val="bg1"/>
                </a:solidFill>
                <a:ea typeface="微软雅黑" panose="020B0503020204020204" pitchFamily="34" charset="-122"/>
              </a:rPr>
              <a:t>我们愿你们各人都显出这样的殷勤，使你们有满足的指望，一直到底。</a:t>
            </a:r>
          </a:p>
          <a:p>
            <a:pPr algn="l">
              <a:lnSpc>
                <a:spcPct val="114000"/>
              </a:lnSpc>
            </a:pPr>
            <a:r>
              <a:rPr lang="en-US" altLang="zh-CN" sz="3400" b="1" dirty="0">
                <a:solidFill>
                  <a:schemeClr val="bg1"/>
                </a:solidFill>
                <a:ea typeface="微软雅黑" panose="020B0503020204020204" pitchFamily="34" charset="-122"/>
              </a:rPr>
              <a:t>And we desire that each one of you show the same diligence to the full assurance of hope until the end,</a:t>
            </a:r>
          </a:p>
          <a:p>
            <a:pPr algn="l">
              <a:lnSpc>
                <a:spcPct val="114000"/>
              </a:lnSpc>
            </a:pPr>
            <a:r>
              <a:rPr lang="en-US" altLang="zh-CN" sz="3400" b="1" dirty="0">
                <a:solidFill>
                  <a:schemeClr val="bg1"/>
                </a:solidFill>
                <a:ea typeface="微软雅黑" panose="020B0503020204020204" pitchFamily="34" charset="-122"/>
              </a:rPr>
              <a:t>12 </a:t>
            </a:r>
            <a:r>
              <a:rPr lang="zh-CN" altLang="en-US" sz="3400" b="1" dirty="0">
                <a:solidFill>
                  <a:schemeClr val="bg1"/>
                </a:solidFill>
                <a:ea typeface="微软雅黑" panose="020B0503020204020204" pitchFamily="34" charset="-122"/>
              </a:rPr>
              <a:t>并且不懈怠，总要效法那些凭信心和忍耐承受应许的人。</a:t>
            </a:r>
          </a:p>
          <a:p>
            <a:pPr algn="l">
              <a:lnSpc>
                <a:spcPct val="100000"/>
              </a:lnSpc>
            </a:pPr>
            <a:r>
              <a:rPr lang="en-US" altLang="zh-CN" sz="3400" b="1" dirty="0">
                <a:solidFill>
                  <a:schemeClr val="bg1"/>
                </a:solidFill>
                <a:ea typeface="微软雅黑" panose="020B0503020204020204" pitchFamily="34" charset="-122"/>
              </a:rPr>
              <a:t>that you do not become sluggish, but imitate those who through faith and patience inherit the promises.</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5017081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a:t>
            </a:r>
            <a:r>
              <a:rPr lang="en-US" altLang="zh-CN" sz="3600" b="1" u="sng" dirty="0" smtClean="0">
                <a:solidFill>
                  <a:schemeClr val="bg1"/>
                </a:solidFill>
                <a:ea typeface="微软雅黑" panose="020B0503020204020204" pitchFamily="34" charset="-122"/>
              </a:rPr>
              <a:t>6:1-2</a:t>
            </a:r>
            <a:r>
              <a:rPr lang="en-US" altLang="zh-CN" sz="3600" b="1" u="sng" dirty="0">
                <a:solidFill>
                  <a:schemeClr val="bg1"/>
                </a:solidFill>
                <a:ea typeface="微软雅黑" panose="020B0503020204020204" pitchFamily="34" charset="-122"/>
              </a:rPr>
              <a:t>】</a:t>
            </a:r>
          </a:p>
          <a:p>
            <a:pPr algn="l">
              <a:lnSpc>
                <a:spcPct val="114000"/>
              </a:lnSpc>
            </a:pPr>
            <a:r>
              <a:rPr lang="en-US" altLang="zh-CN" sz="3200" b="1" dirty="0">
                <a:solidFill>
                  <a:schemeClr val="bg1"/>
                </a:solidFill>
                <a:ea typeface="微软雅黑" panose="020B0503020204020204" pitchFamily="34" charset="-122"/>
              </a:rPr>
              <a:t>1 </a:t>
            </a:r>
            <a:r>
              <a:rPr lang="zh-CN" altLang="en-US" sz="3200" b="1" dirty="0">
                <a:solidFill>
                  <a:schemeClr val="bg1"/>
                </a:solidFill>
                <a:ea typeface="微软雅黑" panose="020B0503020204020204" pitchFamily="34" charset="-122"/>
              </a:rPr>
              <a:t>所以，我们应当离开</a:t>
            </a:r>
            <a:r>
              <a:rPr lang="zh-CN" altLang="en-US" sz="3200" b="1" dirty="0">
                <a:solidFill>
                  <a:srgbClr val="FFFF00"/>
                </a:solidFill>
                <a:ea typeface="微软雅黑" panose="020B0503020204020204" pitchFamily="34" charset="-122"/>
              </a:rPr>
              <a:t>基督道理的开端</a:t>
            </a:r>
            <a:r>
              <a:rPr lang="zh-CN" altLang="en-US" sz="3200" b="1" dirty="0">
                <a:solidFill>
                  <a:schemeClr val="bg1"/>
                </a:solidFill>
                <a:ea typeface="微软雅黑" panose="020B0503020204020204" pitchFamily="34" charset="-122"/>
              </a:rPr>
              <a:t>，竭力进到完全的地步，不必再立根基，就如那懊悔死行、信靠　神、</a:t>
            </a:r>
          </a:p>
          <a:p>
            <a:pPr algn="l">
              <a:lnSpc>
                <a:spcPct val="100000"/>
              </a:lnSpc>
            </a:pPr>
            <a:r>
              <a:rPr lang="en-US" altLang="zh-CN" sz="3200" b="1" dirty="0">
                <a:solidFill>
                  <a:schemeClr val="bg1"/>
                </a:solidFill>
                <a:ea typeface="微软雅黑" panose="020B0503020204020204" pitchFamily="34" charset="-122"/>
              </a:rPr>
              <a:t>Therefore, leaving the discussion of the elementary principles of Christ, let us go on to perfection, not laying again the foundation of repentance from dead works and of faith toward God,</a:t>
            </a:r>
          </a:p>
          <a:p>
            <a:pPr algn="l">
              <a:lnSpc>
                <a:spcPct val="114000"/>
              </a:lnSpc>
            </a:pPr>
            <a:r>
              <a:rPr lang="en-US" altLang="zh-CN" sz="3200" b="1" dirty="0">
                <a:solidFill>
                  <a:schemeClr val="bg1"/>
                </a:solidFill>
                <a:ea typeface="微软雅黑" panose="020B0503020204020204" pitchFamily="34" charset="-122"/>
              </a:rPr>
              <a:t>2 </a:t>
            </a:r>
            <a:r>
              <a:rPr lang="zh-CN" altLang="en-US" sz="3200" b="1" dirty="0">
                <a:solidFill>
                  <a:schemeClr val="bg1"/>
                </a:solidFill>
                <a:ea typeface="微软雅黑" panose="020B0503020204020204" pitchFamily="34" charset="-122"/>
              </a:rPr>
              <a:t>各样洗礼、按手之礼、死人复活，以及永远审判各等教训。</a:t>
            </a:r>
          </a:p>
          <a:p>
            <a:pPr algn="l">
              <a:lnSpc>
                <a:spcPct val="100000"/>
              </a:lnSpc>
            </a:pPr>
            <a:r>
              <a:rPr lang="en-US" altLang="zh-CN" sz="3200" b="1" dirty="0">
                <a:solidFill>
                  <a:schemeClr val="bg1"/>
                </a:solidFill>
                <a:ea typeface="微软雅黑" panose="020B0503020204020204" pitchFamily="34" charset="-122"/>
              </a:rPr>
              <a:t>of the doctrine of baptisms, of laying on of hands, of resurrection of the dead, and of eternal judgment</a:t>
            </a:r>
            <a:r>
              <a:rPr lang="en-US" altLang="zh-CN" sz="32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623089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a:t>
            </a:r>
            <a:r>
              <a:rPr lang="en-US" altLang="zh-CN" sz="3600" b="1" u="sng" dirty="0" smtClean="0">
                <a:solidFill>
                  <a:schemeClr val="bg1"/>
                </a:solidFill>
                <a:ea typeface="微软雅黑" panose="020B0503020204020204" pitchFamily="34" charset="-122"/>
              </a:rPr>
              <a:t>6:4-8】</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论到那些已经蒙了光照、尝过天恩的滋味，又于圣灵有份，</a:t>
            </a:r>
          </a:p>
          <a:p>
            <a:pPr algn="l">
              <a:lnSpc>
                <a:spcPct val="114000"/>
              </a:lnSpc>
            </a:pPr>
            <a:r>
              <a:rPr lang="en-US" altLang="zh-CN" sz="3600" b="1" dirty="0">
                <a:solidFill>
                  <a:schemeClr val="bg1"/>
                </a:solidFill>
                <a:ea typeface="微软雅黑" panose="020B0503020204020204" pitchFamily="34" charset="-122"/>
              </a:rPr>
              <a:t>For it is impossible for those who were once enlightened, and have tasted the heavenly gift, and have become partakers of the Holy Spirit,</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并尝过　神善道的滋味，觉悟来世权能的人，</a:t>
            </a:r>
          </a:p>
          <a:p>
            <a:pPr algn="l">
              <a:lnSpc>
                <a:spcPct val="114000"/>
              </a:lnSpc>
            </a:pPr>
            <a:r>
              <a:rPr lang="en-US" altLang="zh-CN" sz="3600" b="1" dirty="0">
                <a:solidFill>
                  <a:schemeClr val="bg1"/>
                </a:solidFill>
                <a:ea typeface="微软雅黑" panose="020B0503020204020204" pitchFamily="34" charset="-122"/>
              </a:rPr>
              <a:t>and have tasted the good word of God and the powers of the age to come,</a:t>
            </a:r>
          </a:p>
        </p:txBody>
      </p:sp>
    </p:spTree>
    <p:extLst>
      <p:ext uri="{BB962C8B-B14F-4D97-AF65-F5344CB8AC3E}">
        <p14:creationId xmlns:p14="http://schemas.microsoft.com/office/powerpoint/2010/main" val="21232805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7227</TotalTime>
  <Words>2534</Words>
  <Application>Microsoft Office PowerPoint</Application>
  <PresentationFormat>全屏显示(4:3)</PresentationFormat>
  <Paragraphs>228</Paragraphs>
  <Slides>39</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39</vt:i4>
      </vt:variant>
    </vt:vector>
  </HeadingPairs>
  <TitlesOfParts>
    <vt:vector size="45" baseType="lpstr">
      <vt:lpstr>宋体</vt:lpstr>
      <vt:lpstr>微软雅黑</vt:lpstr>
      <vt:lpstr>Arial</vt:lpstr>
      <vt:lpstr>Calibri</vt:lpstr>
      <vt:lpstr>Calibri Light</vt:lpstr>
      <vt:lpstr>Office 主题</vt:lpstr>
      <vt:lpstr>希伯来书 Hebrews_14</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偏见与清心  Prejudice and Purity</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信仰告白</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584</cp:revision>
  <dcterms:created xsi:type="dcterms:W3CDTF">2018-02-16T18:09:56Z</dcterms:created>
  <dcterms:modified xsi:type="dcterms:W3CDTF">2020-07-26T09:37:39Z</dcterms:modified>
</cp:coreProperties>
</file>