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213" r:id="rId2"/>
    <p:sldId id="2463" r:id="rId3"/>
    <p:sldId id="2734" r:id="rId4"/>
    <p:sldId id="2735" r:id="rId5"/>
    <p:sldId id="2736" r:id="rId6"/>
    <p:sldId id="2737" r:id="rId7"/>
    <p:sldId id="2738" r:id="rId8"/>
    <p:sldId id="2214" r:id="rId9"/>
    <p:sldId id="2676" r:id="rId10"/>
    <p:sldId id="2739" r:id="rId11"/>
    <p:sldId id="2701" r:id="rId12"/>
    <p:sldId id="2740" r:id="rId13"/>
    <p:sldId id="2702" r:id="rId14"/>
    <p:sldId id="2741" r:id="rId15"/>
    <p:sldId id="2703" r:id="rId16"/>
    <p:sldId id="2704" r:id="rId17"/>
    <p:sldId id="2742" r:id="rId18"/>
    <p:sldId id="2743" r:id="rId19"/>
    <p:sldId id="2744" r:id="rId20"/>
    <p:sldId id="2745" r:id="rId21"/>
    <p:sldId id="2746" r:id="rId22"/>
    <p:sldId id="2747" r:id="rId23"/>
    <p:sldId id="2748" r:id="rId24"/>
    <p:sldId id="2749" r:id="rId25"/>
    <p:sldId id="2750" r:id="rId26"/>
    <p:sldId id="2705" r:id="rId27"/>
    <p:sldId id="2719" r:id="rId28"/>
    <p:sldId id="2720" r:id="rId29"/>
    <p:sldId id="2751" r:id="rId30"/>
    <p:sldId id="2752" r:id="rId31"/>
    <p:sldId id="2721" r:id="rId32"/>
    <p:sldId id="2753" r:id="rId33"/>
    <p:sldId id="2755" r:id="rId34"/>
    <p:sldId id="2756" r:id="rId35"/>
    <p:sldId id="2757" r:id="rId36"/>
    <p:sldId id="2722" r:id="rId37"/>
    <p:sldId id="2723" r:id="rId38"/>
    <p:sldId id="2725" r:id="rId39"/>
    <p:sldId id="2758" r:id="rId40"/>
    <p:sldId id="2759" r:id="rId41"/>
    <p:sldId id="2760" r:id="rId42"/>
    <p:sldId id="2761" r:id="rId43"/>
    <p:sldId id="2762" r:id="rId44"/>
    <p:sldId id="2763" r:id="rId45"/>
    <p:sldId id="2764" r:id="rId46"/>
    <p:sldId id="2768" r:id="rId47"/>
    <p:sldId id="2769" r:id="rId48"/>
    <p:sldId id="2765" r:id="rId49"/>
    <p:sldId id="2217" r:id="rId50"/>
    <p:sldId id="2216" r:id="rId51"/>
    <p:sldId id="2218" r:id="rId52"/>
    <p:sldId id="2219" r:id="rId53"/>
    <p:sldId id="2220" r:id="rId54"/>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arnabas Feng" initials="BF" lastIdx="2" clrIdx="0">
    <p:extLst>
      <p:ext uri="{19B8F6BF-5375-455C-9EA6-DF929625EA0E}">
        <p15:presenceInfo xmlns:p15="http://schemas.microsoft.com/office/powerpoint/2012/main" userId="743a36f17df1714e"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浅色样式 1 - 强调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2215" autoAdjust="0"/>
    <p:restoredTop sz="94660"/>
  </p:normalViewPr>
  <p:slideViewPr>
    <p:cSldViewPr snapToGrid="0">
      <p:cViewPr varScale="1">
        <p:scale>
          <a:sx n="61" d="100"/>
          <a:sy n="61" d="100"/>
        </p:scale>
        <p:origin x="62" y="1224"/>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commentAuthors" Target="commentAuthor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2020/8/21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2020/8/21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2020/8/21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2020/8/21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2020/8/21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2020/8/21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2020/8/21</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2020/8/21</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2020/8/21</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2020/8/21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2020/8/21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2020/8/21</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zh-CN" altLang="en-US" b="1" dirty="0">
                <a:solidFill>
                  <a:schemeClr val="bg1"/>
                </a:solidFill>
              </a:rPr>
              <a:t>希伯来书</a:t>
            </a:r>
            <a:r>
              <a:rPr lang="zh-CN" altLang="en-US" b="1" dirty="0" smtClean="0">
                <a:solidFill>
                  <a:schemeClr val="bg1"/>
                </a:solidFill>
              </a:rPr>
              <a:t> </a:t>
            </a:r>
            <a:r>
              <a:rPr lang="en-US" altLang="zh-CN" b="1" dirty="0" smtClean="0">
                <a:solidFill>
                  <a:schemeClr val="bg1"/>
                </a:solidFill>
              </a:rPr>
              <a:t>Hebrews_18</a:t>
            </a:r>
            <a:endParaRPr lang="zh-CN" altLang="en-US" b="1" dirty="0">
              <a:solidFill>
                <a:schemeClr val="bg1"/>
              </a:solidFill>
            </a:endParaRPr>
          </a:p>
        </p:txBody>
      </p:sp>
      <p:sp>
        <p:nvSpPr>
          <p:cNvPr id="3" name="副标题 2"/>
          <p:cNvSpPr>
            <a:spLocks noGrp="1"/>
          </p:cNvSpPr>
          <p:nvPr>
            <p:ph type="subTitle" idx="1"/>
          </p:nvPr>
        </p:nvSpPr>
        <p:spPr/>
        <p:txBody>
          <a:bodyPr/>
          <a:lstStyle/>
          <a:p>
            <a:r>
              <a:rPr lang="en-US" altLang="zh-CN" b="1" dirty="0" smtClean="0">
                <a:solidFill>
                  <a:schemeClr val="bg1"/>
                </a:solidFill>
              </a:rPr>
              <a:t>Boise Chinese Christian Church </a:t>
            </a:r>
          </a:p>
          <a:p>
            <a:r>
              <a:rPr lang="en-US" altLang="zh-CN" b="1" dirty="0" smtClean="0">
                <a:solidFill>
                  <a:schemeClr val="bg1"/>
                </a:solidFill>
              </a:rPr>
              <a:t>8/23/2020</a:t>
            </a:r>
            <a:endParaRPr lang="zh-CN" altLang="en-US" b="1" dirty="0">
              <a:solidFill>
                <a:schemeClr val="bg1"/>
              </a:solidFill>
            </a:endParaRPr>
          </a:p>
        </p:txBody>
      </p:sp>
    </p:spTree>
    <p:extLst>
      <p:ext uri="{BB962C8B-B14F-4D97-AF65-F5344CB8AC3E}">
        <p14:creationId xmlns:p14="http://schemas.microsoft.com/office/powerpoint/2010/main" val="31168843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2:23-25】</a:t>
            </a:r>
          </a:p>
          <a:p>
            <a:pPr algn="l">
              <a:lnSpc>
                <a:spcPct val="114000"/>
              </a:lnSpc>
            </a:pPr>
            <a:r>
              <a:rPr lang="en-US" altLang="zh-CN" sz="3600" b="1" dirty="0" smtClean="0">
                <a:solidFill>
                  <a:srgbClr val="FFFF00"/>
                </a:solidFill>
                <a:ea typeface="微软雅黑" panose="020B0503020204020204" pitchFamily="34" charset="-122"/>
              </a:rPr>
              <a:t>24 </a:t>
            </a:r>
            <a:r>
              <a:rPr lang="zh-CN" altLang="en-US" sz="3600" b="1" dirty="0">
                <a:solidFill>
                  <a:srgbClr val="FFFF00"/>
                </a:solidFill>
                <a:ea typeface="微软雅黑" panose="020B0503020204020204" pitchFamily="34" charset="-122"/>
              </a:rPr>
              <a:t>耶稣却不将自己交托他们，因为祂知道万人；</a:t>
            </a:r>
          </a:p>
          <a:p>
            <a:pPr algn="l">
              <a:lnSpc>
                <a:spcPct val="114000"/>
              </a:lnSpc>
            </a:pPr>
            <a:r>
              <a:rPr lang="en-US" altLang="zh-CN" sz="3600" b="1" dirty="0">
                <a:solidFill>
                  <a:schemeClr val="bg1"/>
                </a:solidFill>
                <a:ea typeface="微软雅黑" panose="020B0503020204020204" pitchFamily="34" charset="-122"/>
              </a:rPr>
              <a:t>But Jesus did not commit Himself to them, because He knew all men,</a:t>
            </a:r>
          </a:p>
          <a:p>
            <a:pPr algn="l">
              <a:lnSpc>
                <a:spcPct val="114000"/>
              </a:lnSpc>
            </a:pPr>
            <a:r>
              <a:rPr lang="en-US" altLang="zh-CN" sz="3600" b="1" dirty="0">
                <a:solidFill>
                  <a:srgbClr val="FFFF00"/>
                </a:solidFill>
                <a:ea typeface="微软雅黑" panose="020B0503020204020204" pitchFamily="34" charset="-122"/>
              </a:rPr>
              <a:t>25 </a:t>
            </a:r>
            <a:r>
              <a:rPr lang="zh-CN" altLang="en-US" sz="3600" b="1" dirty="0">
                <a:solidFill>
                  <a:srgbClr val="FFFF00"/>
                </a:solidFill>
                <a:ea typeface="微软雅黑" panose="020B0503020204020204" pitchFamily="34" charset="-122"/>
              </a:rPr>
              <a:t>也用不着谁见证人怎样，因祂知道人心里所存的。</a:t>
            </a:r>
          </a:p>
          <a:p>
            <a:pPr algn="l">
              <a:lnSpc>
                <a:spcPct val="114000"/>
              </a:lnSpc>
            </a:pPr>
            <a:r>
              <a:rPr lang="en-US" altLang="zh-CN" sz="3600" b="1" dirty="0">
                <a:solidFill>
                  <a:schemeClr val="bg1"/>
                </a:solidFill>
                <a:ea typeface="微软雅黑" panose="020B0503020204020204" pitchFamily="34" charset="-122"/>
              </a:rPr>
              <a:t>and had no need that anyone should testify of man, for He knew what was in man.</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00313189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马可福音 </a:t>
            </a:r>
            <a:r>
              <a:rPr lang="en-US" altLang="zh-CN" sz="3600" b="1" u="sng" dirty="0">
                <a:solidFill>
                  <a:schemeClr val="bg1"/>
                </a:solidFill>
                <a:ea typeface="微软雅黑" panose="020B0503020204020204" pitchFamily="34" charset="-122"/>
              </a:rPr>
              <a:t>Mark 8:11-13】</a:t>
            </a:r>
          </a:p>
          <a:p>
            <a:pPr algn="l">
              <a:lnSpc>
                <a:spcPct val="114000"/>
              </a:lnSpc>
            </a:pPr>
            <a:r>
              <a:rPr lang="en-US" altLang="zh-CN" sz="3600" b="1" dirty="0">
                <a:solidFill>
                  <a:srgbClr val="FFFF00"/>
                </a:solidFill>
                <a:ea typeface="微软雅黑" panose="020B0503020204020204" pitchFamily="34" charset="-122"/>
              </a:rPr>
              <a:t>11 </a:t>
            </a:r>
            <a:r>
              <a:rPr lang="zh-CN" altLang="en-US" sz="3600" b="1" dirty="0">
                <a:solidFill>
                  <a:srgbClr val="FFFF00"/>
                </a:solidFill>
                <a:ea typeface="微软雅黑" panose="020B0503020204020204" pitchFamily="34" charset="-122"/>
              </a:rPr>
              <a:t>法利赛人出来盘问耶稣，求祂从天上显个神迹给他们看，想要试探祂。</a:t>
            </a:r>
          </a:p>
          <a:p>
            <a:pPr algn="l">
              <a:lnSpc>
                <a:spcPct val="114000"/>
              </a:lnSpc>
            </a:pPr>
            <a:r>
              <a:rPr lang="en-US" altLang="zh-CN" sz="3600" b="1" dirty="0">
                <a:solidFill>
                  <a:schemeClr val="bg1"/>
                </a:solidFill>
                <a:ea typeface="微软雅黑" panose="020B0503020204020204" pitchFamily="34" charset="-122"/>
              </a:rPr>
              <a:t>Then the Pharisees came out and began to dispute with Him, seeking from Him a sign from heaven, testing Him</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37435036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马可福音 </a:t>
            </a:r>
            <a:r>
              <a:rPr lang="en-US" altLang="zh-CN" sz="3600" b="1" u="sng" dirty="0">
                <a:solidFill>
                  <a:schemeClr val="bg1"/>
                </a:solidFill>
                <a:ea typeface="微软雅黑" panose="020B0503020204020204" pitchFamily="34" charset="-122"/>
              </a:rPr>
              <a:t>Mark 8:11-13】</a:t>
            </a:r>
          </a:p>
          <a:p>
            <a:pPr algn="l">
              <a:lnSpc>
                <a:spcPct val="114000"/>
              </a:lnSpc>
            </a:pPr>
            <a:r>
              <a:rPr lang="en-US" altLang="zh-CN" sz="3600" b="1" dirty="0" smtClean="0">
                <a:solidFill>
                  <a:srgbClr val="FFFF00"/>
                </a:solidFill>
                <a:ea typeface="微软雅黑" panose="020B0503020204020204" pitchFamily="34" charset="-122"/>
              </a:rPr>
              <a:t>12 </a:t>
            </a:r>
            <a:r>
              <a:rPr lang="zh-CN" altLang="en-US" sz="3600" b="1" dirty="0">
                <a:solidFill>
                  <a:srgbClr val="FFFF00"/>
                </a:solidFill>
                <a:ea typeface="微软雅黑" panose="020B0503020204020204" pitchFamily="34" charset="-122"/>
              </a:rPr>
              <a:t>耶稣心里深深地叹息说：“这世代为什么求神迹呢？我实在告诉你们：没有神迹给这世代看。” </a:t>
            </a:r>
            <a:r>
              <a:rPr lang="zh-CN" altLang="en-US" sz="3600" b="1" dirty="0" smtClean="0">
                <a:solidFill>
                  <a:srgbClr val="FFFF00"/>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But </a:t>
            </a:r>
            <a:r>
              <a:rPr lang="en-US" altLang="zh-CN" sz="3600" b="1" dirty="0">
                <a:solidFill>
                  <a:schemeClr val="bg1"/>
                </a:solidFill>
                <a:ea typeface="微软雅黑" panose="020B0503020204020204" pitchFamily="34" charset="-122"/>
              </a:rPr>
              <a:t>He sighed deeply in His spirit, and said, “Why does this generation seek a sign? Assuredly, I say to you, no sign shall be given to this generation.”</a:t>
            </a:r>
          </a:p>
          <a:p>
            <a:pPr algn="l">
              <a:lnSpc>
                <a:spcPct val="114000"/>
              </a:lnSpc>
            </a:pPr>
            <a:r>
              <a:rPr lang="en-US" altLang="zh-CN" sz="3600" b="1" dirty="0">
                <a:solidFill>
                  <a:srgbClr val="FFFF00"/>
                </a:solidFill>
                <a:ea typeface="微软雅黑" panose="020B0503020204020204" pitchFamily="34" charset="-122"/>
              </a:rPr>
              <a:t>13 </a:t>
            </a:r>
            <a:r>
              <a:rPr lang="zh-CN" altLang="en-US" sz="3600" b="1" dirty="0">
                <a:solidFill>
                  <a:srgbClr val="FFFF00"/>
                </a:solidFill>
                <a:ea typeface="微软雅黑" panose="020B0503020204020204" pitchFamily="34" charset="-122"/>
              </a:rPr>
              <a:t>祂就离开他们，又上船往海那边去了。</a:t>
            </a:r>
          </a:p>
          <a:p>
            <a:pPr algn="l">
              <a:lnSpc>
                <a:spcPct val="100000"/>
              </a:lnSpc>
            </a:pPr>
            <a:r>
              <a:rPr lang="en-US" altLang="zh-CN" sz="3600" b="1" dirty="0">
                <a:solidFill>
                  <a:schemeClr val="bg1"/>
                </a:solidFill>
                <a:ea typeface="微软雅黑" panose="020B0503020204020204" pitchFamily="34" charset="-122"/>
              </a:rPr>
              <a:t>And He left them, and getting into the boat again, departed to the other side.</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29294995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6:14-15,26】</a:t>
            </a:r>
          </a:p>
          <a:p>
            <a:pPr algn="l">
              <a:lnSpc>
                <a:spcPct val="114000"/>
              </a:lnSpc>
            </a:pPr>
            <a:r>
              <a:rPr lang="en-US" altLang="zh-CN" sz="3400" b="1" dirty="0" smtClean="0">
                <a:solidFill>
                  <a:srgbClr val="FFFF00"/>
                </a:solidFill>
                <a:ea typeface="微软雅黑" panose="020B0503020204020204" pitchFamily="34" charset="-122"/>
              </a:rPr>
              <a:t>14 </a:t>
            </a:r>
            <a:r>
              <a:rPr lang="zh-CN" altLang="en-US" sz="3400" b="1" dirty="0" smtClean="0">
                <a:solidFill>
                  <a:srgbClr val="FFFF00"/>
                </a:solidFill>
                <a:ea typeface="微软雅黑" panose="020B0503020204020204" pitchFamily="34" charset="-122"/>
              </a:rPr>
              <a:t>众人看见耶稣所行的神迹，就说：“这真是那要到世间来的先知。” </a:t>
            </a:r>
            <a:endParaRPr lang="zh-CN" altLang="en-US" sz="34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Then those men, when they had seen the sign that Jesus did, said, “This is truly the Prophet who is to come into the world.”</a:t>
            </a:r>
          </a:p>
          <a:p>
            <a:pPr algn="l">
              <a:lnSpc>
                <a:spcPct val="114000"/>
              </a:lnSpc>
            </a:pPr>
            <a:r>
              <a:rPr lang="en-US" altLang="zh-CN" sz="3400" b="1" dirty="0">
                <a:solidFill>
                  <a:srgbClr val="FFFF00"/>
                </a:solidFill>
                <a:ea typeface="微软雅黑" panose="020B0503020204020204" pitchFamily="34" charset="-122"/>
              </a:rPr>
              <a:t>15 </a:t>
            </a:r>
            <a:r>
              <a:rPr lang="zh-CN" altLang="en-US" sz="3400" b="1" dirty="0">
                <a:solidFill>
                  <a:srgbClr val="FFFF00"/>
                </a:solidFill>
                <a:ea typeface="微软雅黑" panose="020B0503020204020204" pitchFamily="34" charset="-122"/>
              </a:rPr>
              <a:t>耶稣既知道众人要来强逼祂作王，就独自又退到山上去了。</a:t>
            </a:r>
          </a:p>
          <a:p>
            <a:pPr algn="l">
              <a:lnSpc>
                <a:spcPct val="100000"/>
              </a:lnSpc>
            </a:pPr>
            <a:r>
              <a:rPr lang="en-US" altLang="zh-CN" sz="3200" b="1" dirty="0">
                <a:solidFill>
                  <a:schemeClr val="bg1"/>
                </a:solidFill>
                <a:ea typeface="微软雅黑" panose="020B0503020204020204" pitchFamily="34" charset="-122"/>
              </a:rPr>
              <a:t>Therefore when Jesus perceived that they were about to come and take Him by force to make Him king, He departed again to the mountain by Himself alone.</a:t>
            </a:r>
          </a:p>
          <a:p>
            <a:pPr algn="l">
              <a:lnSpc>
                <a:spcPct val="114000"/>
              </a:lnSpc>
            </a:pPr>
            <a:r>
              <a:rPr lang="en-US" altLang="zh-CN" sz="3600" b="1" dirty="0">
                <a:solidFill>
                  <a:schemeClr val="bg1"/>
                </a:solidFill>
                <a:ea typeface="微软雅黑" panose="020B0503020204020204" pitchFamily="34" charset="-122"/>
              </a:rPr>
              <a:t>26 </a:t>
            </a:r>
            <a:r>
              <a:rPr lang="zh-CN" altLang="en-US" sz="3600" b="1" dirty="0">
                <a:solidFill>
                  <a:schemeClr val="bg1"/>
                </a:solidFill>
                <a:ea typeface="微软雅黑" panose="020B0503020204020204" pitchFamily="34" charset="-122"/>
              </a:rPr>
              <a:t>耶稣回答说：“我实实在在地告诉你们：你们找我，并不是因见了神迹，乃是因吃饼得饱。</a:t>
            </a:r>
          </a:p>
          <a:p>
            <a:pPr algn="l">
              <a:lnSpc>
                <a:spcPct val="114000"/>
              </a:lnSpc>
            </a:pPr>
            <a:r>
              <a:rPr lang="en-US" altLang="zh-CN" sz="3600" b="1" dirty="0">
                <a:solidFill>
                  <a:schemeClr val="bg1"/>
                </a:solidFill>
                <a:ea typeface="微软雅黑" panose="020B0503020204020204" pitchFamily="34" charset="-122"/>
              </a:rPr>
              <a:t>Jesus answered them and said, “Most assuredly, I say to you, you seek Me, not because you saw the signs, but because you ate of the loaves and were filled.</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29037715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6:14-15,26】</a:t>
            </a:r>
          </a:p>
          <a:p>
            <a:pPr algn="l">
              <a:lnSpc>
                <a:spcPct val="114000"/>
              </a:lnSpc>
            </a:pPr>
            <a:r>
              <a:rPr lang="en-US" altLang="zh-CN" sz="3600" b="1" dirty="0" smtClean="0">
                <a:solidFill>
                  <a:srgbClr val="FFFF00"/>
                </a:solidFill>
                <a:ea typeface="微软雅黑" panose="020B0503020204020204" pitchFamily="34" charset="-122"/>
              </a:rPr>
              <a:t>26 </a:t>
            </a:r>
            <a:r>
              <a:rPr lang="zh-CN" altLang="en-US" sz="3600" b="1" dirty="0">
                <a:solidFill>
                  <a:srgbClr val="FFFF00"/>
                </a:solidFill>
                <a:ea typeface="微软雅黑" panose="020B0503020204020204" pitchFamily="34" charset="-122"/>
              </a:rPr>
              <a:t>耶稣回答说：“我实实在在地告诉你们：你们找我，并不是因见了神迹，乃是因吃饼得饱。</a:t>
            </a:r>
          </a:p>
          <a:p>
            <a:pPr algn="l">
              <a:lnSpc>
                <a:spcPct val="114000"/>
              </a:lnSpc>
            </a:pPr>
            <a:r>
              <a:rPr lang="en-US" altLang="zh-CN" sz="3600" b="1" dirty="0">
                <a:solidFill>
                  <a:schemeClr val="bg1"/>
                </a:solidFill>
                <a:ea typeface="微软雅黑" panose="020B0503020204020204" pitchFamily="34" charset="-122"/>
              </a:rPr>
              <a:t>Jesus answered them and said, “Most assuredly, I say to you, you seek Me, not because you saw the signs, but because you ate of the loaves and were filled.</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09311661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7:22-23】</a:t>
            </a:r>
          </a:p>
          <a:p>
            <a:pPr algn="l">
              <a:lnSpc>
                <a:spcPct val="114000"/>
              </a:lnSpc>
            </a:pPr>
            <a:r>
              <a:rPr lang="en-US" altLang="zh-CN" sz="3400" b="1" dirty="0">
                <a:solidFill>
                  <a:srgbClr val="FFFF00"/>
                </a:solidFill>
                <a:ea typeface="微软雅黑" panose="020B0503020204020204" pitchFamily="34" charset="-122"/>
              </a:rPr>
              <a:t>22 </a:t>
            </a:r>
            <a:r>
              <a:rPr lang="zh-CN" altLang="en-US" sz="3400" b="1" dirty="0">
                <a:solidFill>
                  <a:srgbClr val="FFFF00"/>
                </a:solidFill>
                <a:ea typeface="微软雅黑" panose="020B0503020204020204" pitchFamily="34" charset="-122"/>
              </a:rPr>
              <a:t>当那日，必有许多人对我说：‘主啊，主啊，我们不是奉你的名传道，奉你的名赶鬼，奉你的名行许多异能吗？’</a:t>
            </a:r>
          </a:p>
          <a:p>
            <a:pPr algn="l">
              <a:lnSpc>
                <a:spcPct val="100000"/>
              </a:lnSpc>
            </a:pPr>
            <a:r>
              <a:rPr lang="en-US" altLang="zh-CN" sz="3200" b="1" dirty="0">
                <a:solidFill>
                  <a:schemeClr val="bg1"/>
                </a:solidFill>
                <a:ea typeface="微软雅黑" panose="020B0503020204020204" pitchFamily="34" charset="-122"/>
              </a:rPr>
              <a:t>Many will say to Me in that day, ‘Lord, Lord, have we not prophesied in Your name, cast out demons in Your name, and done many wonders in Your name?’</a:t>
            </a:r>
          </a:p>
          <a:p>
            <a:pPr algn="l">
              <a:lnSpc>
                <a:spcPct val="114000"/>
              </a:lnSpc>
            </a:pPr>
            <a:r>
              <a:rPr lang="en-US" altLang="zh-CN" sz="3400" b="1" dirty="0">
                <a:solidFill>
                  <a:srgbClr val="FFFF00"/>
                </a:solidFill>
                <a:ea typeface="微软雅黑" panose="020B0503020204020204" pitchFamily="34" charset="-122"/>
              </a:rPr>
              <a:t>23 </a:t>
            </a:r>
            <a:r>
              <a:rPr lang="zh-CN" altLang="en-US" sz="3400" b="1" dirty="0">
                <a:solidFill>
                  <a:srgbClr val="FFFF00"/>
                </a:solidFill>
                <a:ea typeface="微软雅黑" panose="020B0503020204020204" pitchFamily="34" charset="-122"/>
              </a:rPr>
              <a:t>我就明明地告诉他们说：‘我从来不认识你们，你们这些作恶的人，离开我去吧！’”</a:t>
            </a:r>
          </a:p>
          <a:p>
            <a:pPr algn="l">
              <a:lnSpc>
                <a:spcPct val="114000"/>
              </a:lnSpc>
            </a:pPr>
            <a:r>
              <a:rPr lang="en-US" altLang="zh-CN" sz="3400" b="1" dirty="0">
                <a:solidFill>
                  <a:schemeClr val="bg1"/>
                </a:solidFill>
                <a:ea typeface="微软雅黑" panose="020B0503020204020204" pitchFamily="34" charset="-122"/>
              </a:rPr>
              <a:t>And then I will declare to them, ‘I never knew you; depart from Me, you who practice lawlessness!’</a:t>
            </a: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93558681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2:23</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rgbClr val="FFFF00"/>
                </a:solidFill>
                <a:ea typeface="微软雅黑" panose="020B0503020204020204" pitchFamily="34" charset="-122"/>
              </a:rPr>
              <a:t>当</a:t>
            </a:r>
            <a:r>
              <a:rPr lang="zh-CN" altLang="en-US" sz="3600" b="1" dirty="0">
                <a:solidFill>
                  <a:srgbClr val="FFFF00"/>
                </a:solidFill>
                <a:ea typeface="微软雅黑" panose="020B0503020204020204" pitchFamily="34" charset="-122"/>
              </a:rPr>
              <a:t>耶稣在耶路撒冷过逾越节的时候，有许多人看见祂所行的神迹，就信了祂的名。</a:t>
            </a:r>
          </a:p>
          <a:p>
            <a:pPr algn="l">
              <a:lnSpc>
                <a:spcPct val="114000"/>
              </a:lnSpc>
            </a:pPr>
            <a:r>
              <a:rPr lang="en-US" altLang="zh-CN" sz="3600" b="1" dirty="0">
                <a:solidFill>
                  <a:schemeClr val="bg1"/>
                </a:solidFill>
                <a:ea typeface="微软雅黑" panose="020B0503020204020204" pitchFamily="34" charset="-122"/>
              </a:rPr>
              <a:t>Now when He was in Jerusalem at the Passover, during the feast, many believed in His name when they saw the signs which He did.</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05283317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7:36-50】</a:t>
            </a:r>
          </a:p>
          <a:p>
            <a:pPr algn="l">
              <a:lnSpc>
                <a:spcPct val="114000"/>
              </a:lnSpc>
            </a:pPr>
            <a:r>
              <a:rPr lang="en-US" altLang="zh-CN" sz="3400" b="1" dirty="0">
                <a:solidFill>
                  <a:srgbClr val="FFFF00"/>
                </a:solidFill>
                <a:ea typeface="微软雅黑" panose="020B0503020204020204" pitchFamily="34" charset="-122"/>
              </a:rPr>
              <a:t>36 </a:t>
            </a:r>
            <a:r>
              <a:rPr lang="zh-CN" altLang="en-US" sz="3400" b="1" dirty="0">
                <a:solidFill>
                  <a:srgbClr val="FFFF00"/>
                </a:solidFill>
                <a:ea typeface="微软雅黑" panose="020B0503020204020204" pitchFamily="34" charset="-122"/>
              </a:rPr>
              <a:t>有一个法利赛人请耶稣和他吃饭，耶稣就到法利赛人家里去坐席</a:t>
            </a:r>
            <a:r>
              <a:rPr lang="zh-CN" altLang="en-US" sz="3400" b="1" dirty="0" smtClean="0">
                <a:solidFill>
                  <a:srgbClr val="FFFF00"/>
                </a:solidFill>
                <a:ea typeface="微软雅黑" panose="020B0503020204020204" pitchFamily="34" charset="-122"/>
              </a:rPr>
              <a:t>。 </a:t>
            </a:r>
            <a:r>
              <a:rPr lang="en-US" altLang="zh-CN" sz="3400" b="1" dirty="0" smtClean="0">
                <a:solidFill>
                  <a:schemeClr val="bg1"/>
                </a:solidFill>
                <a:ea typeface="微软雅黑" panose="020B0503020204020204" pitchFamily="34" charset="-122"/>
              </a:rPr>
              <a:t>Then </a:t>
            </a:r>
            <a:r>
              <a:rPr lang="en-US" altLang="zh-CN" sz="3400" b="1" dirty="0">
                <a:solidFill>
                  <a:schemeClr val="bg1"/>
                </a:solidFill>
                <a:ea typeface="微软雅黑" panose="020B0503020204020204" pitchFamily="34" charset="-122"/>
              </a:rPr>
              <a:t>one of the Pharisees asked Him to eat with him. And He went to the Pharisee’s house, and sat down to eat.</a:t>
            </a:r>
          </a:p>
          <a:p>
            <a:pPr algn="l">
              <a:lnSpc>
                <a:spcPct val="114000"/>
              </a:lnSpc>
            </a:pPr>
            <a:r>
              <a:rPr lang="en-US" altLang="zh-CN" sz="3400" b="1" dirty="0">
                <a:solidFill>
                  <a:srgbClr val="FFFF00"/>
                </a:solidFill>
                <a:ea typeface="微软雅黑" panose="020B0503020204020204" pitchFamily="34" charset="-122"/>
              </a:rPr>
              <a:t>37 </a:t>
            </a:r>
            <a:r>
              <a:rPr lang="zh-CN" altLang="en-US" sz="3400" b="1" dirty="0">
                <a:solidFill>
                  <a:srgbClr val="FFFF00"/>
                </a:solidFill>
                <a:ea typeface="微软雅黑" panose="020B0503020204020204" pitchFamily="34" charset="-122"/>
              </a:rPr>
              <a:t>那城里有一个女人，是个罪人，知道耶稣在法利赛人家里坐席，就拿着盛香膏的玉瓶，</a:t>
            </a:r>
          </a:p>
          <a:p>
            <a:pPr algn="l">
              <a:lnSpc>
                <a:spcPct val="100000"/>
              </a:lnSpc>
            </a:pPr>
            <a:r>
              <a:rPr lang="en-US" altLang="zh-CN" sz="3400" b="1" dirty="0">
                <a:solidFill>
                  <a:schemeClr val="bg1"/>
                </a:solidFill>
                <a:ea typeface="微软雅黑" panose="020B0503020204020204" pitchFamily="34" charset="-122"/>
              </a:rPr>
              <a:t>And behold, a woman in the city who was a sinner, when she knew that Jesus sat at the table in the Pharisee’s house, brought an alabaster flask of fragrant oil,</a:t>
            </a:r>
          </a:p>
        </p:txBody>
      </p:sp>
    </p:spTree>
    <p:extLst>
      <p:ext uri="{BB962C8B-B14F-4D97-AF65-F5344CB8AC3E}">
        <p14:creationId xmlns:p14="http://schemas.microsoft.com/office/powerpoint/2010/main" val="256972679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7:36-50】</a:t>
            </a:r>
          </a:p>
          <a:p>
            <a:pPr algn="l">
              <a:lnSpc>
                <a:spcPct val="114000"/>
              </a:lnSpc>
            </a:pPr>
            <a:r>
              <a:rPr lang="en-US" altLang="zh-CN" sz="3400" b="1" dirty="0">
                <a:solidFill>
                  <a:srgbClr val="FFFF00"/>
                </a:solidFill>
                <a:ea typeface="微软雅黑" panose="020B0503020204020204" pitchFamily="34" charset="-122"/>
              </a:rPr>
              <a:t>38 </a:t>
            </a:r>
            <a:r>
              <a:rPr lang="zh-CN" altLang="en-US" sz="3400" b="1" dirty="0">
                <a:solidFill>
                  <a:srgbClr val="FFFF00"/>
                </a:solidFill>
                <a:ea typeface="微软雅黑" panose="020B0503020204020204" pitchFamily="34" charset="-122"/>
              </a:rPr>
              <a:t>站在耶稣背后，挨着祂的脚哭。眼泪湿了耶稣的脚，就用自己的头发擦干，又用嘴连连亲祂的脚，把香膏抹上。</a:t>
            </a:r>
          </a:p>
          <a:p>
            <a:pPr algn="l">
              <a:lnSpc>
                <a:spcPct val="114000"/>
              </a:lnSpc>
            </a:pPr>
            <a:r>
              <a:rPr lang="en-US" altLang="zh-CN" sz="3400" b="1" dirty="0">
                <a:solidFill>
                  <a:schemeClr val="bg1"/>
                </a:solidFill>
                <a:ea typeface="微软雅黑" panose="020B0503020204020204" pitchFamily="34" charset="-122"/>
              </a:rPr>
              <a:t>and stood at His feet behind Him weeping; and she began to wash His feet with her tears, and wiped them with the hair of her head; and she kissed His feet and anointed them with the fragrant oil</a:t>
            </a:r>
            <a:r>
              <a:rPr lang="en-US" altLang="zh-CN" sz="3400" b="1" dirty="0" smtClean="0">
                <a:solidFill>
                  <a:schemeClr val="bg1"/>
                </a:solidFill>
                <a:ea typeface="微软雅黑" panose="020B0503020204020204" pitchFamily="34" charset="-122"/>
              </a:rPr>
              <a:t>.</a:t>
            </a: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67727675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7:36-50】</a:t>
            </a:r>
          </a:p>
          <a:p>
            <a:pPr algn="l">
              <a:lnSpc>
                <a:spcPct val="114000"/>
              </a:lnSpc>
            </a:pPr>
            <a:r>
              <a:rPr lang="en-US" altLang="zh-CN" sz="3400" b="1" dirty="0">
                <a:solidFill>
                  <a:srgbClr val="FFFF00"/>
                </a:solidFill>
                <a:ea typeface="微软雅黑" panose="020B0503020204020204" pitchFamily="34" charset="-122"/>
              </a:rPr>
              <a:t>39 </a:t>
            </a:r>
            <a:r>
              <a:rPr lang="zh-CN" altLang="en-US" sz="3400" b="1" dirty="0">
                <a:solidFill>
                  <a:srgbClr val="FFFF00"/>
                </a:solidFill>
                <a:ea typeface="微软雅黑" panose="020B0503020204020204" pitchFamily="34" charset="-122"/>
              </a:rPr>
              <a:t>请耶稣的法利赛人看见这事，心里说：“这人若是先知，必知道摸祂的是谁，是个怎样的女人，乃是个罪人。” </a:t>
            </a:r>
          </a:p>
          <a:p>
            <a:pPr algn="l">
              <a:lnSpc>
                <a:spcPct val="114000"/>
              </a:lnSpc>
            </a:pPr>
            <a:r>
              <a:rPr lang="en-US" altLang="zh-CN" sz="3400" b="1" dirty="0">
                <a:solidFill>
                  <a:schemeClr val="bg1"/>
                </a:solidFill>
                <a:ea typeface="微软雅黑" panose="020B0503020204020204" pitchFamily="34" charset="-122"/>
              </a:rPr>
              <a:t>Now when the Pharisee who had invited Him saw this, he spoke to himself, saying, “This Man, if He were a prophet, would know who and what manner of woman this is who is touching Him, for she is a sinner</a:t>
            </a:r>
            <a:r>
              <a:rPr lang="en-US" altLang="zh-CN" sz="3400" b="1" dirty="0" smtClean="0">
                <a:solidFill>
                  <a:schemeClr val="bg1"/>
                </a:solidFill>
                <a:ea typeface="微软雅黑" panose="020B0503020204020204" pitchFamily="34" charset="-122"/>
              </a:rPr>
              <a:t>.”</a:t>
            </a: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29276155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7:20-28】</a:t>
            </a:r>
          </a:p>
          <a:p>
            <a:pPr algn="l">
              <a:lnSpc>
                <a:spcPct val="114000"/>
              </a:lnSpc>
            </a:pPr>
            <a:r>
              <a:rPr lang="en-US" altLang="zh-CN" sz="3400" b="1" dirty="0">
                <a:solidFill>
                  <a:srgbClr val="FFFF00"/>
                </a:solidFill>
                <a:ea typeface="微软雅黑" panose="020B0503020204020204" pitchFamily="34" charset="-122"/>
              </a:rPr>
              <a:t>20 </a:t>
            </a:r>
            <a:r>
              <a:rPr lang="zh-CN" altLang="en-US" sz="3400" b="1" dirty="0">
                <a:solidFill>
                  <a:srgbClr val="FFFF00"/>
                </a:solidFill>
                <a:ea typeface="微软雅黑" panose="020B0503020204020204" pitchFamily="34" charset="-122"/>
              </a:rPr>
              <a:t>再者，耶稣为祭司，并不是不起誓立的。</a:t>
            </a:r>
          </a:p>
          <a:p>
            <a:pPr algn="l">
              <a:lnSpc>
                <a:spcPct val="100000"/>
              </a:lnSpc>
            </a:pPr>
            <a:r>
              <a:rPr lang="en-US" altLang="zh-CN" sz="3200" b="1" dirty="0">
                <a:solidFill>
                  <a:schemeClr val="bg1"/>
                </a:solidFill>
                <a:ea typeface="微软雅黑" panose="020B0503020204020204" pitchFamily="34" charset="-122"/>
              </a:rPr>
              <a:t>And inasmuch as He was not made priest without an oath</a:t>
            </a:r>
          </a:p>
          <a:p>
            <a:pPr algn="l">
              <a:lnSpc>
                <a:spcPct val="114000"/>
              </a:lnSpc>
            </a:pPr>
            <a:r>
              <a:rPr lang="en-US" altLang="zh-CN" sz="3400" b="1" dirty="0">
                <a:solidFill>
                  <a:srgbClr val="FFFF00"/>
                </a:solidFill>
                <a:ea typeface="微软雅黑" panose="020B0503020204020204" pitchFamily="34" charset="-122"/>
              </a:rPr>
              <a:t>21 </a:t>
            </a:r>
            <a:r>
              <a:rPr lang="zh-CN" altLang="en-US" sz="3400" b="1" dirty="0">
                <a:solidFill>
                  <a:srgbClr val="FFFF00"/>
                </a:solidFill>
                <a:ea typeface="微软雅黑" panose="020B0503020204020204" pitchFamily="34" charset="-122"/>
              </a:rPr>
              <a:t>至于那些祭司，原不是起誓立的，只有耶稣是起誓立的。因为那立祂的对祂说：“主起了誓，决不后悔，你是永远为祭司。” </a:t>
            </a:r>
          </a:p>
          <a:p>
            <a:pPr algn="l">
              <a:lnSpc>
                <a:spcPct val="100000"/>
              </a:lnSpc>
            </a:pPr>
            <a:r>
              <a:rPr lang="en-US" altLang="zh-CN" sz="3200" b="1" dirty="0">
                <a:solidFill>
                  <a:schemeClr val="bg1"/>
                </a:solidFill>
                <a:ea typeface="微软雅黑" panose="020B0503020204020204" pitchFamily="34" charset="-122"/>
              </a:rPr>
              <a:t>(for they have become priests without an oath, but He with an oath by Him who said to </a:t>
            </a:r>
            <a:r>
              <a:rPr lang="en-US" altLang="zh-CN" sz="3200" b="1" dirty="0" err="1">
                <a:solidFill>
                  <a:schemeClr val="bg1"/>
                </a:solidFill>
                <a:ea typeface="微软雅黑" panose="020B0503020204020204" pitchFamily="34" charset="-122"/>
              </a:rPr>
              <a:t>Him:“The</a:t>
            </a:r>
            <a:r>
              <a:rPr lang="en-US" altLang="zh-CN" sz="3200" b="1" dirty="0">
                <a:solidFill>
                  <a:schemeClr val="bg1"/>
                </a:solidFill>
                <a:ea typeface="微软雅黑" panose="020B0503020204020204" pitchFamily="34" charset="-122"/>
              </a:rPr>
              <a:t> Lord has sworn And will not </a:t>
            </a:r>
            <a:r>
              <a:rPr lang="en-US" altLang="zh-CN" sz="3200" b="1" dirty="0" err="1">
                <a:solidFill>
                  <a:schemeClr val="bg1"/>
                </a:solidFill>
                <a:ea typeface="微软雅黑" panose="020B0503020204020204" pitchFamily="34" charset="-122"/>
              </a:rPr>
              <a:t>relent,‘You</a:t>
            </a:r>
            <a:r>
              <a:rPr lang="en-US" altLang="zh-CN" sz="3200" b="1" dirty="0">
                <a:solidFill>
                  <a:schemeClr val="bg1"/>
                </a:solidFill>
                <a:ea typeface="微软雅黑" panose="020B0503020204020204" pitchFamily="34" charset="-122"/>
              </a:rPr>
              <a:t> are a priest forever According to the order of Melchizedek’”),</a:t>
            </a:r>
          </a:p>
        </p:txBody>
      </p:sp>
    </p:spTree>
    <p:extLst>
      <p:ext uri="{BB962C8B-B14F-4D97-AF65-F5344CB8AC3E}">
        <p14:creationId xmlns:p14="http://schemas.microsoft.com/office/powerpoint/2010/main" val="387944097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7:36-50】</a:t>
            </a:r>
          </a:p>
          <a:p>
            <a:pPr algn="l">
              <a:lnSpc>
                <a:spcPct val="114000"/>
              </a:lnSpc>
            </a:pPr>
            <a:r>
              <a:rPr lang="en-US" altLang="zh-CN" sz="3400" b="1" dirty="0">
                <a:solidFill>
                  <a:srgbClr val="FFFF00"/>
                </a:solidFill>
                <a:ea typeface="微软雅黑" panose="020B0503020204020204" pitchFamily="34" charset="-122"/>
              </a:rPr>
              <a:t>40 </a:t>
            </a:r>
            <a:r>
              <a:rPr lang="zh-CN" altLang="en-US" sz="3400" b="1" dirty="0">
                <a:solidFill>
                  <a:srgbClr val="FFFF00"/>
                </a:solidFill>
                <a:ea typeface="微软雅黑" panose="020B0503020204020204" pitchFamily="34" charset="-122"/>
              </a:rPr>
              <a:t>耶稣对他说：“西门，我有句话要对你说。”西门说：“夫子，请说。” </a:t>
            </a:r>
          </a:p>
          <a:p>
            <a:pPr algn="l">
              <a:lnSpc>
                <a:spcPct val="100000"/>
              </a:lnSpc>
            </a:pPr>
            <a:r>
              <a:rPr lang="en-US" altLang="zh-CN" sz="3400" b="1" dirty="0">
                <a:solidFill>
                  <a:schemeClr val="bg1"/>
                </a:solidFill>
                <a:ea typeface="微软雅黑" panose="020B0503020204020204" pitchFamily="34" charset="-122"/>
              </a:rPr>
              <a:t>And Jesus answered and said to him, “Simon, I have something to say to </a:t>
            </a:r>
            <a:r>
              <a:rPr lang="en-US" altLang="zh-CN" sz="3400" b="1" dirty="0" err="1">
                <a:solidFill>
                  <a:schemeClr val="bg1"/>
                </a:solidFill>
                <a:ea typeface="微软雅黑" panose="020B0503020204020204" pitchFamily="34" charset="-122"/>
              </a:rPr>
              <a:t>you.”So</a:t>
            </a:r>
            <a:r>
              <a:rPr lang="en-US" altLang="zh-CN" sz="3400" b="1" dirty="0">
                <a:solidFill>
                  <a:schemeClr val="bg1"/>
                </a:solidFill>
                <a:ea typeface="微软雅黑" panose="020B0503020204020204" pitchFamily="34" charset="-122"/>
              </a:rPr>
              <a:t> he said, “Teacher, say it.”</a:t>
            </a:r>
          </a:p>
          <a:p>
            <a:pPr algn="l">
              <a:lnSpc>
                <a:spcPct val="114000"/>
              </a:lnSpc>
            </a:pPr>
            <a:r>
              <a:rPr lang="en-US" altLang="zh-CN" sz="3400" b="1" dirty="0">
                <a:solidFill>
                  <a:srgbClr val="FFFF00"/>
                </a:solidFill>
                <a:ea typeface="微软雅黑" panose="020B0503020204020204" pitchFamily="34" charset="-122"/>
              </a:rPr>
              <a:t>41 </a:t>
            </a:r>
            <a:r>
              <a:rPr lang="zh-CN" altLang="en-US" sz="3400" b="1" dirty="0">
                <a:solidFill>
                  <a:srgbClr val="FFFF00"/>
                </a:solidFill>
                <a:ea typeface="微软雅黑" panose="020B0503020204020204" pitchFamily="34" charset="-122"/>
              </a:rPr>
              <a:t>耶稣说：“一个债主有两个人欠他的债：一个欠五十两银子，一个欠五两银子。</a:t>
            </a:r>
          </a:p>
          <a:p>
            <a:pPr algn="l">
              <a:lnSpc>
                <a:spcPct val="100000"/>
              </a:lnSpc>
            </a:pPr>
            <a:r>
              <a:rPr lang="zh-CN" altLang="en-US" sz="3400" b="1" dirty="0">
                <a:solidFill>
                  <a:schemeClr val="bg1"/>
                </a:solidFill>
                <a:ea typeface="微软雅黑" panose="020B0503020204020204" pitchFamily="34" charset="-122"/>
              </a:rPr>
              <a:t>“</a:t>
            </a:r>
            <a:r>
              <a:rPr lang="en-US" altLang="zh-CN" sz="3400" b="1" dirty="0">
                <a:solidFill>
                  <a:schemeClr val="bg1"/>
                </a:solidFill>
                <a:ea typeface="微软雅黑" panose="020B0503020204020204" pitchFamily="34" charset="-122"/>
              </a:rPr>
              <a:t>There was a certain creditor who had two debtors. One owed five hundred denarii, and the other fifty</a:t>
            </a:r>
            <a:r>
              <a:rPr lang="en-US" altLang="zh-CN" sz="3400" b="1" dirty="0" smtClean="0">
                <a:solidFill>
                  <a:schemeClr val="bg1"/>
                </a:solidFill>
                <a:ea typeface="微软雅黑" panose="020B0503020204020204" pitchFamily="34" charset="-122"/>
              </a:rPr>
              <a:t>.</a:t>
            </a: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97177092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7:36-50】</a:t>
            </a:r>
          </a:p>
          <a:p>
            <a:pPr algn="l">
              <a:lnSpc>
                <a:spcPct val="114000"/>
              </a:lnSpc>
            </a:pPr>
            <a:r>
              <a:rPr lang="en-US" altLang="zh-CN" sz="3400" b="1" dirty="0">
                <a:solidFill>
                  <a:srgbClr val="FFFF00"/>
                </a:solidFill>
                <a:ea typeface="微软雅黑" panose="020B0503020204020204" pitchFamily="34" charset="-122"/>
              </a:rPr>
              <a:t>42 </a:t>
            </a:r>
            <a:r>
              <a:rPr lang="zh-CN" altLang="en-US" sz="3400" b="1" dirty="0">
                <a:solidFill>
                  <a:srgbClr val="FFFF00"/>
                </a:solidFill>
                <a:ea typeface="微软雅黑" panose="020B0503020204020204" pitchFamily="34" charset="-122"/>
              </a:rPr>
              <a:t>因为他们无力偿还，债主就开恩免了他们两个人的债。这两个人哪一个更爱他呢？” </a:t>
            </a:r>
          </a:p>
          <a:p>
            <a:pPr algn="l">
              <a:lnSpc>
                <a:spcPct val="114000"/>
              </a:lnSpc>
            </a:pPr>
            <a:r>
              <a:rPr lang="en-US" altLang="zh-CN" sz="3400" b="1" dirty="0">
                <a:solidFill>
                  <a:schemeClr val="bg1"/>
                </a:solidFill>
                <a:ea typeface="微软雅黑" panose="020B0503020204020204" pitchFamily="34" charset="-122"/>
              </a:rPr>
              <a:t>And when they had nothing with which to repay, he freely forgave them both. Tell Me, therefore, which of them will love him more?”</a:t>
            </a:r>
          </a:p>
          <a:p>
            <a:pPr algn="l">
              <a:lnSpc>
                <a:spcPct val="114000"/>
              </a:lnSpc>
            </a:pPr>
            <a:r>
              <a:rPr lang="en-US" altLang="zh-CN" sz="3400" b="1" dirty="0">
                <a:solidFill>
                  <a:srgbClr val="FFFF00"/>
                </a:solidFill>
                <a:ea typeface="微软雅黑" panose="020B0503020204020204" pitchFamily="34" charset="-122"/>
              </a:rPr>
              <a:t>43 </a:t>
            </a:r>
            <a:r>
              <a:rPr lang="zh-CN" altLang="en-US" sz="3400" b="1" dirty="0">
                <a:solidFill>
                  <a:srgbClr val="FFFF00"/>
                </a:solidFill>
                <a:ea typeface="微软雅黑" panose="020B0503020204020204" pitchFamily="34" charset="-122"/>
              </a:rPr>
              <a:t>西门回答说：“我想是那多得恩免的人。”耶稣说：“你断的不错。” </a:t>
            </a:r>
          </a:p>
          <a:p>
            <a:pPr algn="l">
              <a:lnSpc>
                <a:spcPct val="100000"/>
              </a:lnSpc>
            </a:pPr>
            <a:r>
              <a:rPr lang="en-US" altLang="zh-CN" sz="3400" b="1" dirty="0">
                <a:solidFill>
                  <a:schemeClr val="bg1"/>
                </a:solidFill>
                <a:ea typeface="微软雅黑" panose="020B0503020204020204" pitchFamily="34" charset="-122"/>
              </a:rPr>
              <a:t>Simon answered and said, “I suppose the one whom he forgave more</a:t>
            </a:r>
            <a:r>
              <a:rPr lang="en-US" altLang="zh-CN" sz="3400" b="1" dirty="0" smtClean="0">
                <a:solidFill>
                  <a:schemeClr val="bg1"/>
                </a:solidFill>
                <a:ea typeface="微软雅黑" panose="020B0503020204020204" pitchFamily="34" charset="-122"/>
              </a:rPr>
              <a:t>.” And </a:t>
            </a:r>
            <a:r>
              <a:rPr lang="en-US" altLang="zh-CN" sz="3400" b="1" dirty="0">
                <a:solidFill>
                  <a:schemeClr val="bg1"/>
                </a:solidFill>
                <a:ea typeface="微软雅黑" panose="020B0503020204020204" pitchFamily="34" charset="-122"/>
              </a:rPr>
              <a:t>He said to him, “You have rightly judged.”</a:t>
            </a:r>
          </a:p>
        </p:txBody>
      </p:sp>
    </p:spTree>
    <p:extLst>
      <p:ext uri="{BB962C8B-B14F-4D97-AF65-F5344CB8AC3E}">
        <p14:creationId xmlns:p14="http://schemas.microsoft.com/office/powerpoint/2010/main" val="282639660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7:36-50】</a:t>
            </a:r>
          </a:p>
          <a:p>
            <a:pPr algn="l">
              <a:lnSpc>
                <a:spcPct val="114000"/>
              </a:lnSpc>
            </a:pPr>
            <a:r>
              <a:rPr lang="en-US" altLang="zh-CN" sz="3400" b="1" dirty="0">
                <a:solidFill>
                  <a:srgbClr val="FFFF00"/>
                </a:solidFill>
                <a:ea typeface="微软雅黑" panose="020B0503020204020204" pitchFamily="34" charset="-122"/>
              </a:rPr>
              <a:t>44 </a:t>
            </a:r>
            <a:r>
              <a:rPr lang="zh-CN" altLang="en-US" sz="3400" b="1" dirty="0">
                <a:solidFill>
                  <a:srgbClr val="FFFF00"/>
                </a:solidFill>
                <a:ea typeface="微软雅黑" panose="020B0503020204020204" pitchFamily="34" charset="-122"/>
              </a:rPr>
              <a:t>于是转过来向着那女人，便对西门说：“你看见这女人吗？我进了你的家，你没有给我水洗脚，但这女人用眼泪湿了我的脚，用头发擦干；</a:t>
            </a:r>
          </a:p>
          <a:p>
            <a:pPr algn="l">
              <a:lnSpc>
                <a:spcPct val="114000"/>
              </a:lnSpc>
            </a:pPr>
            <a:r>
              <a:rPr lang="en-US" altLang="zh-CN" sz="3400" b="1" dirty="0">
                <a:solidFill>
                  <a:schemeClr val="bg1"/>
                </a:solidFill>
                <a:ea typeface="微软雅黑" panose="020B0503020204020204" pitchFamily="34" charset="-122"/>
              </a:rPr>
              <a:t>Then He turned to the woman and said to Simon, “Do you see this woman? I entered your house; you gave Me no water for My feet, but she has washed My feet with her tears and wiped them with the hair of her head</a:t>
            </a:r>
            <a:r>
              <a:rPr lang="en-US" altLang="zh-CN" sz="3400" b="1" dirty="0" smtClean="0">
                <a:solidFill>
                  <a:schemeClr val="bg1"/>
                </a:solidFill>
                <a:ea typeface="微软雅黑" panose="020B0503020204020204" pitchFamily="34" charset="-122"/>
              </a:rPr>
              <a:t>.</a:t>
            </a: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23289631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7:36-50】</a:t>
            </a:r>
          </a:p>
          <a:p>
            <a:pPr algn="l">
              <a:lnSpc>
                <a:spcPct val="114000"/>
              </a:lnSpc>
            </a:pPr>
            <a:r>
              <a:rPr lang="en-US" altLang="zh-CN" sz="3400" b="1" dirty="0" smtClean="0">
                <a:solidFill>
                  <a:srgbClr val="FFFF00"/>
                </a:solidFill>
                <a:ea typeface="微软雅黑" panose="020B0503020204020204" pitchFamily="34" charset="-122"/>
              </a:rPr>
              <a:t>45 </a:t>
            </a:r>
            <a:r>
              <a:rPr lang="zh-CN" altLang="en-US" sz="3400" b="1" dirty="0">
                <a:solidFill>
                  <a:srgbClr val="FFFF00"/>
                </a:solidFill>
                <a:ea typeface="微软雅黑" panose="020B0503020204020204" pitchFamily="34" charset="-122"/>
              </a:rPr>
              <a:t>你没有与我亲嘴，但这女人从我进来的时候就不住地用嘴亲我的脚；</a:t>
            </a:r>
          </a:p>
          <a:p>
            <a:pPr algn="l">
              <a:lnSpc>
                <a:spcPct val="114000"/>
              </a:lnSpc>
            </a:pPr>
            <a:r>
              <a:rPr lang="en-US" altLang="zh-CN" sz="3400" b="1" dirty="0">
                <a:solidFill>
                  <a:schemeClr val="bg1"/>
                </a:solidFill>
                <a:ea typeface="微软雅黑" panose="020B0503020204020204" pitchFamily="34" charset="-122"/>
              </a:rPr>
              <a:t>You gave Me no kiss, but this woman has not ceased to kiss My feet since the time I came in</a:t>
            </a:r>
            <a:r>
              <a:rPr lang="en-US" altLang="zh-CN" sz="3400" b="1" dirty="0" smtClean="0">
                <a:solidFill>
                  <a:schemeClr val="bg1"/>
                </a:solidFill>
                <a:ea typeface="微软雅黑" panose="020B0503020204020204" pitchFamily="34" charset="-122"/>
              </a:rPr>
              <a:t>.</a:t>
            </a:r>
          </a:p>
          <a:p>
            <a:pPr algn="l">
              <a:lnSpc>
                <a:spcPct val="114000"/>
              </a:lnSpc>
            </a:pPr>
            <a:r>
              <a:rPr lang="en-US" altLang="zh-CN" sz="3400" b="1" dirty="0">
                <a:solidFill>
                  <a:srgbClr val="FFFF00"/>
                </a:solidFill>
                <a:ea typeface="微软雅黑" panose="020B0503020204020204" pitchFamily="34" charset="-122"/>
              </a:rPr>
              <a:t>46 </a:t>
            </a:r>
            <a:r>
              <a:rPr lang="zh-CN" altLang="en-US" sz="3400" b="1" dirty="0">
                <a:solidFill>
                  <a:srgbClr val="FFFF00"/>
                </a:solidFill>
                <a:ea typeface="微软雅黑" panose="020B0503020204020204" pitchFamily="34" charset="-122"/>
              </a:rPr>
              <a:t>你没有用油抹我的头，但这女人用香膏抹我的脚。</a:t>
            </a:r>
          </a:p>
          <a:p>
            <a:pPr algn="l">
              <a:lnSpc>
                <a:spcPct val="114000"/>
              </a:lnSpc>
            </a:pPr>
            <a:r>
              <a:rPr lang="en-US" altLang="zh-CN" sz="3400" b="1" dirty="0">
                <a:solidFill>
                  <a:schemeClr val="bg1"/>
                </a:solidFill>
                <a:ea typeface="微软雅黑" panose="020B0503020204020204" pitchFamily="34" charset="-122"/>
              </a:rPr>
              <a:t>You did not anoint My head with oil, but this woman has anointed My feet with fragrant oil.</a:t>
            </a:r>
          </a:p>
          <a:p>
            <a:pPr algn="l">
              <a:lnSpc>
                <a:spcPct val="114000"/>
              </a:lnSpc>
            </a:pP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07608786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7:36-50】</a:t>
            </a:r>
          </a:p>
          <a:p>
            <a:pPr algn="l">
              <a:lnSpc>
                <a:spcPct val="114000"/>
              </a:lnSpc>
            </a:pPr>
            <a:r>
              <a:rPr lang="en-US" altLang="zh-CN" sz="3400" b="1" dirty="0">
                <a:solidFill>
                  <a:srgbClr val="FFFF00"/>
                </a:solidFill>
                <a:ea typeface="微软雅黑" panose="020B0503020204020204" pitchFamily="34" charset="-122"/>
              </a:rPr>
              <a:t>47 </a:t>
            </a:r>
            <a:r>
              <a:rPr lang="zh-CN" altLang="en-US" sz="3400" b="1" dirty="0">
                <a:solidFill>
                  <a:srgbClr val="FFFF00"/>
                </a:solidFill>
                <a:ea typeface="微软雅黑" panose="020B0503020204020204" pitchFamily="34" charset="-122"/>
              </a:rPr>
              <a:t>所以我告诉你，她许多的罪都赦免了，因为她的爱多；但那赦免少的，他的爱就少。” </a:t>
            </a:r>
          </a:p>
          <a:p>
            <a:pPr algn="l">
              <a:lnSpc>
                <a:spcPct val="114000"/>
              </a:lnSpc>
            </a:pPr>
            <a:r>
              <a:rPr lang="en-US" altLang="zh-CN" sz="3400" b="1" dirty="0">
                <a:solidFill>
                  <a:schemeClr val="bg1"/>
                </a:solidFill>
                <a:ea typeface="微软雅黑" panose="020B0503020204020204" pitchFamily="34" charset="-122"/>
              </a:rPr>
              <a:t>Therefore I say to you, her sins, which are many, are forgiven, for she loved much. But to whom little is forgiven, the same loves little.”</a:t>
            </a:r>
          </a:p>
          <a:p>
            <a:pPr algn="l">
              <a:lnSpc>
                <a:spcPct val="114000"/>
              </a:lnSpc>
            </a:pPr>
            <a:r>
              <a:rPr lang="en-US" altLang="zh-CN" sz="3400" b="1" dirty="0">
                <a:solidFill>
                  <a:srgbClr val="FFFF00"/>
                </a:solidFill>
                <a:ea typeface="微软雅黑" panose="020B0503020204020204" pitchFamily="34" charset="-122"/>
              </a:rPr>
              <a:t>48 </a:t>
            </a:r>
            <a:r>
              <a:rPr lang="zh-CN" altLang="en-US" sz="3400" b="1" dirty="0">
                <a:solidFill>
                  <a:srgbClr val="FFFF00"/>
                </a:solidFill>
                <a:ea typeface="微软雅黑" panose="020B0503020204020204" pitchFamily="34" charset="-122"/>
              </a:rPr>
              <a:t>于是对那女人说：“你的罪赦免了。” </a:t>
            </a:r>
          </a:p>
          <a:p>
            <a:pPr algn="l">
              <a:lnSpc>
                <a:spcPct val="114000"/>
              </a:lnSpc>
            </a:pPr>
            <a:r>
              <a:rPr lang="en-US" altLang="zh-CN" sz="3400" b="1" dirty="0">
                <a:solidFill>
                  <a:schemeClr val="bg1"/>
                </a:solidFill>
                <a:ea typeface="微软雅黑" panose="020B0503020204020204" pitchFamily="34" charset="-122"/>
              </a:rPr>
              <a:t>Then He said to her, “Your sins are forgiven</a:t>
            </a:r>
            <a:r>
              <a:rPr lang="en-US" altLang="zh-CN" sz="3400" b="1" dirty="0" smtClean="0">
                <a:solidFill>
                  <a:schemeClr val="bg1"/>
                </a:solidFill>
                <a:ea typeface="微软雅黑" panose="020B0503020204020204" pitchFamily="34" charset="-122"/>
              </a:rPr>
              <a:t>.”</a:t>
            </a: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02209181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7:36-50】</a:t>
            </a:r>
          </a:p>
          <a:p>
            <a:pPr algn="l">
              <a:lnSpc>
                <a:spcPct val="114000"/>
              </a:lnSpc>
            </a:pPr>
            <a:r>
              <a:rPr lang="en-US" altLang="zh-CN" sz="3600" b="1" dirty="0">
                <a:solidFill>
                  <a:srgbClr val="FFFF00"/>
                </a:solidFill>
                <a:ea typeface="微软雅黑" panose="020B0503020204020204" pitchFamily="34" charset="-122"/>
              </a:rPr>
              <a:t>49 </a:t>
            </a:r>
            <a:r>
              <a:rPr lang="zh-CN" altLang="en-US" sz="3600" b="1" dirty="0">
                <a:solidFill>
                  <a:srgbClr val="FFFF00"/>
                </a:solidFill>
                <a:ea typeface="微软雅黑" panose="020B0503020204020204" pitchFamily="34" charset="-122"/>
              </a:rPr>
              <a:t>同席的人心里说：“这是什么人，竟赦免人的罪呢？” </a:t>
            </a:r>
          </a:p>
          <a:p>
            <a:pPr algn="l">
              <a:lnSpc>
                <a:spcPct val="114000"/>
              </a:lnSpc>
            </a:pPr>
            <a:r>
              <a:rPr lang="en-US" altLang="zh-CN" sz="3600" b="1" dirty="0">
                <a:solidFill>
                  <a:schemeClr val="bg1"/>
                </a:solidFill>
                <a:ea typeface="微软雅黑" panose="020B0503020204020204" pitchFamily="34" charset="-122"/>
              </a:rPr>
              <a:t>And those who sat at the table with Him began to say to themselves, “Who is this who even forgives sins?”</a:t>
            </a:r>
          </a:p>
          <a:p>
            <a:pPr algn="l">
              <a:lnSpc>
                <a:spcPct val="114000"/>
              </a:lnSpc>
            </a:pPr>
            <a:r>
              <a:rPr lang="en-US" altLang="zh-CN" sz="3600" b="1" dirty="0">
                <a:solidFill>
                  <a:srgbClr val="FFFF00"/>
                </a:solidFill>
                <a:ea typeface="微软雅黑" panose="020B0503020204020204" pitchFamily="34" charset="-122"/>
              </a:rPr>
              <a:t>50 </a:t>
            </a:r>
            <a:r>
              <a:rPr lang="zh-CN" altLang="en-US" sz="3600" b="1" dirty="0">
                <a:solidFill>
                  <a:srgbClr val="FFFF00"/>
                </a:solidFill>
                <a:ea typeface="微软雅黑" panose="020B0503020204020204" pitchFamily="34" charset="-122"/>
              </a:rPr>
              <a:t>耶稣对那女人说：“你的信救了你，平平安安地回去吧！”</a:t>
            </a:r>
          </a:p>
          <a:p>
            <a:pPr algn="l">
              <a:lnSpc>
                <a:spcPct val="114000"/>
              </a:lnSpc>
            </a:pPr>
            <a:r>
              <a:rPr lang="en-US" altLang="zh-CN" sz="3600" b="1" dirty="0">
                <a:solidFill>
                  <a:schemeClr val="bg1"/>
                </a:solidFill>
                <a:ea typeface="微软雅黑" panose="020B0503020204020204" pitchFamily="34" charset="-122"/>
              </a:rPr>
              <a:t>Then He said to the woman, “Your faith has saved you. Go in peace.”</a:t>
            </a:r>
          </a:p>
        </p:txBody>
      </p:sp>
    </p:spTree>
    <p:extLst>
      <p:ext uri="{BB962C8B-B14F-4D97-AF65-F5344CB8AC3E}">
        <p14:creationId xmlns:p14="http://schemas.microsoft.com/office/powerpoint/2010/main" val="305966749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马可福音 </a:t>
            </a:r>
            <a:r>
              <a:rPr lang="en-US" altLang="zh-CN" sz="3600" b="1" u="sng" dirty="0">
                <a:solidFill>
                  <a:schemeClr val="bg1"/>
                </a:solidFill>
                <a:ea typeface="微软雅黑" panose="020B0503020204020204" pitchFamily="34" charset="-122"/>
              </a:rPr>
              <a:t>Mark 2:17】</a:t>
            </a:r>
          </a:p>
          <a:p>
            <a:pPr algn="l">
              <a:lnSpc>
                <a:spcPct val="114000"/>
              </a:lnSpc>
            </a:pPr>
            <a:r>
              <a:rPr lang="zh-CN" altLang="en-US" sz="3600" b="1" dirty="0">
                <a:solidFill>
                  <a:srgbClr val="FFFF00"/>
                </a:solidFill>
                <a:ea typeface="微软雅黑" panose="020B0503020204020204" pitchFamily="34" charset="-122"/>
              </a:rPr>
              <a:t>耶稣听见，就对他们说：“康健的人用不着医生，有病的人才用得着。我来本不是召义人，乃是召罪人。”</a:t>
            </a:r>
          </a:p>
          <a:p>
            <a:pPr algn="l">
              <a:lnSpc>
                <a:spcPct val="114000"/>
              </a:lnSpc>
            </a:pPr>
            <a:r>
              <a:rPr lang="en-US" altLang="zh-CN" sz="3600" b="1" dirty="0">
                <a:solidFill>
                  <a:schemeClr val="bg1"/>
                </a:solidFill>
                <a:ea typeface="微软雅黑" panose="020B0503020204020204" pitchFamily="34" charset="-122"/>
              </a:rPr>
              <a:t>When Jesus heard it, He said to them, “Those who are well have no need of a physician, but those who are sick. I did not come to call the righteous, but sinners, to repentance.”</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90535902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4:17</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rgbClr val="FFFF00"/>
                </a:solidFill>
                <a:ea typeface="微软雅黑" panose="020B0503020204020204" pitchFamily="34" charset="-122"/>
              </a:rPr>
              <a:t>从</a:t>
            </a:r>
            <a:r>
              <a:rPr lang="zh-CN" altLang="en-US" sz="3600" b="1" dirty="0">
                <a:solidFill>
                  <a:srgbClr val="FFFF00"/>
                </a:solidFill>
                <a:ea typeface="微软雅黑" panose="020B0503020204020204" pitchFamily="34" charset="-122"/>
              </a:rPr>
              <a:t>那时候，耶稣就传起道来，说：“天国近了，你们应当</a:t>
            </a:r>
            <a:r>
              <a:rPr lang="zh-CN" altLang="en-US" sz="4000" b="1" u="sng" dirty="0">
                <a:solidFill>
                  <a:schemeClr val="accent2"/>
                </a:solidFill>
                <a:ea typeface="微软雅黑" panose="020B0503020204020204" pitchFamily="34" charset="-122"/>
              </a:rPr>
              <a:t>悔改</a:t>
            </a:r>
            <a:r>
              <a:rPr lang="zh-CN" altLang="en-US" sz="3600" b="1" dirty="0">
                <a:solidFill>
                  <a:srgbClr val="FFFF00"/>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From that time Jesus began to preach and to say, “</a:t>
            </a:r>
            <a:r>
              <a:rPr lang="en-US" altLang="zh-CN" sz="4000" b="1" u="sng" dirty="0">
                <a:solidFill>
                  <a:schemeClr val="accent2"/>
                </a:solidFill>
                <a:ea typeface="微软雅黑" panose="020B0503020204020204" pitchFamily="34" charset="-122"/>
              </a:rPr>
              <a:t>Repent</a:t>
            </a:r>
            <a:r>
              <a:rPr lang="en-US" altLang="zh-CN" sz="3600" b="1" dirty="0">
                <a:solidFill>
                  <a:schemeClr val="bg1"/>
                </a:solidFill>
                <a:ea typeface="微软雅黑" panose="020B0503020204020204" pitchFamily="34" charset="-122"/>
              </a:rPr>
              <a:t>, for the kingdom of heaven is at hand.”</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87602397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启示录 </a:t>
            </a:r>
            <a:r>
              <a:rPr lang="en-US" altLang="zh-CN" sz="3600" b="1" u="sng" dirty="0">
                <a:solidFill>
                  <a:schemeClr val="bg1"/>
                </a:solidFill>
                <a:ea typeface="微软雅黑" panose="020B0503020204020204" pitchFamily="34" charset="-122"/>
              </a:rPr>
              <a:t>Revelation 2】</a:t>
            </a:r>
          </a:p>
          <a:p>
            <a:pPr algn="l">
              <a:lnSpc>
                <a:spcPct val="114000"/>
              </a:lnSpc>
            </a:pPr>
            <a:r>
              <a:rPr lang="en-US" altLang="zh-CN" sz="3600" b="1" dirty="0">
                <a:solidFill>
                  <a:srgbClr val="FFFF00"/>
                </a:solidFill>
                <a:ea typeface="微软雅黑" panose="020B0503020204020204" pitchFamily="34" charset="-122"/>
              </a:rPr>
              <a:t>1 “</a:t>
            </a:r>
            <a:r>
              <a:rPr lang="zh-CN" altLang="en-US" sz="3600" b="1" dirty="0">
                <a:solidFill>
                  <a:srgbClr val="FFFF00"/>
                </a:solidFill>
                <a:ea typeface="微软雅黑" panose="020B0503020204020204" pitchFamily="34" charset="-122"/>
              </a:rPr>
              <a:t>你要写信给以弗所教会的使者说，那右手拿着七星，在七个金灯台中间行走的说：</a:t>
            </a:r>
          </a:p>
          <a:p>
            <a:pPr algn="l">
              <a:lnSpc>
                <a:spcPct val="114000"/>
              </a:lnSpc>
            </a:pPr>
            <a:r>
              <a:rPr lang="zh-CN" altLang="en-US" sz="3600" b="1" dirty="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To the angel of the church of Ephesus write</a:t>
            </a:r>
            <a:r>
              <a:rPr lang="en-US" altLang="zh-CN" sz="3600" b="1" dirty="0" smtClean="0">
                <a:solidFill>
                  <a:schemeClr val="bg1"/>
                </a:solidFill>
                <a:ea typeface="微软雅黑" panose="020B0503020204020204" pitchFamily="34" charset="-122"/>
              </a:rPr>
              <a:t>, ‘</a:t>
            </a:r>
            <a:r>
              <a:rPr lang="en-US" altLang="zh-CN" sz="3600" b="1" dirty="0">
                <a:solidFill>
                  <a:schemeClr val="bg1"/>
                </a:solidFill>
                <a:ea typeface="微软雅黑" panose="020B0503020204020204" pitchFamily="34" charset="-122"/>
              </a:rPr>
              <a:t>These things says He who holds the seven stars in His right hand, who walks in the midst of the seven golden lampstands</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72025702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启示录 </a:t>
            </a:r>
            <a:r>
              <a:rPr lang="en-US" altLang="zh-CN" sz="3600" b="1" u="sng" dirty="0">
                <a:solidFill>
                  <a:schemeClr val="bg1"/>
                </a:solidFill>
                <a:ea typeface="微软雅黑" panose="020B0503020204020204" pitchFamily="34" charset="-122"/>
              </a:rPr>
              <a:t>Revelation 2】</a:t>
            </a:r>
          </a:p>
          <a:p>
            <a:pPr algn="l">
              <a:lnSpc>
                <a:spcPct val="114000"/>
              </a:lnSpc>
            </a:pPr>
            <a:r>
              <a:rPr lang="en-US" altLang="zh-CN" sz="3600" b="1" dirty="0" smtClean="0">
                <a:solidFill>
                  <a:srgbClr val="FFFF00"/>
                </a:solidFill>
                <a:ea typeface="微软雅黑" panose="020B0503020204020204" pitchFamily="34" charset="-122"/>
              </a:rPr>
              <a:t>4 </a:t>
            </a:r>
            <a:r>
              <a:rPr lang="zh-CN" altLang="en-US" sz="3600" b="1" dirty="0">
                <a:solidFill>
                  <a:srgbClr val="FFFF00"/>
                </a:solidFill>
                <a:ea typeface="微软雅黑" panose="020B0503020204020204" pitchFamily="34" charset="-122"/>
              </a:rPr>
              <a:t>然而，有一件事我要责备你，就是你把起初的爱心离弃了</a:t>
            </a:r>
            <a:r>
              <a:rPr lang="zh-CN" altLang="en-US" sz="3600" b="1" dirty="0" smtClean="0">
                <a:solidFill>
                  <a:srgbClr val="FFFF00"/>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Nevertheless </a:t>
            </a:r>
            <a:r>
              <a:rPr lang="en-US" altLang="zh-CN" sz="3600" b="1" dirty="0">
                <a:solidFill>
                  <a:schemeClr val="bg1"/>
                </a:solidFill>
                <a:ea typeface="微软雅黑" panose="020B0503020204020204" pitchFamily="34" charset="-122"/>
              </a:rPr>
              <a:t>I have this against you, that you have left your first love.</a:t>
            </a:r>
          </a:p>
          <a:p>
            <a:pPr algn="l">
              <a:lnSpc>
                <a:spcPct val="114000"/>
              </a:lnSpc>
            </a:pPr>
            <a:r>
              <a:rPr lang="en-US" altLang="zh-CN" sz="3600" b="1" dirty="0">
                <a:solidFill>
                  <a:srgbClr val="FFFF00"/>
                </a:solidFill>
                <a:ea typeface="微软雅黑" panose="020B0503020204020204" pitchFamily="34" charset="-122"/>
              </a:rPr>
              <a:t>5 </a:t>
            </a:r>
            <a:r>
              <a:rPr lang="zh-CN" altLang="en-US" sz="3600" b="1" dirty="0">
                <a:solidFill>
                  <a:srgbClr val="FFFF00"/>
                </a:solidFill>
                <a:ea typeface="微软雅黑" panose="020B0503020204020204" pitchFamily="34" charset="-122"/>
              </a:rPr>
              <a:t>所以应当回想你是从哪里坠落的，并要</a:t>
            </a:r>
            <a:r>
              <a:rPr lang="zh-CN" altLang="en-US" sz="4000" b="1" u="sng" dirty="0">
                <a:solidFill>
                  <a:schemeClr val="accent2"/>
                </a:solidFill>
                <a:ea typeface="微软雅黑" panose="020B0503020204020204" pitchFamily="34" charset="-122"/>
              </a:rPr>
              <a:t>悔改</a:t>
            </a:r>
            <a:r>
              <a:rPr lang="zh-CN" altLang="en-US" sz="3600" b="1" dirty="0">
                <a:solidFill>
                  <a:srgbClr val="FFFF00"/>
                </a:solidFill>
                <a:ea typeface="微软雅黑" panose="020B0503020204020204" pitchFamily="34" charset="-122"/>
              </a:rPr>
              <a:t>，行起初所行的事。你若不</a:t>
            </a:r>
            <a:r>
              <a:rPr lang="zh-CN" altLang="en-US" sz="4000" b="1" u="sng" dirty="0">
                <a:solidFill>
                  <a:schemeClr val="accent2"/>
                </a:solidFill>
                <a:ea typeface="微软雅黑" panose="020B0503020204020204" pitchFamily="34" charset="-122"/>
              </a:rPr>
              <a:t>悔改</a:t>
            </a:r>
            <a:r>
              <a:rPr lang="zh-CN" altLang="en-US" sz="3600" b="1" dirty="0">
                <a:solidFill>
                  <a:srgbClr val="FFFF00"/>
                </a:solidFill>
                <a:ea typeface="微软雅黑" panose="020B0503020204020204" pitchFamily="34" charset="-122"/>
              </a:rPr>
              <a:t>，我就临到你那里，把你的灯台从原处挪去。</a:t>
            </a:r>
          </a:p>
          <a:p>
            <a:pPr algn="l">
              <a:lnSpc>
                <a:spcPct val="100000"/>
              </a:lnSpc>
            </a:pPr>
            <a:r>
              <a:rPr lang="en-US" altLang="zh-CN" sz="3200" b="1" dirty="0">
                <a:solidFill>
                  <a:schemeClr val="bg1"/>
                </a:solidFill>
                <a:ea typeface="微软雅黑" panose="020B0503020204020204" pitchFamily="34" charset="-122"/>
              </a:rPr>
              <a:t>Remember therefore from where you have fallen; </a:t>
            </a:r>
            <a:r>
              <a:rPr lang="en-US" altLang="zh-CN" sz="4000" b="1" u="sng" dirty="0">
                <a:solidFill>
                  <a:schemeClr val="accent2"/>
                </a:solidFill>
                <a:ea typeface="微软雅黑" panose="020B0503020204020204" pitchFamily="34" charset="-122"/>
              </a:rPr>
              <a:t>repent</a:t>
            </a:r>
            <a:r>
              <a:rPr lang="en-US" altLang="zh-CN" sz="3200" b="1" dirty="0">
                <a:solidFill>
                  <a:schemeClr val="bg1"/>
                </a:solidFill>
                <a:ea typeface="微软雅黑" panose="020B0503020204020204" pitchFamily="34" charset="-122"/>
              </a:rPr>
              <a:t> and do the first works, or else I will come to you quickly and remove your lampstand from its place—unless you repent.</a:t>
            </a:r>
          </a:p>
          <a:p>
            <a:pPr algn="l">
              <a:lnSpc>
                <a:spcPct val="114000"/>
              </a:lnSpc>
            </a:pPr>
            <a:r>
              <a:rPr lang="en-US" altLang="zh-CN" sz="3600" b="1" dirty="0">
                <a:solidFill>
                  <a:schemeClr val="bg1"/>
                </a:solidFill>
                <a:ea typeface="微软雅黑" panose="020B0503020204020204" pitchFamily="34" charset="-122"/>
              </a:rPr>
              <a:t>16 </a:t>
            </a:r>
            <a:r>
              <a:rPr lang="zh-CN" altLang="en-US" sz="3600" b="1" dirty="0">
                <a:solidFill>
                  <a:schemeClr val="bg1"/>
                </a:solidFill>
                <a:ea typeface="微软雅黑" panose="020B0503020204020204" pitchFamily="34" charset="-122"/>
              </a:rPr>
              <a:t>所以你当悔改，若不悔改，我就快临到你那里，用我口中的剑攻击他们。	</a:t>
            </a:r>
          </a:p>
          <a:p>
            <a:pPr algn="l">
              <a:lnSpc>
                <a:spcPct val="114000"/>
              </a:lnSpc>
            </a:pPr>
            <a:r>
              <a:rPr lang="en-US" altLang="zh-CN" sz="3600" b="1" dirty="0">
                <a:solidFill>
                  <a:schemeClr val="bg1"/>
                </a:solidFill>
                <a:ea typeface="微软雅黑" panose="020B0503020204020204" pitchFamily="34" charset="-122"/>
              </a:rPr>
              <a:t>Repent, or else I will come to you quickly and will fight against them with the sword of My mouth.</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031659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7:20-28】</a:t>
            </a:r>
          </a:p>
          <a:p>
            <a:pPr algn="l">
              <a:lnSpc>
                <a:spcPct val="114000"/>
              </a:lnSpc>
            </a:pPr>
            <a:r>
              <a:rPr lang="en-US" altLang="zh-CN" sz="3400" b="1" dirty="0">
                <a:solidFill>
                  <a:srgbClr val="FFFF00"/>
                </a:solidFill>
                <a:ea typeface="微软雅黑" panose="020B0503020204020204" pitchFamily="34" charset="-122"/>
              </a:rPr>
              <a:t>22 </a:t>
            </a:r>
            <a:r>
              <a:rPr lang="zh-CN" altLang="en-US" sz="3400" b="1" dirty="0">
                <a:solidFill>
                  <a:srgbClr val="FFFF00"/>
                </a:solidFill>
                <a:ea typeface="微软雅黑" panose="020B0503020204020204" pitchFamily="34" charset="-122"/>
              </a:rPr>
              <a:t>既是起誓立的，耶稣就作了更美之约的中保</a:t>
            </a:r>
            <a:r>
              <a:rPr lang="zh-CN" altLang="en-US" sz="3400" b="1" dirty="0">
                <a:solidFill>
                  <a:schemeClr val="bg1"/>
                </a:solidFill>
                <a:ea typeface="微软雅黑" panose="020B0503020204020204" pitchFamily="34" charset="-122"/>
              </a:rPr>
              <a:t>。</a:t>
            </a:r>
          </a:p>
          <a:p>
            <a:pPr algn="l">
              <a:lnSpc>
                <a:spcPct val="114000"/>
              </a:lnSpc>
            </a:pPr>
            <a:r>
              <a:rPr lang="en-US" altLang="zh-CN" sz="3400" b="1" dirty="0">
                <a:solidFill>
                  <a:schemeClr val="bg1"/>
                </a:solidFill>
                <a:ea typeface="微软雅黑" panose="020B0503020204020204" pitchFamily="34" charset="-122"/>
              </a:rPr>
              <a:t>by so much more Jesus has become a surety of a better covenant.</a:t>
            </a:r>
          </a:p>
          <a:p>
            <a:pPr algn="l">
              <a:lnSpc>
                <a:spcPct val="114000"/>
              </a:lnSpc>
            </a:pPr>
            <a:r>
              <a:rPr lang="en-US" altLang="zh-CN" sz="3400" b="1" dirty="0">
                <a:solidFill>
                  <a:srgbClr val="FFFF00"/>
                </a:solidFill>
                <a:ea typeface="微软雅黑" panose="020B0503020204020204" pitchFamily="34" charset="-122"/>
              </a:rPr>
              <a:t>23 </a:t>
            </a:r>
            <a:r>
              <a:rPr lang="zh-CN" altLang="en-US" sz="3400" b="1" dirty="0">
                <a:solidFill>
                  <a:srgbClr val="FFFF00"/>
                </a:solidFill>
                <a:ea typeface="微软雅黑" panose="020B0503020204020204" pitchFamily="34" charset="-122"/>
              </a:rPr>
              <a:t>那些成为祭司的，数目本来多，是因为有死阻隔，不能长久。</a:t>
            </a:r>
          </a:p>
          <a:p>
            <a:pPr algn="l">
              <a:lnSpc>
                <a:spcPct val="114000"/>
              </a:lnSpc>
            </a:pPr>
            <a:r>
              <a:rPr lang="en-US" altLang="zh-CN" sz="3400" b="1" dirty="0">
                <a:solidFill>
                  <a:schemeClr val="bg1"/>
                </a:solidFill>
                <a:ea typeface="微软雅黑" panose="020B0503020204020204" pitchFamily="34" charset="-122"/>
              </a:rPr>
              <a:t>Also there were many priests, because they were prevented by death from continuing</a:t>
            </a:r>
            <a:r>
              <a:rPr lang="en-US" altLang="zh-CN" sz="3400" b="1" dirty="0" smtClean="0">
                <a:solidFill>
                  <a:schemeClr val="bg1"/>
                </a:solidFill>
                <a:ea typeface="微软雅黑" panose="020B0503020204020204" pitchFamily="34" charset="-122"/>
              </a:rPr>
              <a:t>.</a:t>
            </a: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55613185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启示录 </a:t>
            </a:r>
            <a:r>
              <a:rPr lang="en-US" altLang="zh-CN" sz="3600" b="1" u="sng" dirty="0">
                <a:solidFill>
                  <a:schemeClr val="bg1"/>
                </a:solidFill>
                <a:ea typeface="微软雅黑" panose="020B0503020204020204" pitchFamily="34" charset="-122"/>
              </a:rPr>
              <a:t>Revelation 2】</a:t>
            </a:r>
          </a:p>
          <a:p>
            <a:pPr algn="l">
              <a:lnSpc>
                <a:spcPct val="114000"/>
              </a:lnSpc>
            </a:pPr>
            <a:r>
              <a:rPr lang="en-US" altLang="zh-CN" sz="3600" b="1" dirty="0" smtClean="0">
                <a:solidFill>
                  <a:srgbClr val="FFFF00"/>
                </a:solidFill>
                <a:ea typeface="微软雅黑" panose="020B0503020204020204" pitchFamily="34" charset="-122"/>
              </a:rPr>
              <a:t>16 </a:t>
            </a:r>
            <a:r>
              <a:rPr lang="zh-CN" altLang="en-US" sz="3600" b="1" dirty="0">
                <a:solidFill>
                  <a:srgbClr val="FFFF00"/>
                </a:solidFill>
                <a:ea typeface="微软雅黑" panose="020B0503020204020204" pitchFamily="34" charset="-122"/>
              </a:rPr>
              <a:t>所以你当</a:t>
            </a:r>
            <a:r>
              <a:rPr lang="zh-CN" altLang="en-US" sz="4000" b="1" u="sng" dirty="0">
                <a:solidFill>
                  <a:schemeClr val="accent2"/>
                </a:solidFill>
                <a:ea typeface="微软雅黑" panose="020B0503020204020204" pitchFamily="34" charset="-122"/>
              </a:rPr>
              <a:t>悔改</a:t>
            </a:r>
            <a:r>
              <a:rPr lang="zh-CN" altLang="en-US" sz="3600" b="1" dirty="0">
                <a:solidFill>
                  <a:srgbClr val="FFFF00"/>
                </a:solidFill>
                <a:ea typeface="微软雅黑" panose="020B0503020204020204" pitchFamily="34" charset="-122"/>
              </a:rPr>
              <a:t>，若不</a:t>
            </a:r>
            <a:r>
              <a:rPr lang="zh-CN" altLang="en-US" sz="4000" b="1" u="sng" dirty="0">
                <a:solidFill>
                  <a:schemeClr val="accent2"/>
                </a:solidFill>
                <a:ea typeface="微软雅黑" panose="020B0503020204020204" pitchFamily="34" charset="-122"/>
              </a:rPr>
              <a:t>悔改</a:t>
            </a:r>
            <a:r>
              <a:rPr lang="zh-CN" altLang="en-US" sz="3600" b="1" dirty="0">
                <a:solidFill>
                  <a:srgbClr val="FFFF00"/>
                </a:solidFill>
                <a:ea typeface="微软雅黑" panose="020B0503020204020204" pitchFamily="34" charset="-122"/>
              </a:rPr>
              <a:t>，我就快临到你那里，用我口中的剑攻击他们。	</a:t>
            </a:r>
          </a:p>
          <a:p>
            <a:pPr algn="l">
              <a:lnSpc>
                <a:spcPct val="114000"/>
              </a:lnSpc>
            </a:pPr>
            <a:r>
              <a:rPr lang="en-US" altLang="zh-CN" sz="4000" b="1" u="sng" dirty="0">
                <a:solidFill>
                  <a:schemeClr val="accent2"/>
                </a:solidFill>
                <a:ea typeface="微软雅黑" panose="020B0503020204020204" pitchFamily="34" charset="-122"/>
              </a:rPr>
              <a:t>Repent</a:t>
            </a:r>
            <a:r>
              <a:rPr lang="en-US" altLang="zh-CN" sz="3600" b="1" dirty="0">
                <a:solidFill>
                  <a:schemeClr val="bg1"/>
                </a:solidFill>
                <a:ea typeface="微软雅黑" panose="020B0503020204020204" pitchFamily="34" charset="-122"/>
              </a:rPr>
              <a:t>, or else I will come to you quickly and will fight against them with the sword of My mouth.</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76143546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启示录 </a:t>
            </a:r>
            <a:r>
              <a:rPr lang="en-US" altLang="zh-CN" sz="3600" b="1" u="sng" dirty="0">
                <a:solidFill>
                  <a:schemeClr val="bg1"/>
                </a:solidFill>
                <a:ea typeface="微软雅黑" panose="020B0503020204020204" pitchFamily="34" charset="-122"/>
              </a:rPr>
              <a:t>Revelation 3】</a:t>
            </a:r>
          </a:p>
          <a:p>
            <a:pPr algn="l">
              <a:lnSpc>
                <a:spcPct val="114000"/>
              </a:lnSpc>
            </a:pPr>
            <a:r>
              <a:rPr lang="en-US" altLang="zh-CN" sz="3600" b="1" dirty="0">
                <a:solidFill>
                  <a:srgbClr val="FFFF00"/>
                </a:solidFill>
                <a:ea typeface="微软雅黑" panose="020B0503020204020204" pitchFamily="34" charset="-122"/>
              </a:rPr>
              <a:t>3 </a:t>
            </a:r>
            <a:r>
              <a:rPr lang="zh-CN" altLang="en-US" sz="3600" b="1" dirty="0">
                <a:solidFill>
                  <a:srgbClr val="FFFF00"/>
                </a:solidFill>
                <a:ea typeface="微软雅黑" panose="020B0503020204020204" pitchFamily="34" charset="-122"/>
              </a:rPr>
              <a:t>所以要回想你是怎样领受，怎样听见的，又要遵守，并要</a:t>
            </a:r>
            <a:r>
              <a:rPr lang="zh-CN" altLang="en-US" sz="4000" b="1" u="sng" dirty="0">
                <a:solidFill>
                  <a:schemeClr val="accent2"/>
                </a:solidFill>
                <a:ea typeface="微软雅黑" panose="020B0503020204020204" pitchFamily="34" charset="-122"/>
              </a:rPr>
              <a:t>悔改</a:t>
            </a:r>
            <a:r>
              <a:rPr lang="zh-CN" altLang="en-US" sz="3600" b="1" dirty="0">
                <a:solidFill>
                  <a:srgbClr val="FFFF00"/>
                </a:solidFill>
                <a:ea typeface="微软雅黑" panose="020B0503020204020204" pitchFamily="34" charset="-122"/>
              </a:rPr>
              <a:t>。若不警醒，我必临到你那里，如同贼一样。我几时临到，你也决不能知道。</a:t>
            </a:r>
          </a:p>
          <a:p>
            <a:pPr algn="l">
              <a:lnSpc>
                <a:spcPct val="114000"/>
              </a:lnSpc>
            </a:pPr>
            <a:r>
              <a:rPr lang="en-US" altLang="zh-CN" sz="3600" b="1" dirty="0">
                <a:solidFill>
                  <a:schemeClr val="bg1"/>
                </a:solidFill>
                <a:ea typeface="微软雅黑" panose="020B0503020204020204" pitchFamily="34" charset="-122"/>
              </a:rPr>
              <a:t>Remember therefore how you have received and heard; hold fast and </a:t>
            </a:r>
            <a:r>
              <a:rPr lang="en-US" altLang="zh-CN" sz="4000" b="1" u="sng" dirty="0">
                <a:solidFill>
                  <a:schemeClr val="accent2"/>
                </a:solidFill>
                <a:ea typeface="微软雅黑" panose="020B0503020204020204" pitchFamily="34" charset="-122"/>
              </a:rPr>
              <a:t>repent</a:t>
            </a:r>
            <a:r>
              <a:rPr lang="en-US" altLang="zh-CN" sz="3600" b="1" dirty="0">
                <a:solidFill>
                  <a:schemeClr val="bg1"/>
                </a:solidFill>
                <a:ea typeface="微软雅黑" panose="020B0503020204020204" pitchFamily="34" charset="-122"/>
              </a:rPr>
              <a:t>. Therefore if you will not watch, I will come upon you as a thief, and you will not know what hour I will come upon you</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0914862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启示录 </a:t>
            </a:r>
            <a:r>
              <a:rPr lang="en-US" altLang="zh-CN" sz="3600" b="1" u="sng" dirty="0">
                <a:solidFill>
                  <a:schemeClr val="bg1"/>
                </a:solidFill>
                <a:ea typeface="微软雅黑" panose="020B0503020204020204" pitchFamily="34" charset="-122"/>
              </a:rPr>
              <a:t>Revelation 3】</a:t>
            </a:r>
          </a:p>
          <a:p>
            <a:pPr algn="l">
              <a:lnSpc>
                <a:spcPct val="114000"/>
              </a:lnSpc>
            </a:pPr>
            <a:r>
              <a:rPr lang="en-US" altLang="zh-CN" sz="3600" b="1" dirty="0" smtClean="0">
                <a:solidFill>
                  <a:srgbClr val="FFFF00"/>
                </a:solidFill>
                <a:ea typeface="微软雅黑" panose="020B0503020204020204" pitchFamily="34" charset="-122"/>
              </a:rPr>
              <a:t>15 </a:t>
            </a:r>
            <a:r>
              <a:rPr lang="zh-CN" altLang="en-US" sz="3600" b="1" dirty="0">
                <a:solidFill>
                  <a:srgbClr val="FFFF00"/>
                </a:solidFill>
                <a:ea typeface="微软雅黑" panose="020B0503020204020204" pitchFamily="34" charset="-122"/>
              </a:rPr>
              <a:t>我知道你的行为，你也不冷也不热，我巴不得你或冷或热。</a:t>
            </a:r>
          </a:p>
          <a:p>
            <a:pPr algn="l">
              <a:lnSpc>
                <a:spcPct val="114000"/>
              </a:lnSpc>
            </a:pPr>
            <a:r>
              <a:rPr lang="zh-CN" altLang="en-US" sz="3600" b="1" dirty="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I know your works, that you are neither cold nor hot. I could wish you were cold or hot.</a:t>
            </a:r>
          </a:p>
          <a:p>
            <a:pPr algn="l">
              <a:lnSpc>
                <a:spcPct val="114000"/>
              </a:lnSpc>
            </a:pPr>
            <a:r>
              <a:rPr lang="en-US" altLang="zh-CN" sz="3600" b="1" dirty="0">
                <a:solidFill>
                  <a:srgbClr val="FFFF00"/>
                </a:solidFill>
                <a:ea typeface="微软雅黑" panose="020B0503020204020204" pitchFamily="34" charset="-122"/>
              </a:rPr>
              <a:t>16 </a:t>
            </a:r>
            <a:r>
              <a:rPr lang="zh-CN" altLang="en-US" sz="3600" b="1" dirty="0">
                <a:solidFill>
                  <a:srgbClr val="FFFF00"/>
                </a:solidFill>
                <a:ea typeface="微软雅黑" panose="020B0503020204020204" pitchFamily="34" charset="-122"/>
              </a:rPr>
              <a:t>你既如温水，也不冷也不热，所以我必从我口中把你吐出去。</a:t>
            </a:r>
          </a:p>
          <a:p>
            <a:pPr algn="l">
              <a:lnSpc>
                <a:spcPct val="114000"/>
              </a:lnSpc>
            </a:pPr>
            <a:r>
              <a:rPr lang="en-US" altLang="zh-CN" sz="3600" b="1" dirty="0">
                <a:solidFill>
                  <a:schemeClr val="bg1"/>
                </a:solidFill>
                <a:ea typeface="微软雅黑" panose="020B0503020204020204" pitchFamily="34" charset="-122"/>
              </a:rPr>
              <a:t>So then, because you are lukewarm, and neither cold nor hot, I will vomit you out of My mouth</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91490442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启示录 </a:t>
            </a:r>
            <a:r>
              <a:rPr lang="en-US" altLang="zh-CN" sz="3600" b="1" u="sng" dirty="0">
                <a:solidFill>
                  <a:schemeClr val="bg1"/>
                </a:solidFill>
                <a:ea typeface="微软雅黑" panose="020B0503020204020204" pitchFamily="34" charset="-122"/>
              </a:rPr>
              <a:t>Revelation 3】</a:t>
            </a:r>
          </a:p>
          <a:p>
            <a:pPr algn="l">
              <a:lnSpc>
                <a:spcPct val="114000"/>
              </a:lnSpc>
            </a:pPr>
            <a:r>
              <a:rPr lang="en-US" altLang="zh-CN" sz="3600" b="1" dirty="0" smtClean="0">
                <a:solidFill>
                  <a:srgbClr val="FFFF00"/>
                </a:solidFill>
                <a:ea typeface="微软雅黑" panose="020B0503020204020204" pitchFamily="34" charset="-122"/>
              </a:rPr>
              <a:t>17 </a:t>
            </a:r>
            <a:r>
              <a:rPr lang="zh-CN" altLang="en-US" sz="3600" b="1" dirty="0">
                <a:solidFill>
                  <a:srgbClr val="FFFF00"/>
                </a:solidFill>
                <a:ea typeface="微软雅黑" panose="020B0503020204020204" pitchFamily="34" charset="-122"/>
              </a:rPr>
              <a:t>你说：我是富足，已经发了财，一样都不缺；却不知道你是那困苦、可怜、贫穷、瞎眼、赤身的。</a:t>
            </a:r>
          </a:p>
          <a:p>
            <a:pPr algn="l">
              <a:lnSpc>
                <a:spcPct val="114000"/>
              </a:lnSpc>
            </a:pPr>
            <a:r>
              <a:rPr lang="en-US" altLang="zh-CN" sz="3600" b="1" dirty="0">
                <a:solidFill>
                  <a:schemeClr val="bg1"/>
                </a:solidFill>
                <a:ea typeface="微软雅黑" panose="020B0503020204020204" pitchFamily="34" charset="-122"/>
              </a:rPr>
              <a:t>Because you say, ‘I am rich, have become wealthy, and have need of nothing’—and do not know that you are wretched, miserable, poor, blind, and naked</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28308575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启示录 </a:t>
            </a:r>
            <a:r>
              <a:rPr lang="en-US" altLang="zh-CN" sz="3600" b="1" u="sng" dirty="0">
                <a:solidFill>
                  <a:schemeClr val="bg1"/>
                </a:solidFill>
                <a:ea typeface="微软雅黑" panose="020B0503020204020204" pitchFamily="34" charset="-122"/>
              </a:rPr>
              <a:t>Revelation 3】</a:t>
            </a:r>
          </a:p>
          <a:p>
            <a:pPr algn="l">
              <a:lnSpc>
                <a:spcPct val="114000"/>
              </a:lnSpc>
            </a:pPr>
            <a:r>
              <a:rPr lang="en-US" altLang="zh-CN" sz="3600" b="1" dirty="0" smtClean="0">
                <a:solidFill>
                  <a:srgbClr val="FFFF00"/>
                </a:solidFill>
                <a:ea typeface="微软雅黑" panose="020B0503020204020204" pitchFamily="34" charset="-122"/>
              </a:rPr>
              <a:t>18 </a:t>
            </a:r>
            <a:r>
              <a:rPr lang="zh-CN" altLang="en-US" sz="3600" b="1" dirty="0">
                <a:solidFill>
                  <a:srgbClr val="FFFF00"/>
                </a:solidFill>
                <a:ea typeface="微软雅黑" panose="020B0503020204020204" pitchFamily="34" charset="-122"/>
              </a:rPr>
              <a:t>我劝你向我买火炼的金子，叫你富足；又买白衣穿上，叫你赤身的羞耻不露出来；又买眼药擦你的眼睛，使你能看见。</a:t>
            </a:r>
          </a:p>
          <a:p>
            <a:pPr algn="l">
              <a:lnSpc>
                <a:spcPct val="114000"/>
              </a:lnSpc>
            </a:pPr>
            <a:r>
              <a:rPr lang="en-US" altLang="zh-CN" sz="3600" b="1" dirty="0">
                <a:solidFill>
                  <a:schemeClr val="bg1"/>
                </a:solidFill>
                <a:ea typeface="微软雅黑" panose="020B0503020204020204" pitchFamily="34" charset="-122"/>
              </a:rPr>
              <a:t>I counsel you to buy from Me gold refined in the fire, that you may be rich; and white garments, that you may be clothed, that the shame of your nakedness may not be revealed; and anoint your eyes with eye salve, that you may see</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21661393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启示录 </a:t>
            </a:r>
            <a:r>
              <a:rPr lang="en-US" altLang="zh-CN" sz="3600" b="1" u="sng" dirty="0">
                <a:solidFill>
                  <a:schemeClr val="bg1"/>
                </a:solidFill>
                <a:ea typeface="微软雅黑" panose="020B0503020204020204" pitchFamily="34" charset="-122"/>
              </a:rPr>
              <a:t>Revelation 3】</a:t>
            </a:r>
          </a:p>
          <a:p>
            <a:pPr algn="l">
              <a:lnSpc>
                <a:spcPct val="114000"/>
              </a:lnSpc>
            </a:pPr>
            <a:r>
              <a:rPr lang="en-US" altLang="zh-CN" sz="3600" b="1" dirty="0" smtClean="0">
                <a:solidFill>
                  <a:srgbClr val="FFFF00"/>
                </a:solidFill>
                <a:ea typeface="微软雅黑" panose="020B0503020204020204" pitchFamily="34" charset="-122"/>
              </a:rPr>
              <a:t>19 </a:t>
            </a:r>
            <a:r>
              <a:rPr lang="zh-CN" altLang="en-US" sz="3600" b="1" dirty="0">
                <a:solidFill>
                  <a:srgbClr val="FFFF00"/>
                </a:solidFill>
                <a:ea typeface="微软雅黑" panose="020B0503020204020204" pitchFamily="34" charset="-122"/>
              </a:rPr>
              <a:t>凡我所疼爱的，我就责备管教他，所以你要发热心，也要</a:t>
            </a:r>
            <a:r>
              <a:rPr lang="zh-CN" altLang="en-US" sz="4000" b="1" u="sng" dirty="0">
                <a:solidFill>
                  <a:schemeClr val="accent2"/>
                </a:solidFill>
                <a:ea typeface="微软雅黑" panose="020B0503020204020204" pitchFamily="34" charset="-122"/>
              </a:rPr>
              <a:t>悔改</a:t>
            </a:r>
            <a:r>
              <a:rPr lang="zh-CN" altLang="en-US" sz="3600" b="1" dirty="0">
                <a:solidFill>
                  <a:srgbClr val="FFFF00"/>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As many as I love, I rebuke and chasten. Therefore be zealous and </a:t>
            </a:r>
            <a:r>
              <a:rPr lang="en-US" altLang="zh-CN" sz="4000" b="1" u="sng" dirty="0">
                <a:solidFill>
                  <a:schemeClr val="accent2"/>
                </a:solidFill>
                <a:ea typeface="微软雅黑" panose="020B0503020204020204" pitchFamily="34" charset="-122"/>
              </a:rPr>
              <a:t>repent</a:t>
            </a:r>
            <a:r>
              <a:rPr lang="en-US" altLang="zh-CN" sz="3600" b="1" dirty="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18419957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2:23-24】</a:t>
            </a:r>
          </a:p>
          <a:p>
            <a:pPr algn="l">
              <a:lnSpc>
                <a:spcPct val="114000"/>
              </a:lnSpc>
            </a:pPr>
            <a:r>
              <a:rPr lang="en-US" altLang="zh-CN" sz="3600" b="1" dirty="0">
                <a:solidFill>
                  <a:srgbClr val="FFFF00"/>
                </a:solidFill>
                <a:ea typeface="微软雅黑" panose="020B0503020204020204" pitchFamily="34" charset="-122"/>
              </a:rPr>
              <a:t>23 </a:t>
            </a:r>
            <a:r>
              <a:rPr lang="zh-CN" altLang="en-US" sz="3600" b="1" dirty="0">
                <a:solidFill>
                  <a:srgbClr val="FFFF00"/>
                </a:solidFill>
                <a:ea typeface="微软雅黑" panose="020B0503020204020204" pitchFamily="34" charset="-122"/>
              </a:rPr>
              <a:t>当耶稣在耶路撒冷过逾越节的时候，有许多人看见祂所行的神迹，就信了祂的名。</a:t>
            </a:r>
          </a:p>
          <a:p>
            <a:pPr algn="l">
              <a:lnSpc>
                <a:spcPct val="114000"/>
              </a:lnSpc>
            </a:pPr>
            <a:r>
              <a:rPr lang="en-US" altLang="zh-CN" sz="3400" b="1" dirty="0">
                <a:solidFill>
                  <a:schemeClr val="bg1"/>
                </a:solidFill>
                <a:ea typeface="微软雅黑" panose="020B0503020204020204" pitchFamily="34" charset="-122"/>
              </a:rPr>
              <a:t>Now when He was in Jerusalem at the Passover, during the feast, many believed in His name when they saw the signs which He did.</a:t>
            </a:r>
          </a:p>
          <a:p>
            <a:pPr algn="l">
              <a:lnSpc>
                <a:spcPct val="114000"/>
              </a:lnSpc>
            </a:pPr>
            <a:r>
              <a:rPr lang="en-US" altLang="zh-CN" sz="3600" b="1" dirty="0">
                <a:solidFill>
                  <a:srgbClr val="FFFF00"/>
                </a:solidFill>
                <a:ea typeface="微软雅黑" panose="020B0503020204020204" pitchFamily="34" charset="-122"/>
              </a:rPr>
              <a:t>24 </a:t>
            </a:r>
            <a:r>
              <a:rPr lang="zh-CN" altLang="en-US" sz="3600" b="1" dirty="0">
                <a:solidFill>
                  <a:srgbClr val="FFFF00"/>
                </a:solidFill>
                <a:ea typeface="微软雅黑" panose="020B0503020204020204" pitchFamily="34" charset="-122"/>
              </a:rPr>
              <a:t>耶稣却不将自己交托他们，因为祂知道万人；</a:t>
            </a:r>
          </a:p>
          <a:p>
            <a:pPr algn="l">
              <a:lnSpc>
                <a:spcPct val="114000"/>
              </a:lnSpc>
            </a:pPr>
            <a:r>
              <a:rPr lang="en-US" altLang="zh-CN" sz="3600" b="1" dirty="0">
                <a:solidFill>
                  <a:schemeClr val="bg1"/>
                </a:solidFill>
                <a:ea typeface="微软雅黑" panose="020B0503020204020204" pitchFamily="34" charset="-122"/>
              </a:rPr>
              <a:t>But Jesus did not commit Himself to them, because He knew all men,</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56129593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马可福音 </a:t>
            </a:r>
            <a:r>
              <a:rPr lang="en-US" altLang="zh-CN" sz="3600" b="1" u="sng" dirty="0">
                <a:solidFill>
                  <a:schemeClr val="bg1"/>
                </a:solidFill>
                <a:ea typeface="微软雅黑" panose="020B0503020204020204" pitchFamily="34" charset="-122"/>
              </a:rPr>
              <a:t>Mark 2:17】</a:t>
            </a:r>
          </a:p>
          <a:p>
            <a:pPr algn="l">
              <a:lnSpc>
                <a:spcPct val="114000"/>
              </a:lnSpc>
            </a:pPr>
            <a:r>
              <a:rPr lang="zh-CN" altLang="en-US" sz="3600" b="1" dirty="0">
                <a:solidFill>
                  <a:srgbClr val="FFFF00"/>
                </a:solidFill>
                <a:ea typeface="微软雅黑" panose="020B0503020204020204" pitchFamily="34" charset="-122"/>
              </a:rPr>
              <a:t>耶稣听见，就对他们说：“康健的人用不着医生，有病的人才用得着。我来本不是召义人，乃是召罪人。”</a:t>
            </a:r>
          </a:p>
          <a:p>
            <a:pPr algn="l">
              <a:lnSpc>
                <a:spcPct val="114000"/>
              </a:lnSpc>
            </a:pPr>
            <a:r>
              <a:rPr lang="en-US" altLang="zh-CN" sz="3600" b="1" dirty="0">
                <a:solidFill>
                  <a:schemeClr val="bg1"/>
                </a:solidFill>
                <a:ea typeface="微软雅黑" panose="020B0503020204020204" pitchFamily="34" charset="-122"/>
              </a:rPr>
              <a:t>When Jesus heard it, He said to them, “Those who are well have no need of a physician, but those who are sick. I did not come to call the righteous, but sinners, to repentance.”</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07768333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2:24-25】</a:t>
            </a:r>
          </a:p>
          <a:p>
            <a:pPr algn="l">
              <a:lnSpc>
                <a:spcPct val="114000"/>
              </a:lnSpc>
            </a:pPr>
            <a:r>
              <a:rPr lang="en-US" altLang="zh-CN" sz="3600" b="1" dirty="0">
                <a:solidFill>
                  <a:srgbClr val="FFFF00"/>
                </a:solidFill>
                <a:ea typeface="微软雅黑" panose="020B0503020204020204" pitchFamily="34" charset="-122"/>
              </a:rPr>
              <a:t>24 </a:t>
            </a:r>
            <a:r>
              <a:rPr lang="zh-CN" altLang="en-US" sz="3600" b="1" dirty="0">
                <a:solidFill>
                  <a:srgbClr val="FFFF00"/>
                </a:solidFill>
                <a:ea typeface="微软雅黑" panose="020B0503020204020204" pitchFamily="34" charset="-122"/>
              </a:rPr>
              <a:t>耶稣却不将自己交托他们，因为祂知道万人；</a:t>
            </a:r>
          </a:p>
          <a:p>
            <a:pPr algn="l">
              <a:lnSpc>
                <a:spcPct val="114000"/>
              </a:lnSpc>
            </a:pPr>
            <a:r>
              <a:rPr lang="en-US" altLang="zh-CN" sz="3600" b="1" dirty="0">
                <a:solidFill>
                  <a:schemeClr val="bg1"/>
                </a:solidFill>
                <a:ea typeface="微软雅黑" panose="020B0503020204020204" pitchFamily="34" charset="-122"/>
              </a:rPr>
              <a:t>But Jesus did not commit Himself to them, because He knew all men,</a:t>
            </a:r>
          </a:p>
          <a:p>
            <a:pPr algn="l">
              <a:lnSpc>
                <a:spcPct val="114000"/>
              </a:lnSpc>
            </a:pPr>
            <a:r>
              <a:rPr lang="en-US" altLang="zh-CN" sz="3600" b="1" dirty="0">
                <a:solidFill>
                  <a:srgbClr val="FFFF00"/>
                </a:solidFill>
                <a:ea typeface="微软雅黑" panose="020B0503020204020204" pitchFamily="34" charset="-122"/>
              </a:rPr>
              <a:t>25 </a:t>
            </a:r>
            <a:r>
              <a:rPr lang="zh-CN" altLang="en-US" sz="3600" b="1" dirty="0">
                <a:solidFill>
                  <a:srgbClr val="FFFF00"/>
                </a:solidFill>
                <a:ea typeface="微软雅黑" panose="020B0503020204020204" pitchFamily="34" charset="-122"/>
              </a:rPr>
              <a:t>也用不着谁见证人怎样，因祂知道人心里所存的。</a:t>
            </a:r>
          </a:p>
          <a:p>
            <a:pPr algn="l">
              <a:lnSpc>
                <a:spcPct val="114000"/>
              </a:lnSpc>
            </a:pPr>
            <a:r>
              <a:rPr lang="en-US" altLang="zh-CN" sz="3600" b="1" dirty="0">
                <a:solidFill>
                  <a:schemeClr val="bg1"/>
                </a:solidFill>
                <a:ea typeface="微软雅黑" panose="020B0503020204020204" pitchFamily="34" charset="-122"/>
              </a:rPr>
              <a:t>and had no need that anyone should testify of man, for He knew what was in man.</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120153825"/>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诗篇 </a:t>
            </a:r>
            <a:r>
              <a:rPr lang="en-US" altLang="zh-CN" sz="3600" b="1" u="sng" dirty="0">
                <a:solidFill>
                  <a:schemeClr val="bg1"/>
                </a:solidFill>
                <a:ea typeface="微软雅黑" panose="020B0503020204020204" pitchFamily="34" charset="-122"/>
              </a:rPr>
              <a:t>Psalms </a:t>
            </a:r>
            <a:r>
              <a:rPr lang="en-US" altLang="zh-CN" sz="3600" b="1" u="sng" dirty="0" smtClean="0">
                <a:solidFill>
                  <a:schemeClr val="bg1"/>
                </a:solidFill>
                <a:ea typeface="微软雅黑" panose="020B0503020204020204" pitchFamily="34" charset="-122"/>
              </a:rPr>
              <a:t>139:1-8</a:t>
            </a:r>
            <a:r>
              <a:rPr lang="zh-CN" altLang="en-US" sz="3600" b="1" u="sng" dirty="0" smtClean="0">
                <a:solidFill>
                  <a:schemeClr val="bg1"/>
                </a:solidFill>
                <a:ea typeface="微软雅黑" panose="020B0503020204020204" pitchFamily="34" charset="-122"/>
              </a:rPr>
              <a:t>，</a:t>
            </a:r>
            <a:r>
              <a:rPr lang="en-US" altLang="zh-CN" sz="3600" b="1" u="sng" dirty="0" smtClean="0">
                <a:solidFill>
                  <a:schemeClr val="bg1"/>
                </a:solidFill>
                <a:ea typeface="微软雅黑" panose="020B0503020204020204" pitchFamily="34" charset="-122"/>
              </a:rPr>
              <a:t>2</a:t>
            </a:r>
            <a:r>
              <a:rPr lang="en-US" altLang="zh-CN" sz="3600" b="1" u="sng" dirty="0" smtClean="0">
                <a:solidFill>
                  <a:schemeClr val="bg1"/>
                </a:solidFill>
                <a:ea typeface="微软雅黑" panose="020B0503020204020204" pitchFamily="34" charset="-122"/>
              </a:rPr>
              <a:t>3-24</a:t>
            </a:r>
            <a:r>
              <a:rPr lang="en-US" altLang="zh-CN" sz="3600" b="1" u="sng" dirty="0" smtClean="0">
                <a:solidFill>
                  <a:schemeClr val="bg1"/>
                </a:solidFill>
                <a:ea typeface="微软雅黑" panose="020B0503020204020204" pitchFamily="34" charset="-122"/>
              </a:rPr>
              <a:t>】</a:t>
            </a:r>
            <a:endParaRPr lang="en-US" altLang="zh-CN" sz="3600" b="1" u="sng" dirty="0">
              <a:solidFill>
                <a:schemeClr val="bg1"/>
              </a:solidFill>
              <a:ea typeface="微软雅黑" panose="020B0503020204020204" pitchFamily="34" charset="-122"/>
            </a:endParaRPr>
          </a:p>
          <a:p>
            <a:pPr algn="l">
              <a:lnSpc>
                <a:spcPct val="114000"/>
              </a:lnSpc>
            </a:pPr>
            <a:r>
              <a:rPr lang="en-US" altLang="zh-CN" sz="3600" b="1" dirty="0">
                <a:solidFill>
                  <a:srgbClr val="FFFF00"/>
                </a:solidFill>
                <a:ea typeface="微软雅黑" panose="020B0503020204020204" pitchFamily="34" charset="-122"/>
              </a:rPr>
              <a:t>1 </a:t>
            </a:r>
            <a:r>
              <a:rPr lang="zh-CN" altLang="en-US" sz="3600" b="1" dirty="0">
                <a:solidFill>
                  <a:srgbClr val="FFFF00"/>
                </a:solidFill>
                <a:ea typeface="微软雅黑" panose="020B0503020204020204" pitchFamily="34" charset="-122"/>
              </a:rPr>
              <a:t>（大卫的诗，交与伶长。）耶和华啊，你已经鉴察我，认识我。</a:t>
            </a:r>
          </a:p>
          <a:p>
            <a:pPr algn="l">
              <a:lnSpc>
                <a:spcPct val="114000"/>
              </a:lnSpc>
            </a:pPr>
            <a:r>
              <a:rPr lang="zh-CN" altLang="en-US" sz="3600" b="1" dirty="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For the Chief Musician. A Psalm of David.</a:t>
            </a:r>
            <a:r>
              <a:rPr lang="zh-CN" altLang="en-US" sz="3600" b="1" dirty="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O Lord, You have searched me and known me.</a:t>
            </a:r>
          </a:p>
          <a:p>
            <a:pPr algn="l">
              <a:lnSpc>
                <a:spcPct val="114000"/>
              </a:lnSpc>
            </a:pPr>
            <a:r>
              <a:rPr lang="en-US" altLang="zh-CN" sz="3600" b="1" dirty="0">
                <a:solidFill>
                  <a:srgbClr val="FFFF00"/>
                </a:solidFill>
                <a:ea typeface="微软雅黑" panose="020B0503020204020204" pitchFamily="34" charset="-122"/>
              </a:rPr>
              <a:t>2 </a:t>
            </a:r>
            <a:r>
              <a:rPr lang="zh-CN" altLang="en-US" sz="3600" b="1" dirty="0">
                <a:solidFill>
                  <a:srgbClr val="FFFF00"/>
                </a:solidFill>
                <a:ea typeface="微软雅黑" panose="020B0503020204020204" pitchFamily="34" charset="-122"/>
              </a:rPr>
              <a:t>我坐下，我起来，你都晓得，你从远处知道我的意念；</a:t>
            </a:r>
          </a:p>
          <a:p>
            <a:pPr algn="l">
              <a:lnSpc>
                <a:spcPct val="114000"/>
              </a:lnSpc>
            </a:pPr>
            <a:r>
              <a:rPr lang="en-US" altLang="zh-CN" sz="3600" b="1" dirty="0">
                <a:solidFill>
                  <a:schemeClr val="bg1"/>
                </a:solidFill>
                <a:ea typeface="微软雅黑" panose="020B0503020204020204" pitchFamily="34" charset="-122"/>
              </a:rPr>
              <a:t>You know my sitting down and my rising up; You understand my thought afar off.</a:t>
            </a:r>
          </a:p>
        </p:txBody>
      </p:sp>
    </p:spTree>
    <p:extLst>
      <p:ext uri="{BB962C8B-B14F-4D97-AF65-F5344CB8AC3E}">
        <p14:creationId xmlns:p14="http://schemas.microsoft.com/office/powerpoint/2010/main" val="15631342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7:20-28】</a:t>
            </a:r>
          </a:p>
          <a:p>
            <a:pPr algn="l">
              <a:lnSpc>
                <a:spcPct val="114000"/>
              </a:lnSpc>
            </a:pPr>
            <a:r>
              <a:rPr lang="en-US" altLang="zh-CN" sz="3400" b="1" dirty="0">
                <a:solidFill>
                  <a:srgbClr val="FFFF00"/>
                </a:solidFill>
                <a:ea typeface="微软雅黑" panose="020B0503020204020204" pitchFamily="34" charset="-122"/>
              </a:rPr>
              <a:t>24 </a:t>
            </a:r>
            <a:r>
              <a:rPr lang="zh-CN" altLang="en-US" sz="3400" b="1" dirty="0">
                <a:solidFill>
                  <a:srgbClr val="FFFF00"/>
                </a:solidFill>
                <a:ea typeface="微软雅黑" panose="020B0503020204020204" pitchFamily="34" charset="-122"/>
              </a:rPr>
              <a:t>这位既是永远常存的，祂祭司的职任就长久不更换。</a:t>
            </a:r>
          </a:p>
          <a:p>
            <a:pPr algn="l">
              <a:lnSpc>
                <a:spcPct val="114000"/>
              </a:lnSpc>
            </a:pPr>
            <a:r>
              <a:rPr lang="en-US" altLang="zh-CN" sz="3400" b="1" dirty="0">
                <a:solidFill>
                  <a:schemeClr val="bg1"/>
                </a:solidFill>
                <a:ea typeface="微软雅黑" panose="020B0503020204020204" pitchFamily="34" charset="-122"/>
              </a:rPr>
              <a:t>But He, because He continues forever, has an unchangeable priesthood.</a:t>
            </a:r>
          </a:p>
          <a:p>
            <a:pPr algn="l">
              <a:lnSpc>
                <a:spcPct val="114000"/>
              </a:lnSpc>
            </a:pPr>
            <a:r>
              <a:rPr lang="en-US" altLang="zh-CN" sz="3400" b="1" dirty="0">
                <a:solidFill>
                  <a:srgbClr val="FFFF00"/>
                </a:solidFill>
                <a:ea typeface="微软雅黑" panose="020B0503020204020204" pitchFamily="34" charset="-122"/>
              </a:rPr>
              <a:t>25 </a:t>
            </a:r>
            <a:r>
              <a:rPr lang="zh-CN" altLang="en-US" sz="3400" b="1" dirty="0">
                <a:solidFill>
                  <a:srgbClr val="FFFF00"/>
                </a:solidFill>
                <a:ea typeface="微软雅黑" panose="020B0503020204020204" pitchFamily="34" charset="-122"/>
              </a:rPr>
              <a:t>凡靠着祂进到　神面前的人，祂都能拯救到底，因为祂是长远活着，替他们祈求。</a:t>
            </a:r>
          </a:p>
          <a:p>
            <a:pPr algn="l">
              <a:lnSpc>
                <a:spcPct val="114000"/>
              </a:lnSpc>
            </a:pPr>
            <a:r>
              <a:rPr lang="en-US" altLang="zh-CN" sz="3400" b="1" dirty="0">
                <a:solidFill>
                  <a:schemeClr val="bg1"/>
                </a:solidFill>
                <a:ea typeface="微软雅黑" panose="020B0503020204020204" pitchFamily="34" charset="-122"/>
              </a:rPr>
              <a:t>Therefore He is also able to save to the uttermost those who come to God through Him, since He always lives to make intercession for them.</a:t>
            </a:r>
          </a:p>
        </p:txBody>
      </p:sp>
    </p:spTree>
    <p:extLst>
      <p:ext uri="{BB962C8B-B14F-4D97-AF65-F5344CB8AC3E}">
        <p14:creationId xmlns:p14="http://schemas.microsoft.com/office/powerpoint/2010/main" val="479250518"/>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诗篇 </a:t>
            </a:r>
            <a:r>
              <a:rPr lang="en-US" altLang="zh-CN" sz="3600" b="1" u="sng" dirty="0">
                <a:solidFill>
                  <a:schemeClr val="bg1"/>
                </a:solidFill>
                <a:ea typeface="微软雅黑" panose="020B0503020204020204" pitchFamily="34" charset="-122"/>
              </a:rPr>
              <a:t>Psalms </a:t>
            </a:r>
            <a:r>
              <a:rPr lang="en-US" altLang="zh-CN" sz="3600" b="1" u="sng" dirty="0" smtClean="0">
                <a:solidFill>
                  <a:schemeClr val="bg1"/>
                </a:solidFill>
                <a:ea typeface="微软雅黑" panose="020B0503020204020204" pitchFamily="34" charset="-122"/>
              </a:rPr>
              <a:t>139:1-8</a:t>
            </a:r>
            <a:r>
              <a:rPr lang="zh-CN" altLang="en-US" sz="3600" b="1" u="sng" dirty="0" smtClean="0">
                <a:solidFill>
                  <a:schemeClr val="bg1"/>
                </a:solidFill>
                <a:ea typeface="微软雅黑" panose="020B0503020204020204" pitchFamily="34" charset="-122"/>
              </a:rPr>
              <a:t>，</a:t>
            </a:r>
            <a:r>
              <a:rPr lang="en-US" altLang="zh-CN" sz="3600" b="1" u="sng" dirty="0" smtClean="0">
                <a:solidFill>
                  <a:schemeClr val="bg1"/>
                </a:solidFill>
                <a:ea typeface="微软雅黑" panose="020B0503020204020204" pitchFamily="34" charset="-122"/>
              </a:rPr>
              <a:t>23-24】</a:t>
            </a:r>
            <a:endParaRPr lang="en-US" altLang="zh-CN" sz="3600" b="1" u="sng" dirty="0">
              <a:solidFill>
                <a:schemeClr val="bg1"/>
              </a:solidFill>
              <a:ea typeface="微软雅黑" panose="020B0503020204020204" pitchFamily="34" charset="-122"/>
            </a:endParaRPr>
          </a:p>
          <a:p>
            <a:pPr algn="l">
              <a:lnSpc>
                <a:spcPct val="114000"/>
              </a:lnSpc>
            </a:pPr>
            <a:r>
              <a:rPr lang="en-US" altLang="zh-CN" sz="3600" b="1" dirty="0">
                <a:solidFill>
                  <a:srgbClr val="FFFF00"/>
                </a:solidFill>
                <a:ea typeface="微软雅黑" panose="020B0503020204020204" pitchFamily="34" charset="-122"/>
              </a:rPr>
              <a:t>3 </a:t>
            </a:r>
            <a:r>
              <a:rPr lang="zh-CN" altLang="en-US" sz="3600" b="1" dirty="0">
                <a:solidFill>
                  <a:srgbClr val="FFFF00"/>
                </a:solidFill>
                <a:ea typeface="微软雅黑" panose="020B0503020204020204" pitchFamily="34" charset="-122"/>
              </a:rPr>
              <a:t>我行路，我躺卧，你都细察，你也深知我一切所行的。</a:t>
            </a:r>
          </a:p>
          <a:p>
            <a:pPr algn="l">
              <a:lnSpc>
                <a:spcPct val="114000"/>
              </a:lnSpc>
            </a:pPr>
            <a:r>
              <a:rPr lang="en-US" altLang="zh-CN" sz="3600" b="1" dirty="0">
                <a:solidFill>
                  <a:schemeClr val="bg1"/>
                </a:solidFill>
                <a:ea typeface="微软雅黑" panose="020B0503020204020204" pitchFamily="34" charset="-122"/>
              </a:rPr>
              <a:t>You comprehend my path and my lying down, And are acquainted with all my ways.</a:t>
            </a:r>
          </a:p>
          <a:p>
            <a:pPr algn="l">
              <a:lnSpc>
                <a:spcPct val="114000"/>
              </a:lnSpc>
            </a:pPr>
            <a:r>
              <a:rPr lang="en-US" altLang="zh-CN" sz="3600" b="1" dirty="0">
                <a:solidFill>
                  <a:srgbClr val="FFFF00"/>
                </a:solidFill>
                <a:ea typeface="微软雅黑" panose="020B0503020204020204" pitchFamily="34" charset="-122"/>
              </a:rPr>
              <a:t>4 </a:t>
            </a:r>
            <a:r>
              <a:rPr lang="zh-CN" altLang="en-US" sz="3600" b="1" dirty="0">
                <a:solidFill>
                  <a:srgbClr val="FFFF00"/>
                </a:solidFill>
                <a:ea typeface="微软雅黑" panose="020B0503020204020204" pitchFamily="34" charset="-122"/>
              </a:rPr>
              <a:t>耶和华啊，我舌头上的话，你没有一句不知道的。</a:t>
            </a:r>
          </a:p>
          <a:p>
            <a:pPr algn="l">
              <a:lnSpc>
                <a:spcPct val="114000"/>
              </a:lnSpc>
            </a:pPr>
            <a:r>
              <a:rPr lang="en-US" altLang="zh-CN" sz="3600" b="1" dirty="0">
                <a:solidFill>
                  <a:schemeClr val="bg1"/>
                </a:solidFill>
                <a:ea typeface="微软雅黑" panose="020B0503020204020204" pitchFamily="34" charset="-122"/>
              </a:rPr>
              <a:t>For there is not a word on my tongue, But behold, O Lord, You know it altogether.</a:t>
            </a:r>
          </a:p>
        </p:txBody>
      </p:sp>
    </p:spTree>
    <p:extLst>
      <p:ext uri="{BB962C8B-B14F-4D97-AF65-F5344CB8AC3E}">
        <p14:creationId xmlns:p14="http://schemas.microsoft.com/office/powerpoint/2010/main" val="733383550"/>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诗篇 </a:t>
            </a:r>
            <a:r>
              <a:rPr lang="en-US" altLang="zh-CN" sz="3600" b="1" u="sng" dirty="0">
                <a:solidFill>
                  <a:schemeClr val="bg1"/>
                </a:solidFill>
                <a:ea typeface="微软雅黑" panose="020B0503020204020204" pitchFamily="34" charset="-122"/>
              </a:rPr>
              <a:t>Psalms </a:t>
            </a:r>
            <a:r>
              <a:rPr lang="en-US" altLang="zh-CN" sz="3600" b="1" u="sng" dirty="0" smtClean="0">
                <a:solidFill>
                  <a:schemeClr val="bg1"/>
                </a:solidFill>
                <a:ea typeface="微软雅黑" panose="020B0503020204020204" pitchFamily="34" charset="-122"/>
              </a:rPr>
              <a:t>139:1-8</a:t>
            </a:r>
            <a:r>
              <a:rPr lang="zh-CN" altLang="en-US" sz="3600" b="1" u="sng" dirty="0" smtClean="0">
                <a:solidFill>
                  <a:schemeClr val="bg1"/>
                </a:solidFill>
                <a:ea typeface="微软雅黑" panose="020B0503020204020204" pitchFamily="34" charset="-122"/>
              </a:rPr>
              <a:t>，</a:t>
            </a:r>
            <a:r>
              <a:rPr lang="en-US" altLang="zh-CN" sz="3600" b="1" u="sng" dirty="0" smtClean="0">
                <a:solidFill>
                  <a:schemeClr val="bg1"/>
                </a:solidFill>
                <a:ea typeface="微软雅黑" panose="020B0503020204020204" pitchFamily="34" charset="-122"/>
              </a:rPr>
              <a:t>23-24】</a:t>
            </a:r>
            <a:endParaRPr lang="en-US" altLang="zh-CN" sz="3600" b="1" u="sng" dirty="0">
              <a:solidFill>
                <a:schemeClr val="bg1"/>
              </a:solidFill>
              <a:ea typeface="微软雅黑" panose="020B0503020204020204" pitchFamily="34" charset="-122"/>
            </a:endParaRPr>
          </a:p>
          <a:p>
            <a:pPr algn="l">
              <a:lnSpc>
                <a:spcPct val="114000"/>
              </a:lnSpc>
            </a:pPr>
            <a:r>
              <a:rPr lang="en-US" altLang="zh-CN" sz="3600" b="1" dirty="0">
                <a:solidFill>
                  <a:srgbClr val="FFFF00"/>
                </a:solidFill>
                <a:ea typeface="微软雅黑" panose="020B0503020204020204" pitchFamily="34" charset="-122"/>
              </a:rPr>
              <a:t>5 </a:t>
            </a:r>
            <a:r>
              <a:rPr lang="zh-CN" altLang="en-US" sz="3600" b="1" dirty="0">
                <a:solidFill>
                  <a:srgbClr val="FFFF00"/>
                </a:solidFill>
                <a:ea typeface="微软雅黑" panose="020B0503020204020204" pitchFamily="34" charset="-122"/>
              </a:rPr>
              <a:t>你在我前后环绕我，按手在我身上。</a:t>
            </a:r>
          </a:p>
          <a:p>
            <a:pPr algn="l">
              <a:lnSpc>
                <a:spcPct val="114000"/>
              </a:lnSpc>
            </a:pPr>
            <a:r>
              <a:rPr lang="en-US" altLang="zh-CN" sz="3600" b="1" dirty="0">
                <a:solidFill>
                  <a:schemeClr val="bg1"/>
                </a:solidFill>
                <a:ea typeface="微软雅黑" panose="020B0503020204020204" pitchFamily="34" charset="-122"/>
              </a:rPr>
              <a:t>You have hedged me behind and before, And laid Your hand upon me.</a:t>
            </a:r>
          </a:p>
          <a:p>
            <a:pPr algn="l">
              <a:lnSpc>
                <a:spcPct val="114000"/>
              </a:lnSpc>
            </a:pPr>
            <a:r>
              <a:rPr lang="en-US" altLang="zh-CN" sz="3600" b="1" dirty="0">
                <a:solidFill>
                  <a:srgbClr val="FFFF00"/>
                </a:solidFill>
                <a:ea typeface="微软雅黑" panose="020B0503020204020204" pitchFamily="34" charset="-122"/>
              </a:rPr>
              <a:t>6 </a:t>
            </a:r>
            <a:r>
              <a:rPr lang="zh-CN" altLang="en-US" sz="3600" b="1" dirty="0">
                <a:solidFill>
                  <a:srgbClr val="FFFF00"/>
                </a:solidFill>
                <a:ea typeface="微软雅黑" panose="020B0503020204020204" pitchFamily="34" charset="-122"/>
              </a:rPr>
              <a:t>这样的知识奇妙，是我不能测的；至高，是我不能及的。</a:t>
            </a:r>
          </a:p>
          <a:p>
            <a:pPr algn="l">
              <a:lnSpc>
                <a:spcPct val="114000"/>
              </a:lnSpc>
            </a:pPr>
            <a:r>
              <a:rPr lang="en-US" altLang="zh-CN" sz="3600" b="1" dirty="0">
                <a:solidFill>
                  <a:schemeClr val="bg1"/>
                </a:solidFill>
                <a:ea typeface="微软雅黑" panose="020B0503020204020204" pitchFamily="34" charset="-122"/>
              </a:rPr>
              <a:t>Such knowledge is too wonderful for me; It is high, I cannot attain it</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148801926"/>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诗篇 </a:t>
            </a:r>
            <a:r>
              <a:rPr lang="en-US" altLang="zh-CN" sz="3600" b="1" u="sng" dirty="0">
                <a:solidFill>
                  <a:schemeClr val="bg1"/>
                </a:solidFill>
                <a:ea typeface="微软雅黑" panose="020B0503020204020204" pitchFamily="34" charset="-122"/>
              </a:rPr>
              <a:t>Psalms </a:t>
            </a:r>
            <a:r>
              <a:rPr lang="en-US" altLang="zh-CN" sz="3600" b="1" u="sng" dirty="0" smtClean="0">
                <a:solidFill>
                  <a:schemeClr val="bg1"/>
                </a:solidFill>
                <a:ea typeface="微软雅黑" panose="020B0503020204020204" pitchFamily="34" charset="-122"/>
              </a:rPr>
              <a:t>139:1-8</a:t>
            </a:r>
            <a:r>
              <a:rPr lang="zh-CN" altLang="en-US" sz="3600" b="1" u="sng" dirty="0" smtClean="0">
                <a:solidFill>
                  <a:schemeClr val="bg1"/>
                </a:solidFill>
                <a:ea typeface="微软雅黑" panose="020B0503020204020204" pitchFamily="34" charset="-122"/>
              </a:rPr>
              <a:t>，</a:t>
            </a:r>
            <a:r>
              <a:rPr lang="en-US" altLang="zh-CN" sz="3600" b="1" u="sng" dirty="0" smtClean="0">
                <a:solidFill>
                  <a:schemeClr val="bg1"/>
                </a:solidFill>
                <a:ea typeface="微软雅黑" panose="020B0503020204020204" pitchFamily="34" charset="-122"/>
              </a:rPr>
              <a:t>23-24】</a:t>
            </a:r>
            <a:endParaRPr lang="en-US" altLang="zh-CN" sz="3600" b="1" u="sng" dirty="0">
              <a:solidFill>
                <a:schemeClr val="bg1"/>
              </a:solidFill>
              <a:ea typeface="微软雅黑" panose="020B0503020204020204" pitchFamily="34" charset="-122"/>
            </a:endParaRPr>
          </a:p>
          <a:p>
            <a:pPr algn="l">
              <a:lnSpc>
                <a:spcPct val="114000"/>
              </a:lnSpc>
            </a:pPr>
            <a:r>
              <a:rPr lang="en-US" altLang="zh-CN" sz="3600" b="1" dirty="0" smtClean="0">
                <a:solidFill>
                  <a:srgbClr val="FFFF00"/>
                </a:solidFill>
                <a:ea typeface="微软雅黑" panose="020B0503020204020204" pitchFamily="34" charset="-122"/>
              </a:rPr>
              <a:t>7 </a:t>
            </a:r>
            <a:r>
              <a:rPr lang="zh-CN" altLang="en-US" sz="3600" b="1" dirty="0">
                <a:solidFill>
                  <a:srgbClr val="FFFF00"/>
                </a:solidFill>
                <a:ea typeface="微软雅黑" panose="020B0503020204020204" pitchFamily="34" charset="-122"/>
              </a:rPr>
              <a:t>我往哪里去，躲避你的灵？我往哪里逃，躲避你的面？</a:t>
            </a:r>
          </a:p>
          <a:p>
            <a:pPr algn="l">
              <a:lnSpc>
                <a:spcPct val="114000"/>
              </a:lnSpc>
            </a:pPr>
            <a:r>
              <a:rPr lang="en-US" altLang="zh-CN" sz="3600" b="1" dirty="0">
                <a:solidFill>
                  <a:schemeClr val="bg1"/>
                </a:solidFill>
                <a:ea typeface="微软雅黑" panose="020B0503020204020204" pitchFamily="34" charset="-122"/>
              </a:rPr>
              <a:t>Where can I go from Your Spirit? Or where can I flee from Your presence</a:t>
            </a:r>
            <a:r>
              <a:rPr lang="en-US" altLang="zh-CN" sz="3600" b="1" dirty="0" smtClean="0">
                <a:solidFill>
                  <a:schemeClr val="bg1"/>
                </a:solidFill>
                <a:ea typeface="微软雅黑" panose="020B0503020204020204" pitchFamily="34" charset="-122"/>
              </a:rPr>
              <a:t>?</a:t>
            </a:r>
          </a:p>
          <a:p>
            <a:pPr algn="l">
              <a:lnSpc>
                <a:spcPct val="114000"/>
              </a:lnSpc>
            </a:pPr>
            <a:r>
              <a:rPr lang="en-US" altLang="zh-CN" sz="3600" b="1" dirty="0">
                <a:solidFill>
                  <a:srgbClr val="FFFF00"/>
                </a:solidFill>
                <a:ea typeface="微软雅黑" panose="020B0503020204020204" pitchFamily="34" charset="-122"/>
              </a:rPr>
              <a:t>8 </a:t>
            </a:r>
            <a:r>
              <a:rPr lang="zh-CN" altLang="en-US" sz="3600" b="1" dirty="0">
                <a:solidFill>
                  <a:srgbClr val="FFFF00"/>
                </a:solidFill>
                <a:ea typeface="微软雅黑" panose="020B0503020204020204" pitchFamily="34" charset="-122"/>
              </a:rPr>
              <a:t>我若升到天上，你在那里；我若在阴间下榻，你也在那里。</a:t>
            </a:r>
          </a:p>
          <a:p>
            <a:pPr algn="l">
              <a:lnSpc>
                <a:spcPct val="114000"/>
              </a:lnSpc>
            </a:pPr>
            <a:r>
              <a:rPr lang="en-US" altLang="zh-CN" sz="3600" b="1" dirty="0">
                <a:solidFill>
                  <a:schemeClr val="bg1"/>
                </a:solidFill>
                <a:ea typeface="微软雅黑" panose="020B0503020204020204" pitchFamily="34" charset="-122"/>
              </a:rPr>
              <a:t>If I ascend into heaven, You are there; If I make my bed in hell, behold, You are there.</a:t>
            </a:r>
          </a:p>
          <a:p>
            <a:pPr algn="l">
              <a:lnSpc>
                <a:spcPct val="114000"/>
              </a:lnSpc>
            </a:pP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59039444"/>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诗篇 </a:t>
            </a:r>
            <a:r>
              <a:rPr lang="en-US" altLang="zh-CN" sz="3600" b="1" u="sng" dirty="0">
                <a:solidFill>
                  <a:schemeClr val="bg1"/>
                </a:solidFill>
                <a:ea typeface="微软雅黑" panose="020B0503020204020204" pitchFamily="34" charset="-122"/>
              </a:rPr>
              <a:t>Psalms </a:t>
            </a:r>
            <a:r>
              <a:rPr lang="en-US" altLang="zh-CN" sz="3600" b="1" u="sng" dirty="0" smtClean="0">
                <a:solidFill>
                  <a:schemeClr val="bg1"/>
                </a:solidFill>
                <a:ea typeface="微软雅黑" panose="020B0503020204020204" pitchFamily="34" charset="-122"/>
              </a:rPr>
              <a:t>139:1-8</a:t>
            </a:r>
            <a:r>
              <a:rPr lang="zh-CN" altLang="en-US" sz="3600" b="1" u="sng" dirty="0" smtClean="0">
                <a:solidFill>
                  <a:schemeClr val="bg1"/>
                </a:solidFill>
                <a:ea typeface="微软雅黑" panose="020B0503020204020204" pitchFamily="34" charset="-122"/>
              </a:rPr>
              <a:t>，</a:t>
            </a:r>
            <a:r>
              <a:rPr lang="en-US" altLang="zh-CN" sz="3600" b="1" u="sng" dirty="0" smtClean="0">
                <a:solidFill>
                  <a:schemeClr val="bg1"/>
                </a:solidFill>
                <a:ea typeface="微软雅黑" panose="020B0503020204020204" pitchFamily="34" charset="-122"/>
              </a:rPr>
              <a:t>23-24】</a:t>
            </a:r>
            <a:endParaRPr lang="en-US" altLang="zh-CN" sz="3600" b="1" u="sng" dirty="0">
              <a:solidFill>
                <a:schemeClr val="bg1"/>
              </a:solidFill>
              <a:ea typeface="微软雅黑" panose="020B0503020204020204" pitchFamily="34" charset="-122"/>
            </a:endParaRPr>
          </a:p>
          <a:p>
            <a:pPr algn="l">
              <a:lnSpc>
                <a:spcPct val="114000"/>
              </a:lnSpc>
            </a:pPr>
            <a:r>
              <a:rPr lang="en-US" altLang="zh-CN" sz="3600" b="1" dirty="0">
                <a:solidFill>
                  <a:srgbClr val="FFFF00"/>
                </a:solidFill>
                <a:ea typeface="微软雅黑" panose="020B0503020204020204" pitchFamily="34" charset="-122"/>
              </a:rPr>
              <a:t>23 </a:t>
            </a:r>
            <a:r>
              <a:rPr lang="zh-CN" altLang="en-US" sz="3600" b="1" dirty="0">
                <a:solidFill>
                  <a:srgbClr val="FFFF00"/>
                </a:solidFill>
                <a:ea typeface="微软雅黑" panose="020B0503020204020204" pitchFamily="34" charset="-122"/>
              </a:rPr>
              <a:t>神啊，求你鉴察我，知道我的心思；试炼我，知道我的意念，</a:t>
            </a:r>
          </a:p>
          <a:p>
            <a:pPr algn="l">
              <a:lnSpc>
                <a:spcPct val="114000"/>
              </a:lnSpc>
            </a:pPr>
            <a:r>
              <a:rPr lang="en-US" altLang="zh-CN" sz="3600" b="1" dirty="0">
                <a:solidFill>
                  <a:schemeClr val="bg1"/>
                </a:solidFill>
                <a:ea typeface="微软雅黑" panose="020B0503020204020204" pitchFamily="34" charset="-122"/>
              </a:rPr>
              <a:t>Search me, O God, and know my heart; Try me, and know my anxieties</a:t>
            </a:r>
          </a:p>
          <a:p>
            <a:pPr algn="l">
              <a:lnSpc>
                <a:spcPct val="114000"/>
              </a:lnSpc>
            </a:pPr>
            <a:r>
              <a:rPr lang="en-US" altLang="zh-CN" sz="3600" b="1" dirty="0">
                <a:solidFill>
                  <a:srgbClr val="FFFF00"/>
                </a:solidFill>
                <a:ea typeface="微软雅黑" panose="020B0503020204020204" pitchFamily="34" charset="-122"/>
              </a:rPr>
              <a:t>24 </a:t>
            </a:r>
            <a:r>
              <a:rPr lang="zh-CN" altLang="en-US" sz="3600" b="1" dirty="0">
                <a:solidFill>
                  <a:srgbClr val="FFFF00"/>
                </a:solidFill>
                <a:ea typeface="微软雅黑" panose="020B0503020204020204" pitchFamily="34" charset="-122"/>
              </a:rPr>
              <a:t>看在我里面有什么恶行没有，引导我走永生的道路。</a:t>
            </a:r>
          </a:p>
          <a:p>
            <a:pPr algn="l">
              <a:lnSpc>
                <a:spcPct val="114000"/>
              </a:lnSpc>
            </a:pPr>
            <a:r>
              <a:rPr lang="en-US" altLang="zh-CN" sz="3600" b="1" dirty="0">
                <a:solidFill>
                  <a:schemeClr val="bg1"/>
                </a:solidFill>
                <a:ea typeface="微软雅黑" panose="020B0503020204020204" pitchFamily="34" charset="-122"/>
              </a:rPr>
              <a:t>And see if there is any wicked way in me, And lead me in the way everlasting.</a:t>
            </a:r>
          </a:p>
          <a:p>
            <a:pPr algn="l">
              <a:lnSpc>
                <a:spcPct val="114000"/>
              </a:lnSpc>
            </a:pP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393218271"/>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14:15</a:t>
            </a:r>
            <a:r>
              <a:rPr lang="en-US" altLang="zh-CN" sz="3600" b="1" u="sng" dirty="0" smtClean="0">
                <a:solidFill>
                  <a:schemeClr val="bg1"/>
                </a:solidFill>
                <a:ea typeface="微软雅黑" panose="020B0503020204020204" pitchFamily="34" charset="-122"/>
              </a:rPr>
              <a:t>】</a:t>
            </a:r>
          </a:p>
          <a:p>
            <a:pPr algn="l">
              <a:lnSpc>
                <a:spcPct val="114000"/>
              </a:lnSpc>
            </a:pPr>
            <a:r>
              <a:rPr lang="en-US" altLang="zh-CN" sz="3600" b="1" dirty="0" smtClean="0">
                <a:solidFill>
                  <a:srgbClr val="FFFF00"/>
                </a:solidFill>
                <a:ea typeface="微软雅黑" panose="020B0503020204020204" pitchFamily="34" charset="-122"/>
              </a:rPr>
              <a:t>“</a:t>
            </a:r>
            <a:r>
              <a:rPr lang="zh-CN" altLang="en-US" sz="3600" b="1" dirty="0">
                <a:solidFill>
                  <a:srgbClr val="FFFF00"/>
                </a:solidFill>
                <a:ea typeface="微软雅黑" panose="020B0503020204020204" pitchFamily="34" charset="-122"/>
              </a:rPr>
              <a:t>你们若爱我，就必遵守我的命令</a:t>
            </a:r>
            <a:r>
              <a:rPr lang="zh-CN" altLang="en-US" sz="3600" b="1" dirty="0" smtClean="0">
                <a:solidFill>
                  <a:srgbClr val="FFFF00"/>
                </a:solidFill>
                <a:ea typeface="微软雅黑" panose="020B0503020204020204" pitchFamily="34" charset="-122"/>
              </a:rPr>
              <a:t>。</a:t>
            </a:r>
            <a:endParaRPr lang="en-US" altLang="zh-CN" sz="3600" b="1" dirty="0" smtClean="0">
              <a:solidFill>
                <a:srgbClr val="FFFF00"/>
              </a:solidFill>
              <a:ea typeface="微软雅黑" panose="020B0503020204020204" pitchFamily="34" charset="-122"/>
            </a:endParaRPr>
          </a:p>
          <a:p>
            <a:pPr algn="l">
              <a:lnSpc>
                <a:spcPct val="114000"/>
              </a:lnSpc>
            </a:pPr>
            <a:r>
              <a:rPr lang="zh-CN" altLang="en-US" sz="3600" b="1" dirty="0" smtClean="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If you love Me, keep My commandments.</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500436554"/>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a:t>
            </a:r>
            <a:r>
              <a:rPr lang="en-US" altLang="zh-CN" sz="3600" b="1" u="sng" dirty="0">
                <a:solidFill>
                  <a:schemeClr val="bg1"/>
                </a:solidFill>
                <a:ea typeface="微软雅黑" panose="020B0503020204020204" pitchFamily="34" charset="-122"/>
              </a:rPr>
              <a:t>John 21</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15-17】</a:t>
            </a:r>
          </a:p>
          <a:p>
            <a:pPr algn="l">
              <a:lnSpc>
                <a:spcPct val="114000"/>
              </a:lnSpc>
            </a:pPr>
            <a:r>
              <a:rPr lang="en-US" altLang="zh-CN" sz="3600" b="1" dirty="0" smtClean="0">
                <a:solidFill>
                  <a:srgbClr val="FFFF00"/>
                </a:solidFill>
                <a:ea typeface="微软雅黑" panose="020B0503020204020204" pitchFamily="34" charset="-122"/>
              </a:rPr>
              <a:t>15 </a:t>
            </a:r>
            <a:r>
              <a:rPr lang="zh-CN" altLang="en-US" sz="3600" b="1" dirty="0" smtClean="0">
                <a:solidFill>
                  <a:srgbClr val="FFFF00"/>
                </a:solidFill>
                <a:ea typeface="微软雅黑" panose="020B0503020204020204" pitchFamily="34" charset="-122"/>
              </a:rPr>
              <a:t>他们</a:t>
            </a:r>
            <a:r>
              <a:rPr lang="zh-CN" altLang="en-US" sz="3600" b="1" dirty="0">
                <a:solidFill>
                  <a:srgbClr val="FFFF00"/>
                </a:solidFill>
                <a:ea typeface="微软雅黑" panose="020B0503020204020204" pitchFamily="34" charset="-122"/>
              </a:rPr>
              <a:t>吃完了早饭，耶稣对西门彼得说：“约翰的儿子西门（“约翰”在马太十六章十七节称“约拿”），你爱我比这些更深吗？”彼得说：“主啊，是的，你知道我爱你。”耶稣对他说：“你喂养我的小羊。” </a:t>
            </a:r>
          </a:p>
          <a:p>
            <a:pPr algn="l">
              <a:lnSpc>
                <a:spcPct val="100000"/>
              </a:lnSpc>
            </a:pPr>
            <a:r>
              <a:rPr lang="en-US" altLang="zh-CN" sz="3600" b="1" dirty="0">
                <a:solidFill>
                  <a:schemeClr val="bg1"/>
                </a:solidFill>
                <a:ea typeface="微软雅黑" panose="020B0503020204020204" pitchFamily="34" charset="-122"/>
              </a:rPr>
              <a:t>So when they had eaten breakfast, Jesus said to Simon Peter, "Simon, son of Jonah, do you love Me more than these?" He said to Him, "Yes, Lord; You know that I love You." He said to him, "Feed My lambs</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547274328"/>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a:t>
            </a:r>
            <a:r>
              <a:rPr lang="en-US" altLang="zh-CN" sz="3600" b="1" u="sng" dirty="0">
                <a:solidFill>
                  <a:schemeClr val="bg1"/>
                </a:solidFill>
                <a:ea typeface="微软雅黑" panose="020B0503020204020204" pitchFamily="34" charset="-122"/>
              </a:rPr>
              <a:t>John 21</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15-17】</a:t>
            </a:r>
          </a:p>
          <a:p>
            <a:pPr algn="l">
              <a:lnSpc>
                <a:spcPct val="114000"/>
              </a:lnSpc>
            </a:pPr>
            <a:r>
              <a:rPr lang="en-US" altLang="zh-CN" sz="3600" b="1" dirty="0" smtClean="0">
                <a:solidFill>
                  <a:srgbClr val="FFFF00"/>
                </a:solidFill>
                <a:ea typeface="微软雅黑" panose="020B0503020204020204" pitchFamily="34" charset="-122"/>
              </a:rPr>
              <a:t>16 </a:t>
            </a:r>
            <a:r>
              <a:rPr lang="zh-CN" altLang="en-US" sz="3600" b="1" dirty="0" smtClean="0">
                <a:solidFill>
                  <a:srgbClr val="FFFF00"/>
                </a:solidFill>
                <a:ea typeface="微软雅黑" panose="020B0503020204020204" pitchFamily="34" charset="-122"/>
              </a:rPr>
              <a:t>耶稣</a:t>
            </a:r>
            <a:r>
              <a:rPr lang="zh-CN" altLang="en-US" sz="3600" b="1" dirty="0">
                <a:solidFill>
                  <a:srgbClr val="FFFF00"/>
                </a:solidFill>
                <a:ea typeface="微软雅黑" panose="020B0503020204020204" pitchFamily="34" charset="-122"/>
              </a:rPr>
              <a:t>第二次又对他说：“约翰的儿子西门，你爱我吗？”彼得说：“主啊，是的，你知道我爱你。”耶稣说：“你牧养我的羊。” </a:t>
            </a:r>
          </a:p>
          <a:p>
            <a:pPr algn="l">
              <a:lnSpc>
                <a:spcPct val="114000"/>
              </a:lnSpc>
            </a:pPr>
            <a:r>
              <a:rPr lang="en-US" altLang="zh-CN" sz="3600" b="1" dirty="0">
                <a:solidFill>
                  <a:schemeClr val="bg1"/>
                </a:solidFill>
                <a:ea typeface="微软雅黑" panose="020B0503020204020204" pitchFamily="34" charset="-122"/>
              </a:rPr>
              <a:t>He said to him again a second time, "Simon, son of Jonah, do you love Me?" He said to Him, "Yes, Lord; You know that I love You." He said to him, "Tend My sheep</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316639991"/>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a:t>
            </a:r>
            <a:r>
              <a:rPr lang="en-US" altLang="zh-CN" sz="3600" b="1" u="sng" dirty="0">
                <a:solidFill>
                  <a:schemeClr val="bg1"/>
                </a:solidFill>
                <a:ea typeface="微软雅黑" panose="020B0503020204020204" pitchFamily="34" charset="-122"/>
              </a:rPr>
              <a:t>John 21</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15-17】</a:t>
            </a:r>
          </a:p>
          <a:p>
            <a:pPr algn="l">
              <a:lnSpc>
                <a:spcPct val="114000"/>
              </a:lnSpc>
            </a:pPr>
            <a:r>
              <a:rPr lang="en-US" altLang="zh-CN" sz="3400" b="1" dirty="0" smtClean="0">
                <a:solidFill>
                  <a:srgbClr val="FFFF00"/>
                </a:solidFill>
                <a:ea typeface="微软雅黑" panose="020B0503020204020204" pitchFamily="34" charset="-122"/>
              </a:rPr>
              <a:t>17 </a:t>
            </a:r>
            <a:r>
              <a:rPr lang="zh-CN" altLang="en-US" sz="3400" b="1" dirty="0" smtClean="0">
                <a:solidFill>
                  <a:srgbClr val="FFFF00"/>
                </a:solidFill>
                <a:ea typeface="微软雅黑" panose="020B0503020204020204" pitchFamily="34" charset="-122"/>
              </a:rPr>
              <a:t>第三</a:t>
            </a:r>
            <a:r>
              <a:rPr lang="zh-CN" altLang="en-US" sz="3400" b="1" dirty="0">
                <a:solidFill>
                  <a:srgbClr val="FFFF00"/>
                </a:solidFill>
                <a:ea typeface="微软雅黑" panose="020B0503020204020204" pitchFamily="34" charset="-122"/>
              </a:rPr>
              <a:t>次对他说：“约翰的儿子西门，你爱我吗？”彼得因为耶稣第三次对他说“你爱我吗”，就忧愁，对耶稣说：“主啊，你是无所不知的，你知道我爱你。”耶稣说：“你喂养我的羊。</a:t>
            </a:r>
          </a:p>
          <a:p>
            <a:pPr algn="l">
              <a:lnSpc>
                <a:spcPct val="100000"/>
              </a:lnSpc>
            </a:pPr>
            <a:r>
              <a:rPr lang="en-US" altLang="zh-CN" sz="3300" b="1" dirty="0">
                <a:solidFill>
                  <a:schemeClr val="bg1"/>
                </a:solidFill>
                <a:ea typeface="微软雅黑" panose="020B0503020204020204" pitchFamily="34" charset="-122"/>
              </a:rPr>
              <a:t>He said to him the third time, "Simon, son of Jonah, do you love Me?" Peter was grieved because He said to him the third time, "Do you love Me?" And he said to Him, "Lord, You know all things; You know that I love You." Jesus said to him, "Feed My sheep</a:t>
            </a:r>
            <a:r>
              <a:rPr lang="en-US" altLang="zh-CN" sz="3300" b="1" dirty="0" smtClean="0">
                <a:solidFill>
                  <a:schemeClr val="bg1"/>
                </a:solidFill>
                <a:ea typeface="微软雅黑" panose="020B0503020204020204" pitchFamily="34" charset="-122"/>
              </a:rPr>
              <a:t>.</a:t>
            </a:r>
            <a:endParaRPr lang="en-US" altLang="zh-CN" sz="33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48883457"/>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诗篇 </a:t>
            </a:r>
            <a:r>
              <a:rPr lang="en-US" altLang="zh-CN" sz="3600" b="1" u="sng" dirty="0">
                <a:solidFill>
                  <a:schemeClr val="bg1"/>
                </a:solidFill>
                <a:ea typeface="微软雅黑" panose="020B0503020204020204" pitchFamily="34" charset="-122"/>
              </a:rPr>
              <a:t>Psalms </a:t>
            </a:r>
            <a:r>
              <a:rPr lang="en-US" altLang="zh-CN" sz="3600" b="1" u="sng" dirty="0" smtClean="0">
                <a:solidFill>
                  <a:schemeClr val="bg1"/>
                </a:solidFill>
                <a:ea typeface="微软雅黑" panose="020B0503020204020204" pitchFamily="34" charset="-122"/>
              </a:rPr>
              <a:t>139:1-8</a:t>
            </a:r>
            <a:r>
              <a:rPr lang="zh-CN" altLang="en-US" sz="3600" b="1" u="sng" dirty="0" smtClean="0">
                <a:solidFill>
                  <a:schemeClr val="bg1"/>
                </a:solidFill>
                <a:ea typeface="微软雅黑" panose="020B0503020204020204" pitchFamily="34" charset="-122"/>
              </a:rPr>
              <a:t>，</a:t>
            </a:r>
            <a:r>
              <a:rPr lang="en-US" altLang="zh-CN" sz="3600" b="1" u="sng" dirty="0" smtClean="0">
                <a:solidFill>
                  <a:schemeClr val="bg1"/>
                </a:solidFill>
                <a:ea typeface="微软雅黑" panose="020B0503020204020204" pitchFamily="34" charset="-122"/>
              </a:rPr>
              <a:t>23-24】</a:t>
            </a:r>
            <a:endParaRPr lang="en-US" altLang="zh-CN" sz="3600" b="1" u="sng" dirty="0">
              <a:solidFill>
                <a:schemeClr val="bg1"/>
              </a:solidFill>
              <a:ea typeface="微软雅黑" panose="020B0503020204020204" pitchFamily="34" charset="-122"/>
            </a:endParaRPr>
          </a:p>
          <a:p>
            <a:pPr algn="l">
              <a:lnSpc>
                <a:spcPct val="114000"/>
              </a:lnSpc>
            </a:pPr>
            <a:r>
              <a:rPr lang="en-US" altLang="zh-CN" sz="3600" b="1" dirty="0">
                <a:solidFill>
                  <a:srgbClr val="FFFF00"/>
                </a:solidFill>
                <a:ea typeface="微软雅黑" panose="020B0503020204020204" pitchFamily="34" charset="-122"/>
              </a:rPr>
              <a:t>23 </a:t>
            </a:r>
            <a:r>
              <a:rPr lang="zh-CN" altLang="en-US" sz="3600" b="1" dirty="0">
                <a:solidFill>
                  <a:srgbClr val="FFFF00"/>
                </a:solidFill>
                <a:ea typeface="微软雅黑" panose="020B0503020204020204" pitchFamily="34" charset="-122"/>
              </a:rPr>
              <a:t>神啊，求你鉴察我，知道我的心思；试炼我，知道我的意念，</a:t>
            </a:r>
          </a:p>
          <a:p>
            <a:pPr algn="l">
              <a:lnSpc>
                <a:spcPct val="114000"/>
              </a:lnSpc>
            </a:pPr>
            <a:r>
              <a:rPr lang="en-US" altLang="zh-CN" sz="3600" b="1" dirty="0">
                <a:solidFill>
                  <a:schemeClr val="bg1"/>
                </a:solidFill>
                <a:ea typeface="微软雅黑" panose="020B0503020204020204" pitchFamily="34" charset="-122"/>
              </a:rPr>
              <a:t>Search me, O God, and know my heart; Try me, and know my anxieties</a:t>
            </a:r>
          </a:p>
          <a:p>
            <a:pPr algn="l">
              <a:lnSpc>
                <a:spcPct val="114000"/>
              </a:lnSpc>
            </a:pPr>
            <a:r>
              <a:rPr lang="en-US" altLang="zh-CN" sz="3600" b="1" dirty="0">
                <a:solidFill>
                  <a:srgbClr val="FFFF00"/>
                </a:solidFill>
                <a:ea typeface="微软雅黑" panose="020B0503020204020204" pitchFamily="34" charset="-122"/>
              </a:rPr>
              <a:t>24 </a:t>
            </a:r>
            <a:r>
              <a:rPr lang="zh-CN" altLang="en-US" sz="3600" b="1" dirty="0">
                <a:solidFill>
                  <a:srgbClr val="FFFF00"/>
                </a:solidFill>
                <a:ea typeface="微软雅黑" panose="020B0503020204020204" pitchFamily="34" charset="-122"/>
              </a:rPr>
              <a:t>看在我里面有什么恶行没有，引导我走永生的道路。</a:t>
            </a:r>
          </a:p>
          <a:p>
            <a:pPr algn="l">
              <a:lnSpc>
                <a:spcPct val="114000"/>
              </a:lnSpc>
            </a:pPr>
            <a:r>
              <a:rPr lang="en-US" altLang="zh-CN" sz="3600" b="1" dirty="0">
                <a:solidFill>
                  <a:schemeClr val="bg1"/>
                </a:solidFill>
                <a:ea typeface="微软雅黑" panose="020B0503020204020204" pitchFamily="34" charset="-122"/>
              </a:rPr>
              <a:t>And see if there is any wicked way in me, And lead me in the way everlasting.</a:t>
            </a:r>
          </a:p>
          <a:p>
            <a:pPr algn="l">
              <a:lnSpc>
                <a:spcPct val="114000"/>
              </a:lnSpc>
            </a:pP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865325877"/>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zh-CN" altLang="en-US" b="1" dirty="0" smtClean="0">
                <a:solidFill>
                  <a:schemeClr val="bg1"/>
                </a:solidFill>
              </a:rPr>
              <a:t>信仰告白</a:t>
            </a:r>
            <a:endParaRPr lang="zh-CN" altLang="en-US" b="1" dirty="0">
              <a:solidFill>
                <a:schemeClr val="bg1"/>
              </a:solidFill>
            </a:endParaRPr>
          </a:p>
        </p:txBody>
      </p:sp>
      <p:sp>
        <p:nvSpPr>
          <p:cNvPr id="3" name="副标题 2"/>
          <p:cNvSpPr>
            <a:spLocks noGrp="1"/>
          </p:cNvSpPr>
          <p:nvPr>
            <p:ph type="subTitle" idx="1"/>
          </p:nvPr>
        </p:nvSpPr>
        <p:spPr/>
        <p:txBody>
          <a:bodyPr/>
          <a:lstStyle/>
          <a:p>
            <a:r>
              <a:rPr lang="en-US" altLang="zh-CN" b="1" dirty="0" smtClean="0">
                <a:solidFill>
                  <a:schemeClr val="bg1"/>
                </a:solidFill>
              </a:rPr>
              <a:t>Boise Chinese Christian Church </a:t>
            </a:r>
          </a:p>
        </p:txBody>
      </p:sp>
    </p:spTree>
    <p:extLst>
      <p:ext uri="{BB962C8B-B14F-4D97-AF65-F5344CB8AC3E}">
        <p14:creationId xmlns:p14="http://schemas.microsoft.com/office/powerpoint/2010/main" val="402141119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7:20-28】</a:t>
            </a:r>
          </a:p>
          <a:p>
            <a:pPr algn="l">
              <a:lnSpc>
                <a:spcPct val="114000"/>
              </a:lnSpc>
            </a:pPr>
            <a:r>
              <a:rPr lang="en-US" altLang="zh-CN" sz="3200" b="1" dirty="0">
                <a:solidFill>
                  <a:srgbClr val="FFFF00"/>
                </a:solidFill>
                <a:ea typeface="微软雅黑" panose="020B0503020204020204" pitchFamily="34" charset="-122"/>
              </a:rPr>
              <a:t>26 </a:t>
            </a:r>
            <a:r>
              <a:rPr lang="zh-CN" altLang="en-US" sz="3200" b="1" dirty="0">
                <a:solidFill>
                  <a:srgbClr val="FFFF00"/>
                </a:solidFill>
                <a:ea typeface="微软雅黑" panose="020B0503020204020204" pitchFamily="34" charset="-122"/>
              </a:rPr>
              <a:t>像这样圣洁、无邪恶、无玷污、远离罪人、高过诸天的大祭司，原是与我们合宜的。</a:t>
            </a:r>
          </a:p>
          <a:p>
            <a:pPr algn="l">
              <a:lnSpc>
                <a:spcPct val="100000"/>
              </a:lnSpc>
            </a:pPr>
            <a:r>
              <a:rPr lang="en-US" altLang="zh-CN" sz="3000" b="1" dirty="0">
                <a:solidFill>
                  <a:schemeClr val="bg1"/>
                </a:solidFill>
                <a:ea typeface="微软雅黑" panose="020B0503020204020204" pitchFamily="34" charset="-122"/>
              </a:rPr>
              <a:t>For such a High Priest was fitting for us, who is holy, harmless, undefiled, separate from sinners, and has become higher than the heavens;</a:t>
            </a:r>
          </a:p>
          <a:p>
            <a:pPr algn="l">
              <a:lnSpc>
                <a:spcPct val="114000"/>
              </a:lnSpc>
            </a:pPr>
            <a:r>
              <a:rPr lang="en-US" altLang="zh-CN" sz="3200" b="1" dirty="0">
                <a:solidFill>
                  <a:srgbClr val="FFFF00"/>
                </a:solidFill>
                <a:ea typeface="微软雅黑" panose="020B0503020204020204" pitchFamily="34" charset="-122"/>
              </a:rPr>
              <a:t>27 </a:t>
            </a:r>
            <a:r>
              <a:rPr lang="zh-CN" altLang="en-US" sz="3200" b="1" dirty="0">
                <a:solidFill>
                  <a:srgbClr val="FFFF00"/>
                </a:solidFill>
                <a:ea typeface="微软雅黑" panose="020B0503020204020204" pitchFamily="34" charset="-122"/>
              </a:rPr>
              <a:t>祂不像那些大祭司，每日必须先为自己的罪，后为百姓的罪献祭，因为祂只一次将自己献上，就把这事成全了</a:t>
            </a:r>
            <a:r>
              <a:rPr lang="zh-CN" altLang="en-US" sz="3200" b="1" dirty="0" smtClean="0">
                <a:solidFill>
                  <a:srgbClr val="FFFF00"/>
                </a:solidFill>
                <a:ea typeface="微软雅黑" panose="020B0503020204020204" pitchFamily="34" charset="-122"/>
              </a:rPr>
              <a:t>。 </a:t>
            </a:r>
            <a:r>
              <a:rPr lang="en-US" altLang="zh-CN" sz="3000" b="1" dirty="0" smtClean="0">
                <a:solidFill>
                  <a:schemeClr val="bg1"/>
                </a:solidFill>
                <a:ea typeface="微软雅黑" panose="020B0503020204020204" pitchFamily="34" charset="-122"/>
              </a:rPr>
              <a:t>who </a:t>
            </a:r>
            <a:r>
              <a:rPr lang="en-US" altLang="zh-CN" sz="3000" b="1" dirty="0">
                <a:solidFill>
                  <a:schemeClr val="bg1"/>
                </a:solidFill>
                <a:ea typeface="微软雅黑" panose="020B0503020204020204" pitchFamily="34" charset="-122"/>
              </a:rPr>
              <a:t>does not need daily, as those high priests, to offer up sacrifices, first for His own sins and then for the people’s, for this He did once for all when He offered up Himself.</a:t>
            </a:r>
          </a:p>
        </p:txBody>
      </p:sp>
    </p:spTree>
    <p:extLst>
      <p:ext uri="{BB962C8B-B14F-4D97-AF65-F5344CB8AC3E}">
        <p14:creationId xmlns:p14="http://schemas.microsoft.com/office/powerpoint/2010/main" val="1031384970"/>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使徒信经 </a:t>
            </a:r>
            <a:r>
              <a:rPr lang="en-US" altLang="zh-CN" sz="3600" b="1" u="sng" dirty="0">
                <a:solidFill>
                  <a:schemeClr val="bg1"/>
                </a:solidFill>
                <a:ea typeface="微软雅黑" panose="020B0503020204020204" pitchFamily="34" charset="-122"/>
              </a:rPr>
              <a:t>Apostles' Creed</a:t>
            </a:r>
            <a:endParaRPr lang="en-US" altLang="zh-CN" sz="3600" b="1" u="sng" dirty="0" smtClean="0">
              <a:solidFill>
                <a:schemeClr val="bg1"/>
              </a:solidFill>
              <a:ea typeface="微软雅黑" panose="020B0503020204020204" pitchFamily="34" charset="-122"/>
            </a:endParaRPr>
          </a:p>
          <a:p>
            <a:pPr algn="l">
              <a:lnSpc>
                <a:spcPct val="114000"/>
              </a:lnSpc>
            </a:pPr>
            <a:endParaRPr lang="en-US" altLang="zh-CN" sz="3600" b="1" u="sng" dirty="0">
              <a:solidFill>
                <a:schemeClr val="bg1"/>
              </a:solidFill>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1486853529"/>
              </p:ext>
            </p:extLst>
          </p:nvPr>
        </p:nvGraphicFramePr>
        <p:xfrm>
          <a:off x="83124" y="701963"/>
          <a:ext cx="8996220" cy="6068291"/>
        </p:xfrm>
        <a:graphic>
          <a:graphicData uri="http://schemas.openxmlformats.org/drawingml/2006/table">
            <a:tbl>
              <a:tblPr firstRow="1" bandRow="1">
                <a:tableStyleId>{5C22544A-7EE6-4342-B048-85BDC9FD1C3A}</a:tableStyleId>
              </a:tblPr>
              <a:tblGrid>
                <a:gridCol w="3500585"/>
                <a:gridCol w="5495635"/>
              </a:tblGrid>
              <a:tr h="6068291">
                <a:tc>
                  <a:txBody>
                    <a:bodyPr/>
                    <a:lstStyle/>
                    <a:p>
                      <a:r>
                        <a:rPr lang="zh-CN" altLang="en-US" sz="3200" dirty="0" smtClean="0">
                          <a:latin typeface="微软雅黑" panose="020B0503020204020204" pitchFamily="34" charset="-122"/>
                          <a:ea typeface="微软雅黑" panose="020B0503020204020204" pitchFamily="34" charset="-122"/>
                        </a:rPr>
                        <a:t>我信上帝，全能的父，创造天地的主。</a:t>
                      </a:r>
                      <a:endParaRPr lang="en-US" altLang="zh-CN" sz="32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zh-CN" altLang="en-US" sz="8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我信我主耶稣基督，上帝的独生子；</a:t>
                      </a:r>
                      <a:endParaRPr lang="en-US" altLang="zh-CN" sz="32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zh-CN" altLang="en-US" sz="8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因着圣灵感孕，从童贞女马利亚所生；</a:t>
                      </a:r>
                      <a:endParaRPr lang="en-US" altLang="zh-CN" sz="32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zh-CN" altLang="en-US" sz="8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在本丢彼拉多手下受难，被钉在十字架上，受死，埋葬；</a:t>
                      </a:r>
                      <a:endParaRPr lang="zh-CN" altLang="en-US" sz="3200" dirty="0">
                        <a:latin typeface="微软雅黑" panose="020B0503020204020204" pitchFamily="34" charset="-122"/>
                        <a:ea typeface="微软雅黑" panose="020B0503020204020204" pitchFamily="34" charset="-122"/>
                      </a:endParaRPr>
                    </a:p>
                  </a:txBody>
                  <a:tcPr>
                    <a:solidFill>
                      <a:schemeClr val="accent1">
                        <a:lumMod val="50000"/>
                      </a:schemeClr>
                    </a:solidFill>
                  </a:tcPr>
                </a:tc>
                <a:tc>
                  <a:txBody>
                    <a:bodyPr/>
                    <a:lstStyle/>
                    <a:p>
                      <a:pPr marL="0" indent="0">
                        <a:buNone/>
                      </a:pPr>
                      <a:r>
                        <a:rPr lang="en-US" altLang="zh-CN" sz="3200" dirty="0" smtClean="0"/>
                        <a:t>I believe in God the Father, Almighty, Maker of heaven and earth:</a:t>
                      </a:r>
                    </a:p>
                    <a:p>
                      <a:pPr marL="342900" indent="-342900">
                        <a:buAutoNum type="arabicPeriod"/>
                      </a:pPr>
                      <a:endParaRPr lang="en-US" altLang="zh-CN" sz="800" dirty="0" smtClean="0"/>
                    </a:p>
                    <a:p>
                      <a:r>
                        <a:rPr lang="en-US" altLang="zh-CN" sz="3200" dirty="0" smtClean="0"/>
                        <a:t>And in Jesus Christ, his only begotten Son, our Lord:</a:t>
                      </a:r>
                    </a:p>
                    <a:p>
                      <a:endParaRPr lang="en-US" altLang="zh-CN" sz="800" dirty="0" smtClean="0"/>
                    </a:p>
                    <a:p>
                      <a:endParaRPr lang="en-US" altLang="zh-CN" sz="800" dirty="0" smtClean="0"/>
                    </a:p>
                    <a:p>
                      <a:endParaRPr lang="en-US" altLang="zh-CN" sz="800" dirty="0" smtClean="0"/>
                    </a:p>
                    <a:p>
                      <a:r>
                        <a:rPr lang="en-US" altLang="zh-CN" sz="3200" dirty="0" smtClean="0"/>
                        <a:t>Who was conceived by the Holy Ghost, born of the Virgin Mary:</a:t>
                      </a:r>
                    </a:p>
                    <a:p>
                      <a:endParaRPr lang="en-US" altLang="zh-CN" sz="800" dirty="0" smtClean="0"/>
                    </a:p>
                    <a:p>
                      <a:r>
                        <a:rPr lang="en-US" altLang="zh-CN" sz="3200" dirty="0" smtClean="0"/>
                        <a:t>Suffered under Pontius Pilate; was crucified, dead and buried: He descended into hell:</a:t>
                      </a:r>
                      <a:endParaRPr lang="zh-CN" altLang="en-US" sz="3200" dirty="0"/>
                    </a:p>
                  </a:txBody>
                  <a:tcPr>
                    <a:solidFill>
                      <a:schemeClr val="accent1">
                        <a:lumMod val="50000"/>
                      </a:schemeClr>
                    </a:solidFill>
                  </a:tcPr>
                </a:tc>
              </a:tr>
            </a:tbl>
          </a:graphicData>
        </a:graphic>
      </p:graphicFrame>
    </p:spTree>
    <p:extLst>
      <p:ext uri="{BB962C8B-B14F-4D97-AF65-F5344CB8AC3E}">
        <p14:creationId xmlns:p14="http://schemas.microsoft.com/office/powerpoint/2010/main" val="995223817"/>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使徒信经 </a:t>
            </a:r>
            <a:r>
              <a:rPr lang="en-US" altLang="zh-CN" sz="3600" b="1" u="sng" dirty="0">
                <a:solidFill>
                  <a:schemeClr val="bg1"/>
                </a:solidFill>
                <a:ea typeface="微软雅黑" panose="020B0503020204020204" pitchFamily="34" charset="-122"/>
              </a:rPr>
              <a:t>Apostles' Creed</a:t>
            </a:r>
            <a:endParaRPr lang="en-US" altLang="zh-CN" sz="3600" b="1" u="sng" dirty="0" smtClean="0">
              <a:solidFill>
                <a:schemeClr val="bg1"/>
              </a:solidFill>
              <a:ea typeface="微软雅黑" panose="020B0503020204020204" pitchFamily="34" charset="-122"/>
            </a:endParaRPr>
          </a:p>
          <a:p>
            <a:pPr algn="l">
              <a:lnSpc>
                <a:spcPct val="114000"/>
              </a:lnSpc>
            </a:pPr>
            <a:endParaRPr lang="en-US" altLang="zh-CN" sz="3600" b="1" u="sng" dirty="0">
              <a:solidFill>
                <a:schemeClr val="bg1"/>
              </a:solidFill>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3872398807"/>
              </p:ext>
            </p:extLst>
          </p:nvPr>
        </p:nvGraphicFramePr>
        <p:xfrm>
          <a:off x="83124" y="701963"/>
          <a:ext cx="8996220" cy="6068291"/>
        </p:xfrm>
        <a:graphic>
          <a:graphicData uri="http://schemas.openxmlformats.org/drawingml/2006/table">
            <a:tbl>
              <a:tblPr firstRow="1" bandRow="1">
                <a:tableStyleId>{5C22544A-7EE6-4342-B048-85BDC9FD1C3A}</a:tableStyleId>
              </a:tblPr>
              <a:tblGrid>
                <a:gridCol w="3500585"/>
                <a:gridCol w="5495635"/>
              </a:tblGrid>
              <a:tr h="6068291">
                <a:tc>
                  <a:txBody>
                    <a:bodyPr/>
                    <a:lstStyle/>
                    <a:p>
                      <a:r>
                        <a:rPr lang="zh-CN" altLang="en-US" sz="3200" dirty="0" smtClean="0">
                          <a:latin typeface="微软雅黑" panose="020B0503020204020204" pitchFamily="34" charset="-122"/>
                          <a:ea typeface="微软雅黑" panose="020B0503020204020204" pitchFamily="34" charset="-122"/>
                        </a:rPr>
                        <a:t>降在阴间；第三天从死里复活；</a:t>
                      </a:r>
                      <a:endParaRPr lang="en-US" altLang="zh-CN" sz="3200" dirty="0" smtClean="0">
                        <a:latin typeface="微软雅黑" panose="020B0503020204020204" pitchFamily="34" charset="-122"/>
                        <a:ea typeface="微软雅黑" panose="020B0503020204020204" pitchFamily="34" charset="-122"/>
                      </a:endParaRPr>
                    </a:p>
                    <a:p>
                      <a:endParaRPr lang="zh-CN" altLang="en-US"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后升天，坐在全能父上帝的右边；</a:t>
                      </a:r>
                      <a:endParaRPr lang="en-US" altLang="zh-CN" sz="3200" dirty="0" smtClean="0">
                        <a:latin typeface="微软雅黑" panose="020B0503020204020204" pitchFamily="34" charset="-122"/>
                        <a:ea typeface="微软雅黑" panose="020B0503020204020204" pitchFamily="34" charset="-122"/>
                      </a:endParaRPr>
                    </a:p>
                    <a:p>
                      <a:endParaRPr lang="zh-CN" altLang="en-US"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将来必从那里降临，审判活人，死人。</a:t>
                      </a:r>
                      <a:endParaRPr lang="en-US" altLang="zh-CN" sz="3200" dirty="0" smtClean="0">
                        <a:latin typeface="微软雅黑" panose="020B0503020204020204" pitchFamily="34" charset="-122"/>
                        <a:ea typeface="微软雅黑" panose="020B0503020204020204" pitchFamily="34" charset="-122"/>
                      </a:endParaRPr>
                    </a:p>
                    <a:p>
                      <a:endParaRPr lang="zh-CN" altLang="en-US"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我信圣灵；</a:t>
                      </a:r>
                      <a:endParaRPr lang="zh-CN" altLang="en-US" sz="3200" dirty="0">
                        <a:latin typeface="微软雅黑" panose="020B0503020204020204" pitchFamily="34" charset="-122"/>
                        <a:ea typeface="微软雅黑" panose="020B0503020204020204" pitchFamily="34" charset="-122"/>
                      </a:endParaRPr>
                    </a:p>
                  </a:txBody>
                  <a:tcPr>
                    <a:solidFill>
                      <a:schemeClr val="accent1">
                        <a:lumMod val="50000"/>
                      </a:schemeClr>
                    </a:solidFill>
                  </a:tcPr>
                </a:tc>
                <a:tc>
                  <a:txBody>
                    <a:bodyPr/>
                    <a:lstStyle/>
                    <a:p>
                      <a:pPr marL="0" indent="0">
                        <a:buNone/>
                      </a:pPr>
                      <a:r>
                        <a:rPr lang="en-US" altLang="zh-CN" sz="3200" dirty="0" smtClean="0"/>
                        <a:t>The third day he rose again from the dead:</a:t>
                      </a:r>
                    </a:p>
                    <a:p>
                      <a:pPr marL="0" indent="0">
                        <a:buNone/>
                      </a:pPr>
                      <a:endParaRPr lang="en-US" altLang="zh-CN" sz="3200" dirty="0" smtClean="0"/>
                    </a:p>
                    <a:p>
                      <a:pPr marL="0" indent="0">
                        <a:buNone/>
                      </a:pPr>
                      <a:r>
                        <a:rPr lang="en-US" altLang="zh-CN" sz="3200" dirty="0" smtClean="0"/>
                        <a:t>He ascended into heaven, and sits at the right hand of God the Father Almighty:</a:t>
                      </a:r>
                    </a:p>
                    <a:p>
                      <a:pPr marL="0" indent="0">
                        <a:buNone/>
                      </a:pPr>
                      <a:r>
                        <a:rPr lang="en-US" altLang="zh-CN" sz="3200" dirty="0" smtClean="0"/>
                        <a:t>From thence he shall come to judge the quick and the dead:</a:t>
                      </a:r>
                    </a:p>
                    <a:p>
                      <a:pPr marL="0" indent="0">
                        <a:buNone/>
                      </a:pPr>
                      <a:endParaRPr lang="en-US" altLang="zh-CN" sz="3200" dirty="0" smtClean="0"/>
                    </a:p>
                    <a:p>
                      <a:pPr marL="0" indent="0">
                        <a:buNone/>
                      </a:pPr>
                      <a:r>
                        <a:rPr lang="en-US" altLang="zh-CN" sz="3200" dirty="0" smtClean="0"/>
                        <a:t>I believe in the Holy Ghost:</a:t>
                      </a:r>
                    </a:p>
                  </a:txBody>
                  <a:tcPr>
                    <a:solidFill>
                      <a:schemeClr val="accent1">
                        <a:lumMod val="50000"/>
                      </a:schemeClr>
                    </a:solidFill>
                  </a:tcPr>
                </a:tc>
              </a:tr>
            </a:tbl>
          </a:graphicData>
        </a:graphic>
      </p:graphicFrame>
    </p:spTree>
    <p:extLst>
      <p:ext uri="{BB962C8B-B14F-4D97-AF65-F5344CB8AC3E}">
        <p14:creationId xmlns:p14="http://schemas.microsoft.com/office/powerpoint/2010/main" val="713877695"/>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使徒信经 </a:t>
            </a:r>
            <a:r>
              <a:rPr lang="en-US" altLang="zh-CN" sz="3600" b="1" u="sng" dirty="0">
                <a:solidFill>
                  <a:schemeClr val="bg1"/>
                </a:solidFill>
                <a:ea typeface="微软雅黑" panose="020B0503020204020204" pitchFamily="34" charset="-122"/>
              </a:rPr>
              <a:t>Apostles' Creed</a:t>
            </a:r>
            <a:endParaRPr lang="en-US" altLang="zh-CN" sz="3600" b="1" u="sng" dirty="0" smtClean="0">
              <a:solidFill>
                <a:schemeClr val="bg1"/>
              </a:solidFill>
              <a:ea typeface="微软雅黑" panose="020B0503020204020204" pitchFamily="34" charset="-122"/>
            </a:endParaRPr>
          </a:p>
          <a:p>
            <a:pPr algn="l">
              <a:lnSpc>
                <a:spcPct val="114000"/>
              </a:lnSpc>
            </a:pPr>
            <a:endParaRPr lang="en-US" altLang="zh-CN" sz="3600" b="1" u="sng" dirty="0">
              <a:solidFill>
                <a:schemeClr val="bg1"/>
              </a:solidFill>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1971719614"/>
              </p:ext>
            </p:extLst>
          </p:nvPr>
        </p:nvGraphicFramePr>
        <p:xfrm>
          <a:off x="83124" y="701963"/>
          <a:ext cx="8996220" cy="6068291"/>
        </p:xfrm>
        <a:graphic>
          <a:graphicData uri="http://schemas.openxmlformats.org/drawingml/2006/table">
            <a:tbl>
              <a:tblPr firstRow="1" bandRow="1">
                <a:tableStyleId>{5C22544A-7EE6-4342-B048-85BDC9FD1C3A}</a:tableStyleId>
              </a:tblPr>
              <a:tblGrid>
                <a:gridCol w="3500585"/>
                <a:gridCol w="5495635"/>
              </a:tblGrid>
              <a:tr h="6068291">
                <a:tc>
                  <a:txBody>
                    <a:bodyPr/>
                    <a:lstStyle/>
                    <a:p>
                      <a:r>
                        <a:rPr lang="zh-CN" altLang="en-US" sz="3200" dirty="0" smtClean="0">
                          <a:latin typeface="微软雅黑" panose="020B0503020204020204" pitchFamily="34" charset="-122"/>
                          <a:ea typeface="微软雅黑" panose="020B0503020204020204" pitchFamily="34" charset="-122"/>
                        </a:rPr>
                        <a:t>我信圣而公之教会；</a:t>
                      </a:r>
                      <a:endParaRPr lang="en-US" altLang="zh-CN" sz="3200" dirty="0" smtClean="0">
                        <a:latin typeface="微软雅黑" panose="020B0503020204020204" pitchFamily="34" charset="-122"/>
                        <a:ea typeface="微软雅黑" panose="020B0503020204020204" pitchFamily="34" charset="-122"/>
                      </a:endParaRPr>
                    </a:p>
                    <a:p>
                      <a:endParaRPr lang="en-US" altLang="zh-CN" sz="3200" dirty="0" smtClean="0">
                        <a:latin typeface="微软雅黑" panose="020B0503020204020204" pitchFamily="34" charset="-122"/>
                        <a:ea typeface="微软雅黑" panose="020B0503020204020204" pitchFamily="34" charset="-122"/>
                      </a:endParaRP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我信圣徒相通；</a:t>
                      </a: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我信罪得赦免，</a:t>
                      </a: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我信身体复活；</a:t>
                      </a: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我信永生。阿们！</a:t>
                      </a:r>
                      <a:endParaRPr lang="zh-CN" altLang="en-US" sz="3200" dirty="0">
                        <a:latin typeface="微软雅黑" panose="020B0503020204020204" pitchFamily="34" charset="-122"/>
                        <a:ea typeface="微软雅黑" panose="020B0503020204020204" pitchFamily="34" charset="-122"/>
                      </a:endParaRPr>
                    </a:p>
                  </a:txBody>
                  <a:tcPr>
                    <a:solidFill>
                      <a:schemeClr val="accent1">
                        <a:lumMod val="50000"/>
                      </a:schemeClr>
                    </a:solidFill>
                  </a:tcPr>
                </a:tc>
                <a:tc>
                  <a:txBody>
                    <a:bodyPr/>
                    <a:lstStyle/>
                    <a:p>
                      <a:pPr marL="0" indent="0">
                        <a:buNone/>
                      </a:pPr>
                      <a:r>
                        <a:rPr lang="en-US" altLang="zh-CN" sz="3200" dirty="0" smtClean="0"/>
                        <a:t> I believe in the holy universal church: </a:t>
                      </a:r>
                    </a:p>
                    <a:p>
                      <a:pPr marL="0" indent="0">
                        <a:buNone/>
                      </a:pPr>
                      <a:endParaRPr lang="en-US" altLang="zh-CN" sz="3200" dirty="0" smtClean="0"/>
                    </a:p>
                    <a:p>
                      <a:pPr marL="0" indent="0">
                        <a:buNone/>
                      </a:pPr>
                      <a:r>
                        <a:rPr lang="en-US" altLang="zh-CN" sz="3200" dirty="0" smtClean="0"/>
                        <a:t>the communion of saints:</a:t>
                      </a:r>
                    </a:p>
                    <a:p>
                      <a:pPr marL="0" indent="0">
                        <a:buNone/>
                      </a:pPr>
                      <a:endParaRPr lang="en-US" altLang="zh-CN" sz="3200" dirty="0" smtClean="0"/>
                    </a:p>
                    <a:p>
                      <a:pPr marL="0" indent="0">
                        <a:buNone/>
                      </a:pPr>
                      <a:r>
                        <a:rPr lang="en-US" altLang="zh-CN" sz="3200" dirty="0" smtClean="0"/>
                        <a:t>The forgiveness of sins:</a:t>
                      </a:r>
                    </a:p>
                    <a:p>
                      <a:pPr marL="0" indent="0">
                        <a:buNone/>
                      </a:pPr>
                      <a:endParaRPr lang="en-US" altLang="zh-CN" sz="3200" dirty="0" smtClean="0"/>
                    </a:p>
                    <a:p>
                      <a:pPr marL="0" indent="0">
                        <a:buNone/>
                      </a:pPr>
                      <a:r>
                        <a:rPr lang="en-US" altLang="zh-CN" sz="3200" dirty="0" smtClean="0"/>
                        <a:t>The resurrection of the body:</a:t>
                      </a:r>
                    </a:p>
                    <a:p>
                      <a:pPr marL="0" indent="0">
                        <a:buNone/>
                      </a:pPr>
                      <a:endParaRPr lang="en-US" altLang="zh-CN" sz="3200" dirty="0" smtClean="0"/>
                    </a:p>
                    <a:p>
                      <a:pPr marL="0" indent="0">
                        <a:buNone/>
                      </a:pPr>
                      <a:r>
                        <a:rPr lang="en-US" altLang="zh-CN" sz="3200" dirty="0" smtClean="0"/>
                        <a:t>And the life everlasting. Amen.</a:t>
                      </a:r>
                    </a:p>
                  </a:txBody>
                  <a:tcPr>
                    <a:solidFill>
                      <a:schemeClr val="accent1">
                        <a:lumMod val="50000"/>
                      </a:schemeClr>
                    </a:solidFill>
                  </a:tcPr>
                </a:tc>
              </a:tr>
            </a:tbl>
          </a:graphicData>
        </a:graphic>
      </p:graphicFrame>
    </p:spTree>
    <p:extLst>
      <p:ext uri="{BB962C8B-B14F-4D97-AF65-F5344CB8AC3E}">
        <p14:creationId xmlns:p14="http://schemas.microsoft.com/office/powerpoint/2010/main" val="1637354313"/>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accent1">
              <a:lumMod val="75000"/>
            </a:schemeClr>
          </a:solidFill>
          <a:ln>
            <a:solidFill>
              <a:schemeClr val="accent1">
                <a:lumMod val="60000"/>
                <a:lumOff val="40000"/>
              </a:schemeClr>
            </a:solidFill>
          </a:ln>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祝祷 </a:t>
            </a:r>
            <a:r>
              <a:rPr lang="en-US" altLang="zh-CN" sz="3600" b="1" u="sng" dirty="0" smtClean="0">
                <a:solidFill>
                  <a:schemeClr val="bg1"/>
                </a:solidFill>
                <a:ea typeface="微软雅黑" panose="020B0503020204020204" pitchFamily="34" charset="-122"/>
              </a:rPr>
              <a:t>Benediction</a:t>
            </a:r>
          </a:p>
          <a:p>
            <a:pPr algn="l">
              <a:lnSpc>
                <a:spcPct val="114000"/>
              </a:lnSpc>
            </a:pPr>
            <a:endParaRPr lang="en-US" altLang="zh-CN" sz="3600" b="1" u="sng" dirty="0">
              <a:solidFill>
                <a:schemeClr val="bg1"/>
              </a:solidFill>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3245163954"/>
              </p:ext>
            </p:extLst>
          </p:nvPr>
        </p:nvGraphicFramePr>
        <p:xfrm>
          <a:off x="0" y="613775"/>
          <a:ext cx="9144000" cy="6244225"/>
        </p:xfrm>
        <a:graphic>
          <a:graphicData uri="http://schemas.openxmlformats.org/drawingml/2006/table">
            <a:tbl>
              <a:tblPr firstRow="1" bandRow="1">
                <a:tableStyleId>{5C22544A-7EE6-4342-B048-85BDC9FD1C3A}</a:tableStyleId>
              </a:tblPr>
              <a:tblGrid>
                <a:gridCol w="4233797"/>
                <a:gridCol w="4910203"/>
              </a:tblGrid>
              <a:tr h="6244225">
                <a:tc>
                  <a:txBody>
                    <a:bodyPr/>
                    <a:lstStyle/>
                    <a:p>
                      <a:r>
                        <a:rPr lang="en-US" altLang="zh-CN" sz="3000" dirty="0" smtClean="0">
                          <a:latin typeface="微软雅黑" panose="020B0503020204020204" pitchFamily="34" charset="-122"/>
                          <a:ea typeface="微软雅黑" panose="020B0503020204020204" pitchFamily="34" charset="-122"/>
                        </a:rPr>
                        <a:t>【</a:t>
                      </a:r>
                      <a:r>
                        <a:rPr lang="zh-CN" altLang="en-US" sz="3000" dirty="0" smtClean="0">
                          <a:latin typeface="微软雅黑" panose="020B0503020204020204" pitchFamily="34" charset="-122"/>
                          <a:ea typeface="微软雅黑" panose="020B0503020204020204" pitchFamily="34" charset="-122"/>
                        </a:rPr>
                        <a:t>哥林多后书</a:t>
                      </a:r>
                      <a:r>
                        <a:rPr lang="en-US" altLang="zh-CN" sz="3000" dirty="0" smtClean="0">
                          <a:latin typeface="微软雅黑" panose="020B0503020204020204" pitchFamily="34" charset="-122"/>
                          <a:ea typeface="微软雅黑" panose="020B0503020204020204" pitchFamily="34" charset="-122"/>
                        </a:rPr>
                        <a:t>13:14】</a:t>
                      </a:r>
                    </a:p>
                    <a:p>
                      <a:endParaRPr lang="en-US" altLang="zh-CN" sz="30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愿</a:t>
                      </a:r>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主耶稣基督的恩惠、</a:t>
                      </a:r>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　</a:t>
                      </a:r>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神的慈爱、</a:t>
                      </a:r>
                      <a:endParaRPr lang="en-US" altLang="zh-CN" sz="3200" dirty="0" smtClean="0">
                        <a:latin typeface="微软雅黑" panose="020B0503020204020204" pitchFamily="34" charset="-122"/>
                        <a:ea typeface="微软雅黑" panose="020B0503020204020204" pitchFamily="34" charset="-122"/>
                      </a:endParaRP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圣灵的感动，</a:t>
                      </a:r>
                      <a:endParaRPr lang="en-US" altLang="zh-CN" sz="3200" dirty="0" smtClean="0">
                        <a:latin typeface="微软雅黑" panose="020B0503020204020204" pitchFamily="34" charset="-122"/>
                        <a:ea typeface="微软雅黑" panose="020B0503020204020204" pitchFamily="34" charset="-122"/>
                      </a:endParaRP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常与你们众人同在！</a:t>
                      </a:r>
                      <a:endParaRPr lang="zh-CN" altLang="en-US" sz="3200" dirty="0">
                        <a:latin typeface="微软雅黑" panose="020B0503020204020204" pitchFamily="34" charset="-122"/>
                        <a:ea typeface="微软雅黑" panose="020B0503020204020204" pitchFamily="34" charset="-122"/>
                      </a:endParaRPr>
                    </a:p>
                  </a:txBody>
                  <a:tcPr>
                    <a:solidFill>
                      <a:schemeClr val="accent1">
                        <a:lumMod val="50000"/>
                      </a:schemeClr>
                    </a:solidFill>
                  </a:tcPr>
                </a:tc>
                <a:tc>
                  <a:txBody>
                    <a:bodyPr/>
                    <a:lstStyle/>
                    <a:p>
                      <a:pPr marL="0" indent="0">
                        <a:buNone/>
                      </a:pPr>
                      <a:r>
                        <a:rPr lang="en-US" altLang="zh-CN" sz="3200" dirty="0" smtClean="0"/>
                        <a:t>【2 Corinthians 13:14】</a:t>
                      </a:r>
                    </a:p>
                    <a:p>
                      <a:pPr marL="0" indent="0">
                        <a:buNone/>
                      </a:pPr>
                      <a:endParaRPr lang="en-US" altLang="zh-CN" sz="3200" dirty="0" smtClean="0"/>
                    </a:p>
                    <a:p>
                      <a:pPr marL="0" indent="0">
                        <a:buNone/>
                      </a:pPr>
                      <a:r>
                        <a:rPr lang="en-US" altLang="zh-CN" sz="3200" dirty="0" smtClean="0"/>
                        <a:t>The grace of the Lord Jesus Christ, </a:t>
                      </a:r>
                    </a:p>
                    <a:p>
                      <a:pPr marL="0" indent="0">
                        <a:buNone/>
                      </a:pPr>
                      <a:endParaRPr lang="en-US" altLang="zh-CN" sz="3200" dirty="0" smtClean="0"/>
                    </a:p>
                    <a:p>
                      <a:pPr marL="0" indent="0">
                        <a:buNone/>
                      </a:pPr>
                      <a:r>
                        <a:rPr lang="en-US" altLang="zh-CN" sz="3200" dirty="0" smtClean="0"/>
                        <a:t>and the love of God, </a:t>
                      </a:r>
                    </a:p>
                    <a:p>
                      <a:pPr marL="0" indent="0">
                        <a:buNone/>
                      </a:pPr>
                      <a:endParaRPr lang="en-US" altLang="zh-CN" sz="3200" dirty="0" smtClean="0"/>
                    </a:p>
                    <a:p>
                      <a:pPr marL="0" indent="0">
                        <a:buNone/>
                      </a:pPr>
                      <a:r>
                        <a:rPr lang="en-US" altLang="zh-CN" sz="3200" dirty="0" smtClean="0"/>
                        <a:t>and the communion of the Holy Spirit be with you all. </a:t>
                      </a:r>
                    </a:p>
                    <a:p>
                      <a:pPr marL="0" indent="0">
                        <a:buNone/>
                      </a:pPr>
                      <a:endParaRPr lang="en-US" altLang="zh-CN" sz="3200" dirty="0" smtClean="0"/>
                    </a:p>
                    <a:p>
                      <a:pPr marL="0" indent="0">
                        <a:buNone/>
                      </a:pPr>
                      <a:r>
                        <a:rPr lang="en-US" altLang="zh-CN" sz="3200" dirty="0" smtClean="0"/>
                        <a:t>Amen.</a:t>
                      </a:r>
                    </a:p>
                  </a:txBody>
                  <a:tcPr>
                    <a:solidFill>
                      <a:schemeClr val="accent1">
                        <a:lumMod val="50000"/>
                      </a:schemeClr>
                    </a:solidFill>
                  </a:tcPr>
                </a:tc>
              </a:tr>
            </a:tbl>
          </a:graphicData>
        </a:graphic>
      </p:graphicFrame>
    </p:spTree>
    <p:extLst>
      <p:ext uri="{BB962C8B-B14F-4D97-AF65-F5344CB8AC3E}">
        <p14:creationId xmlns:p14="http://schemas.microsoft.com/office/powerpoint/2010/main" val="32166669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7:20-28】</a:t>
            </a:r>
          </a:p>
          <a:p>
            <a:pPr algn="l">
              <a:lnSpc>
                <a:spcPct val="114000"/>
              </a:lnSpc>
            </a:pPr>
            <a:r>
              <a:rPr lang="en-US" altLang="zh-CN" sz="3400" b="1" dirty="0">
                <a:solidFill>
                  <a:srgbClr val="FFFF00"/>
                </a:solidFill>
                <a:ea typeface="微软雅黑" panose="020B0503020204020204" pitchFamily="34" charset="-122"/>
              </a:rPr>
              <a:t>28 </a:t>
            </a:r>
            <a:r>
              <a:rPr lang="zh-CN" altLang="en-US" sz="3400" b="1" dirty="0">
                <a:solidFill>
                  <a:srgbClr val="FFFF00"/>
                </a:solidFill>
                <a:ea typeface="微软雅黑" panose="020B0503020204020204" pitchFamily="34" charset="-122"/>
              </a:rPr>
              <a:t>律法本是立软弱的人为大祭司，但在律法以后起誓的话，是立儿子为大祭司，乃是成全到永远的。</a:t>
            </a:r>
          </a:p>
          <a:p>
            <a:pPr algn="l">
              <a:lnSpc>
                <a:spcPct val="114000"/>
              </a:lnSpc>
            </a:pPr>
            <a:r>
              <a:rPr lang="en-US" altLang="zh-CN" sz="3400" b="1" dirty="0">
                <a:solidFill>
                  <a:schemeClr val="bg1"/>
                </a:solidFill>
                <a:ea typeface="微软雅黑" panose="020B0503020204020204" pitchFamily="34" charset="-122"/>
              </a:rPr>
              <a:t>For the law appoints as high priests men who have weakness, but the word of the oath, which came after the law, appoints the Son who has been perfected forever.</a:t>
            </a:r>
          </a:p>
        </p:txBody>
      </p:sp>
    </p:spTree>
    <p:extLst>
      <p:ext uri="{BB962C8B-B14F-4D97-AF65-F5344CB8AC3E}">
        <p14:creationId xmlns:p14="http://schemas.microsoft.com/office/powerpoint/2010/main" val="126895247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3000"/>
              </a:lnSpc>
            </a:pPr>
            <a:r>
              <a:rPr lang="zh-CN" altLang="en-US" sz="3600" b="1" dirty="0">
                <a:solidFill>
                  <a:schemeClr val="bg1"/>
                </a:solidFill>
                <a:ea typeface="微软雅黑" panose="020B0503020204020204" pitchFamily="34" charset="-122"/>
              </a:rPr>
              <a:t>	神起誓立主耶稣为大</a:t>
            </a:r>
            <a:r>
              <a:rPr lang="zh-CN" altLang="en-US" sz="3600" b="1" dirty="0" smtClean="0">
                <a:solidFill>
                  <a:schemeClr val="bg1"/>
                </a:solidFill>
                <a:ea typeface="微软雅黑" panose="020B0503020204020204" pitchFamily="34" charset="-122"/>
              </a:rPr>
              <a:t>祭司</a:t>
            </a:r>
            <a:endParaRPr lang="en-US" altLang="zh-CN" sz="3600" b="1" dirty="0" smtClean="0">
              <a:solidFill>
                <a:schemeClr val="bg1"/>
              </a:solidFill>
              <a:ea typeface="微软雅黑" panose="020B0503020204020204" pitchFamily="34" charset="-122"/>
            </a:endParaRPr>
          </a:p>
          <a:p>
            <a:pPr algn="l">
              <a:lnSpc>
                <a:spcPct val="113000"/>
              </a:lnSpc>
            </a:pPr>
            <a:r>
              <a:rPr lang="en-US" altLang="zh-CN" sz="3600" b="1" dirty="0" smtClean="0">
                <a:solidFill>
                  <a:schemeClr val="bg1"/>
                </a:solidFill>
                <a:ea typeface="微软雅黑" panose="020B0503020204020204" pitchFamily="34" charset="-122"/>
              </a:rPr>
              <a:t> Become the high priest with an oath by God</a:t>
            </a:r>
          </a:p>
          <a:p>
            <a:pPr algn="l">
              <a:lnSpc>
                <a:spcPct val="113000"/>
              </a:lnSpc>
            </a:pPr>
            <a:endParaRPr lang="zh-CN" altLang="en-US" sz="800" b="1" dirty="0">
              <a:solidFill>
                <a:schemeClr val="bg1"/>
              </a:solidFill>
              <a:ea typeface="微软雅黑" panose="020B0503020204020204" pitchFamily="34" charset="-122"/>
            </a:endParaRPr>
          </a:p>
          <a:p>
            <a:pPr algn="l">
              <a:lnSpc>
                <a:spcPct val="113000"/>
              </a:lnSpc>
            </a:pPr>
            <a:r>
              <a:rPr lang="zh-CN" altLang="en-US" sz="3600" b="1" dirty="0">
                <a:solidFill>
                  <a:schemeClr val="bg1"/>
                </a:solidFill>
                <a:ea typeface="微软雅黑" panose="020B0503020204020204" pitchFamily="34" charset="-122"/>
              </a:rPr>
              <a:t>	无穷生命之大</a:t>
            </a:r>
            <a:r>
              <a:rPr lang="zh-CN" altLang="en-US" sz="3600" b="1" dirty="0" smtClean="0">
                <a:solidFill>
                  <a:schemeClr val="bg1"/>
                </a:solidFill>
                <a:ea typeface="微软雅黑" panose="020B0503020204020204" pitchFamily="34" charset="-122"/>
              </a:rPr>
              <a:t>能</a:t>
            </a:r>
            <a:endParaRPr lang="en-US" altLang="zh-CN" sz="3600" b="1" dirty="0" smtClean="0">
              <a:solidFill>
                <a:schemeClr val="bg1"/>
              </a:solidFill>
              <a:ea typeface="微软雅黑" panose="020B0503020204020204" pitchFamily="34" charset="-122"/>
            </a:endParaRPr>
          </a:p>
          <a:p>
            <a:pPr algn="l">
              <a:lnSpc>
                <a:spcPct val="113000"/>
              </a:lnSpc>
            </a:pPr>
            <a:r>
              <a:rPr lang="en-US" altLang="zh-CN" sz="3600" b="1" dirty="0" smtClean="0">
                <a:solidFill>
                  <a:schemeClr val="bg1"/>
                </a:solidFill>
                <a:ea typeface="微软雅黑" panose="020B0503020204020204" pitchFamily="34" charset="-122"/>
              </a:rPr>
              <a:t>The </a:t>
            </a:r>
            <a:r>
              <a:rPr lang="en-US" altLang="zh-CN" sz="3600" b="1" dirty="0">
                <a:solidFill>
                  <a:schemeClr val="bg1"/>
                </a:solidFill>
                <a:ea typeface="微软雅黑" panose="020B0503020204020204" pitchFamily="34" charset="-122"/>
              </a:rPr>
              <a:t>power of an endless </a:t>
            </a:r>
            <a:r>
              <a:rPr lang="en-US" altLang="zh-CN" sz="3600" b="1" dirty="0" smtClean="0">
                <a:solidFill>
                  <a:schemeClr val="bg1"/>
                </a:solidFill>
                <a:ea typeface="微软雅黑" panose="020B0503020204020204" pitchFamily="34" charset="-122"/>
              </a:rPr>
              <a:t>life</a:t>
            </a:r>
          </a:p>
          <a:p>
            <a:pPr algn="l">
              <a:lnSpc>
                <a:spcPct val="113000"/>
              </a:lnSpc>
            </a:pPr>
            <a:endParaRPr lang="zh-CN" altLang="en-US" sz="800" b="1" dirty="0">
              <a:solidFill>
                <a:schemeClr val="bg1"/>
              </a:solidFill>
              <a:ea typeface="微软雅黑" panose="020B0503020204020204" pitchFamily="34" charset="-122"/>
            </a:endParaRPr>
          </a:p>
          <a:p>
            <a:pPr algn="l">
              <a:lnSpc>
                <a:spcPct val="113000"/>
              </a:lnSpc>
            </a:pPr>
            <a:r>
              <a:rPr lang="zh-CN" altLang="en-US" sz="3600" b="1" dirty="0">
                <a:solidFill>
                  <a:schemeClr val="bg1"/>
                </a:solidFill>
                <a:ea typeface="微软雅黑" panose="020B0503020204020204" pitchFamily="34" charset="-122"/>
              </a:rPr>
              <a:t>	主耶稣是无罪的大</a:t>
            </a:r>
            <a:r>
              <a:rPr lang="zh-CN" altLang="en-US" sz="3600" b="1" dirty="0" smtClean="0">
                <a:solidFill>
                  <a:schemeClr val="bg1"/>
                </a:solidFill>
                <a:ea typeface="微软雅黑" panose="020B0503020204020204" pitchFamily="34" charset="-122"/>
              </a:rPr>
              <a:t>祭司</a:t>
            </a:r>
            <a:endParaRPr lang="en-US" altLang="zh-CN" sz="3600" b="1" dirty="0" smtClean="0">
              <a:solidFill>
                <a:schemeClr val="bg1"/>
              </a:solidFill>
              <a:ea typeface="微软雅黑" panose="020B0503020204020204" pitchFamily="34" charset="-122"/>
            </a:endParaRPr>
          </a:p>
          <a:p>
            <a:pPr algn="l">
              <a:lnSpc>
                <a:spcPct val="113000"/>
              </a:lnSpc>
            </a:pPr>
            <a:r>
              <a:rPr lang="en-US" altLang="zh-CN" sz="3600" b="1" dirty="0">
                <a:solidFill>
                  <a:schemeClr val="bg1"/>
                </a:solidFill>
                <a:ea typeface="微软雅黑" panose="020B0503020204020204" pitchFamily="34" charset="-122"/>
              </a:rPr>
              <a:t>T</a:t>
            </a:r>
            <a:r>
              <a:rPr lang="en-US" altLang="zh-CN" sz="3600" b="1" dirty="0" smtClean="0">
                <a:solidFill>
                  <a:schemeClr val="bg1"/>
                </a:solidFill>
                <a:ea typeface="微软雅黑" panose="020B0503020204020204" pitchFamily="34" charset="-122"/>
              </a:rPr>
              <a:t>he </a:t>
            </a:r>
            <a:r>
              <a:rPr lang="en-US" altLang="zh-CN" sz="3600" b="1" dirty="0">
                <a:solidFill>
                  <a:schemeClr val="bg1"/>
                </a:solidFill>
                <a:ea typeface="微软雅黑" panose="020B0503020204020204" pitchFamily="34" charset="-122"/>
              </a:rPr>
              <a:t>sinless and perfect high </a:t>
            </a:r>
            <a:r>
              <a:rPr lang="en-US" altLang="zh-CN" sz="3600" b="1" dirty="0" smtClean="0">
                <a:solidFill>
                  <a:schemeClr val="bg1"/>
                </a:solidFill>
                <a:ea typeface="微软雅黑" panose="020B0503020204020204" pitchFamily="34" charset="-122"/>
              </a:rPr>
              <a:t>priest</a:t>
            </a:r>
            <a:endParaRPr lang="en-US" altLang="zh-CN" sz="3600" b="1" dirty="0">
              <a:solidFill>
                <a:schemeClr val="bg1"/>
              </a:solidFill>
              <a:ea typeface="微软雅黑" panose="020B0503020204020204" pitchFamily="34" charset="-122"/>
            </a:endParaRPr>
          </a:p>
          <a:p>
            <a:pPr algn="l">
              <a:lnSpc>
                <a:spcPct val="113000"/>
              </a:lnSpc>
            </a:pPr>
            <a:endParaRPr lang="zh-CN" altLang="en-US" sz="800" b="1" dirty="0">
              <a:solidFill>
                <a:schemeClr val="bg1"/>
              </a:solidFill>
              <a:ea typeface="微软雅黑" panose="020B0503020204020204" pitchFamily="34" charset="-122"/>
            </a:endParaRPr>
          </a:p>
          <a:p>
            <a:pPr algn="l">
              <a:lnSpc>
                <a:spcPct val="113000"/>
              </a:lnSpc>
            </a:pPr>
            <a:r>
              <a:rPr lang="zh-CN" altLang="en-US" sz="3600" b="1" dirty="0">
                <a:solidFill>
                  <a:schemeClr val="bg1"/>
                </a:solidFill>
                <a:ea typeface="微软雅黑" panose="020B0503020204020204" pitchFamily="34" charset="-122"/>
              </a:rPr>
              <a:t>	与我们合宜的大</a:t>
            </a:r>
            <a:r>
              <a:rPr lang="zh-CN" altLang="en-US" sz="3600" b="1" dirty="0" smtClean="0">
                <a:solidFill>
                  <a:schemeClr val="bg1"/>
                </a:solidFill>
                <a:ea typeface="微软雅黑" panose="020B0503020204020204" pitchFamily="34" charset="-122"/>
              </a:rPr>
              <a:t>祭司</a:t>
            </a:r>
            <a:endParaRPr lang="en-US" altLang="zh-CN" sz="3600" b="1" dirty="0" smtClean="0">
              <a:solidFill>
                <a:schemeClr val="bg1"/>
              </a:solidFill>
              <a:ea typeface="微软雅黑" panose="020B0503020204020204" pitchFamily="34" charset="-122"/>
            </a:endParaRPr>
          </a:p>
          <a:p>
            <a:pPr algn="l">
              <a:lnSpc>
                <a:spcPct val="113000"/>
              </a:lnSpc>
            </a:pPr>
            <a:r>
              <a:rPr lang="en-US" altLang="zh-CN" sz="3600" b="1" dirty="0" smtClean="0">
                <a:solidFill>
                  <a:schemeClr val="bg1"/>
                </a:solidFill>
                <a:ea typeface="微软雅黑" panose="020B0503020204020204" pitchFamily="34" charset="-122"/>
              </a:rPr>
              <a:t>Fitting for us</a:t>
            </a:r>
            <a:endParaRPr lang="zh-CN" altLang="en-US"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17286778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p:txBody>
          <a:bodyPr>
            <a:normAutofit/>
          </a:bodyPr>
          <a:lstStyle/>
          <a:p>
            <a:r>
              <a:rPr lang="zh-CN" altLang="en-US" b="1" dirty="0">
                <a:solidFill>
                  <a:srgbClr val="FFFF00"/>
                </a:solidFill>
                <a:latin typeface="微软雅黑" panose="020B0503020204020204" pitchFamily="34" charset="-122"/>
                <a:ea typeface="微软雅黑" panose="020B0503020204020204" pitchFamily="34" charset="-122"/>
              </a:rPr>
              <a:t>无用的信心 </a:t>
            </a:r>
            <a:r>
              <a:rPr lang="en-US" altLang="zh-CN" b="1" dirty="0" smtClean="0">
                <a:solidFill>
                  <a:srgbClr val="FFFF00"/>
                </a:solidFill>
                <a:latin typeface="微软雅黑" panose="020B0503020204020204" pitchFamily="34" charset="-122"/>
                <a:ea typeface="微软雅黑" panose="020B0503020204020204" pitchFamily="34" charset="-122"/>
              </a:rPr>
              <a:t/>
            </a:r>
            <a:br>
              <a:rPr lang="en-US" altLang="zh-CN" b="1" dirty="0" smtClean="0">
                <a:solidFill>
                  <a:srgbClr val="FFFF00"/>
                </a:solidFill>
                <a:latin typeface="微软雅黑" panose="020B0503020204020204" pitchFamily="34" charset="-122"/>
                <a:ea typeface="微软雅黑" panose="020B0503020204020204" pitchFamily="34" charset="-122"/>
              </a:rPr>
            </a:br>
            <a:r>
              <a:rPr lang="en-US" altLang="zh-CN" b="1" dirty="0" smtClean="0">
                <a:solidFill>
                  <a:schemeClr val="bg1"/>
                </a:solidFill>
                <a:latin typeface="微软雅黑" panose="020B0503020204020204" pitchFamily="34" charset="-122"/>
                <a:ea typeface="微软雅黑" panose="020B0503020204020204" pitchFamily="34" charset="-122"/>
              </a:rPr>
              <a:t>Useless </a:t>
            </a:r>
            <a:r>
              <a:rPr lang="en-US" altLang="zh-CN" b="1" dirty="0">
                <a:solidFill>
                  <a:schemeClr val="bg1"/>
                </a:solidFill>
                <a:latin typeface="微软雅黑" panose="020B0503020204020204" pitchFamily="34" charset="-122"/>
                <a:ea typeface="微软雅黑" panose="020B0503020204020204" pitchFamily="34" charset="-122"/>
              </a:rPr>
              <a:t>Faith</a:t>
            </a:r>
            <a:endParaRPr lang="en-US" altLang="zh-CN" b="1" dirty="0">
              <a:solidFill>
                <a:schemeClr val="bg1"/>
              </a:solidFill>
              <a:latin typeface="微软雅黑" panose="020B0503020204020204" pitchFamily="34" charset="-122"/>
              <a:ea typeface="微软雅黑" panose="020B0503020204020204" pitchFamily="34" charset="-122"/>
            </a:endParaRPr>
          </a:p>
        </p:txBody>
      </p:sp>
      <p:sp>
        <p:nvSpPr>
          <p:cNvPr id="3" name="副标题 2"/>
          <p:cNvSpPr>
            <a:spLocks noGrp="1"/>
          </p:cNvSpPr>
          <p:nvPr>
            <p:ph type="subTitle" idx="1"/>
          </p:nvPr>
        </p:nvSpPr>
        <p:spPr/>
        <p:txBody>
          <a:bodyPr/>
          <a:lstStyle/>
          <a:p>
            <a:r>
              <a:rPr lang="en-US" altLang="zh-CN" b="1" dirty="0" smtClean="0">
                <a:solidFill>
                  <a:schemeClr val="bg1"/>
                </a:solidFill>
              </a:rPr>
              <a:t>Boise Chinese Christian Church </a:t>
            </a:r>
          </a:p>
          <a:p>
            <a:r>
              <a:rPr lang="en-US" altLang="zh-CN" b="1" dirty="0" smtClean="0">
                <a:solidFill>
                  <a:schemeClr val="bg1"/>
                </a:solidFill>
              </a:rPr>
              <a:t>8/23/2020</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2:23-25】</a:t>
            </a:r>
          </a:p>
          <a:p>
            <a:pPr algn="l">
              <a:lnSpc>
                <a:spcPct val="114000"/>
              </a:lnSpc>
            </a:pPr>
            <a:r>
              <a:rPr lang="en-US" altLang="zh-CN" sz="3600" b="1" dirty="0">
                <a:solidFill>
                  <a:srgbClr val="FFFF00"/>
                </a:solidFill>
                <a:ea typeface="微软雅黑" panose="020B0503020204020204" pitchFamily="34" charset="-122"/>
              </a:rPr>
              <a:t>23 </a:t>
            </a:r>
            <a:r>
              <a:rPr lang="zh-CN" altLang="en-US" sz="3600" b="1" dirty="0">
                <a:solidFill>
                  <a:srgbClr val="FFFF00"/>
                </a:solidFill>
                <a:ea typeface="微软雅黑" panose="020B0503020204020204" pitchFamily="34" charset="-122"/>
              </a:rPr>
              <a:t>当耶稣在耶路撒冷过逾越节的时候，有许多人看见祂所行的神迹，就信了祂的名。</a:t>
            </a:r>
          </a:p>
          <a:p>
            <a:pPr algn="l">
              <a:lnSpc>
                <a:spcPct val="114000"/>
              </a:lnSpc>
            </a:pPr>
            <a:r>
              <a:rPr lang="en-US" altLang="zh-CN" sz="3600" b="1" dirty="0">
                <a:solidFill>
                  <a:schemeClr val="bg1"/>
                </a:solidFill>
                <a:ea typeface="微软雅黑" panose="020B0503020204020204" pitchFamily="34" charset="-122"/>
              </a:rPr>
              <a:t>Now when He was in Jerusalem at the Passover, during the feast, many believed in His name when they saw the signs which He did</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16441712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7426</TotalTime>
  <Words>4241</Words>
  <Application>Microsoft Office PowerPoint</Application>
  <PresentationFormat>全屏显示(4:3)</PresentationFormat>
  <Paragraphs>283</Paragraphs>
  <Slides>53</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53</vt:i4>
      </vt:variant>
    </vt:vector>
  </HeadingPairs>
  <TitlesOfParts>
    <vt:vector size="59" baseType="lpstr">
      <vt:lpstr>宋体</vt:lpstr>
      <vt:lpstr>微软雅黑</vt:lpstr>
      <vt:lpstr>Arial</vt:lpstr>
      <vt:lpstr>Calibri</vt:lpstr>
      <vt:lpstr>Calibri Light</vt:lpstr>
      <vt:lpstr>Office 主题</vt:lpstr>
      <vt:lpstr>希伯来书 Hebrews_18</vt:lpstr>
      <vt:lpstr>PowerPoint 演示文稿</vt:lpstr>
      <vt:lpstr>PowerPoint 演示文稿</vt:lpstr>
      <vt:lpstr>PowerPoint 演示文稿</vt:lpstr>
      <vt:lpstr>PowerPoint 演示文稿</vt:lpstr>
      <vt:lpstr>PowerPoint 演示文稿</vt:lpstr>
      <vt:lpstr>PowerPoint 演示文稿</vt:lpstr>
      <vt:lpstr>无用的信心  Useless Faith</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信仰告白</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Barnabas Feng</cp:lastModifiedBy>
  <cp:revision>609</cp:revision>
  <dcterms:created xsi:type="dcterms:W3CDTF">2018-02-16T18:09:56Z</dcterms:created>
  <dcterms:modified xsi:type="dcterms:W3CDTF">2020-08-21T22:00:11Z</dcterms:modified>
</cp:coreProperties>
</file>