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463" r:id="rId3"/>
    <p:sldId id="2770" r:id="rId4"/>
    <p:sldId id="2771" r:id="rId5"/>
    <p:sldId id="2772" r:id="rId6"/>
    <p:sldId id="2773" r:id="rId7"/>
    <p:sldId id="2774" r:id="rId8"/>
    <p:sldId id="2775" r:id="rId9"/>
    <p:sldId id="2776" r:id="rId10"/>
    <p:sldId id="2734" r:id="rId11"/>
    <p:sldId id="2735" r:id="rId12"/>
    <p:sldId id="2736" r:id="rId13"/>
    <p:sldId id="2777" r:id="rId14"/>
    <p:sldId id="2214" r:id="rId15"/>
    <p:sldId id="2676" r:id="rId16"/>
    <p:sldId id="2778" r:id="rId17"/>
    <p:sldId id="2779" r:id="rId18"/>
    <p:sldId id="2780" r:id="rId19"/>
    <p:sldId id="2739" r:id="rId20"/>
    <p:sldId id="2701" r:id="rId21"/>
    <p:sldId id="2740" r:id="rId22"/>
    <p:sldId id="2702" r:id="rId23"/>
    <p:sldId id="2781" r:id="rId24"/>
    <p:sldId id="2741" r:id="rId25"/>
    <p:sldId id="2782" r:id="rId26"/>
    <p:sldId id="2783" r:id="rId27"/>
    <p:sldId id="2785" r:id="rId28"/>
    <p:sldId id="2786" r:id="rId29"/>
    <p:sldId id="2784" r:id="rId30"/>
    <p:sldId id="2703" r:id="rId31"/>
    <p:sldId id="2704" r:id="rId32"/>
    <p:sldId id="2787" r:id="rId33"/>
    <p:sldId id="2742" r:id="rId34"/>
    <p:sldId id="2217" r:id="rId35"/>
    <p:sldId id="2216" r:id="rId36"/>
    <p:sldId id="2218" r:id="rId37"/>
    <p:sldId id="2219" r:id="rId38"/>
    <p:sldId id="2220" r:id="rId3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abas Feng" initials="BF" lastIdx="2" clrIdx="0">
    <p:extLst>
      <p:ext uri="{19B8F6BF-5375-455C-9EA6-DF929625EA0E}">
        <p15:presenceInfo xmlns:p15="http://schemas.microsoft.com/office/powerpoint/2012/main" userId="743a36f17df171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91"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2020/8/30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2020/8/30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2020/8/30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2020/8/30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希伯來書 </a:t>
            </a:r>
            <a:r>
              <a:rPr lang="en-US" altLang="zh-CN" b="1" dirty="0" smtClean="0">
                <a:solidFill>
                  <a:schemeClr val="bg1"/>
                </a:solidFill>
              </a:rPr>
              <a:t>Hebrews_19</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8/30/2020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希伯來書 </a:t>
            </a:r>
            <a:r>
              <a:rPr lang="en-US" altLang="zh-CN" sz="3600" b="1" u="sng" dirty="0" smtClean="0">
                <a:solidFill>
                  <a:schemeClr val="bg1"/>
                </a:solidFill>
                <a:ea typeface="微软雅黑" panose="020B0503020204020204" pitchFamily="34" charset="-122"/>
              </a:rPr>
              <a:t>Hebrews 8:1-13】</a:t>
            </a:r>
            <a:endParaRPr lang="en-US" altLang="zh-CN" sz="3600" b="1" u="sng" dirty="0">
              <a:solidFill>
                <a:schemeClr val="bg1"/>
              </a:solidFill>
              <a:ea typeface="微软雅黑" panose="020B0503020204020204" pitchFamily="34" charset="-122"/>
            </a:endParaRPr>
          </a:p>
          <a:p>
            <a:pPr algn="l">
              <a:lnSpc>
                <a:spcPct val="114000"/>
              </a:lnSpc>
            </a:pPr>
            <a:r>
              <a:rPr lang="en-US" altLang="zh-CN" sz="3400" b="1" dirty="0">
                <a:solidFill>
                  <a:srgbClr val="FFFF00"/>
                </a:solidFill>
                <a:ea typeface="微软雅黑" panose="020B0503020204020204" pitchFamily="34" charset="-122"/>
              </a:rPr>
              <a:t>12 </a:t>
            </a:r>
            <a:r>
              <a:rPr lang="zh-CN" altLang="en-US" sz="3400" b="1" dirty="0" smtClean="0">
                <a:solidFill>
                  <a:srgbClr val="FFFF00"/>
                </a:solidFill>
                <a:ea typeface="微软雅黑" panose="020B0503020204020204" pitchFamily="34" charset="-122"/>
              </a:rPr>
              <a:t>我要寬恕他們的不義，不再記念他們的罪愆。” </a:t>
            </a:r>
          </a:p>
          <a:p>
            <a:pPr algn="l">
              <a:lnSpc>
                <a:spcPct val="100000"/>
              </a:lnSpc>
            </a:pP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I will be merciful to their unrighteousness, and their sins and their lawless deeds I will remember no more.”</a:t>
            </a:r>
          </a:p>
          <a:p>
            <a:pPr algn="l">
              <a:lnSpc>
                <a:spcPct val="114000"/>
              </a:lnSpc>
            </a:pPr>
            <a:r>
              <a:rPr lang="en-US" altLang="zh-CN" sz="3400" b="1" dirty="0">
                <a:solidFill>
                  <a:srgbClr val="FFFF00"/>
                </a:solidFill>
                <a:ea typeface="微软雅黑" panose="020B0503020204020204" pitchFamily="34" charset="-122"/>
              </a:rPr>
              <a:t>13 </a:t>
            </a:r>
            <a:r>
              <a:rPr lang="zh-CN" altLang="en-US" sz="3400" b="1" dirty="0" smtClean="0">
                <a:solidFill>
                  <a:srgbClr val="FFFF00"/>
                </a:solidFill>
                <a:ea typeface="微软雅黑" panose="020B0503020204020204" pitchFamily="34" charset="-122"/>
              </a:rPr>
              <a:t>既說新約，就以前約爲舊了；但那漸舊漸衰的，就必快歸無有了。</a:t>
            </a:r>
          </a:p>
          <a:p>
            <a:pPr algn="l">
              <a:lnSpc>
                <a:spcPct val="100000"/>
              </a:lnSpc>
            </a:pPr>
            <a:r>
              <a:rPr lang="en-US" altLang="zh-CN" sz="3400" b="1" dirty="0" smtClean="0">
                <a:solidFill>
                  <a:schemeClr val="bg1"/>
                </a:solidFill>
                <a:ea typeface="微软雅黑" panose="020B0503020204020204" pitchFamily="34" charset="-122"/>
              </a:rPr>
              <a:t>In </a:t>
            </a:r>
            <a:r>
              <a:rPr lang="en-US" altLang="zh-CN" sz="3400" b="1" dirty="0">
                <a:solidFill>
                  <a:schemeClr val="bg1"/>
                </a:solidFill>
                <a:ea typeface="微软雅黑" panose="020B0503020204020204" pitchFamily="34" charset="-122"/>
              </a:rPr>
              <a:t>that He says, “A new covenant,” He has made the first obsolete. Now what is becoming obsolete and growing old is ready to vanish away.</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561318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600" b="1" u="sng" dirty="0" smtClean="0">
                <a:solidFill>
                  <a:schemeClr val="bg1"/>
                </a:solidFill>
                <a:ea typeface="微软雅黑" panose="020B0503020204020204" pitchFamily="34" charset="-122"/>
              </a:rPr>
              <a:t>天上</a:t>
            </a:r>
            <a:r>
              <a:rPr lang="zh-CN" altLang="en-US" sz="3600" b="1" u="sng" dirty="0">
                <a:solidFill>
                  <a:schemeClr val="bg1"/>
                </a:solidFill>
                <a:ea typeface="微软雅黑" panose="020B0503020204020204" pitchFamily="34" charset="-122"/>
              </a:rPr>
              <a:t>的大</a:t>
            </a:r>
            <a:r>
              <a:rPr lang="zh-CN" altLang="en-US" sz="3600" b="1" u="sng" dirty="0" smtClean="0">
                <a:solidFill>
                  <a:schemeClr val="bg1"/>
                </a:solidFill>
                <a:ea typeface="微软雅黑" panose="020B0503020204020204" pitchFamily="34" charset="-122"/>
              </a:rPr>
              <a:t>祭司</a:t>
            </a:r>
            <a:endParaRPr lang="en-US" altLang="zh-CN" sz="3600" b="1" u="sng" dirty="0" smtClean="0">
              <a:solidFill>
                <a:schemeClr val="bg1"/>
              </a:solidFill>
              <a:ea typeface="微软雅黑" panose="020B0503020204020204" pitchFamily="34" charset="-122"/>
            </a:endParaRPr>
          </a:p>
          <a:p>
            <a:pPr algn="l">
              <a:lnSpc>
                <a:spcPct val="150000"/>
              </a:lnSpc>
            </a:pPr>
            <a:r>
              <a:rPr lang="zh-CN" altLang="en-US" sz="3600" b="1" dirty="0" smtClean="0">
                <a:solidFill>
                  <a:schemeClr val="bg1"/>
                </a:solidFill>
                <a:ea typeface="微软雅黑" panose="020B0503020204020204" pitchFamily="34" charset="-122"/>
              </a:rPr>
              <a:t>	屬我們</a:t>
            </a:r>
          </a:p>
          <a:p>
            <a:pPr algn="l">
              <a:lnSpc>
                <a:spcPct val="150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在</a:t>
            </a:r>
            <a:r>
              <a:rPr lang="zh-CN" altLang="en-US" sz="3600" b="1" dirty="0" smtClean="0">
                <a:solidFill>
                  <a:schemeClr val="bg1"/>
                </a:solidFill>
                <a:ea typeface="微软雅黑" panose="020B0503020204020204" pitchFamily="34" charset="-122"/>
              </a:rPr>
              <a:t>天上</a:t>
            </a:r>
            <a:endParaRPr lang="en-US" altLang="zh-CN" sz="3600" b="1" dirty="0" smtClean="0">
              <a:solidFill>
                <a:schemeClr val="bg1"/>
              </a:solidFill>
              <a:ea typeface="微软雅黑" panose="020B0503020204020204" pitchFamily="34" charset="-122"/>
            </a:endParaRPr>
          </a:p>
          <a:p>
            <a:pPr algn="l">
              <a:lnSpc>
                <a:spcPct val="150000"/>
              </a:lnSpc>
            </a:pPr>
            <a:endParaRPr lang="zh-CN" altLang="en-US" sz="3600" b="1" u="sng" dirty="0">
              <a:solidFill>
                <a:schemeClr val="bg1"/>
              </a:solidFill>
              <a:ea typeface="微软雅黑" panose="020B0503020204020204" pitchFamily="34" charset="-122"/>
            </a:endParaRPr>
          </a:p>
          <a:p>
            <a:pPr algn="l">
              <a:lnSpc>
                <a:spcPct val="150000"/>
              </a:lnSpc>
            </a:pPr>
            <a:r>
              <a:rPr lang="zh-CN" altLang="en-US" sz="3600" b="1" u="sng" dirty="0" smtClean="0">
                <a:solidFill>
                  <a:schemeClr val="bg1"/>
                </a:solidFill>
                <a:ea typeface="微软雅黑" panose="020B0503020204020204" pitchFamily="34" charset="-122"/>
              </a:rPr>
              <a:t>真帳幕</a:t>
            </a:r>
          </a:p>
          <a:p>
            <a:pPr algn="l">
              <a:lnSpc>
                <a:spcPct val="150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神所立的</a:t>
            </a:r>
          </a:p>
          <a:p>
            <a:pPr algn="l">
              <a:lnSpc>
                <a:spcPct val="150000"/>
              </a:lnSpc>
            </a:pPr>
            <a:r>
              <a:rPr lang="zh-CN" altLang="en-US" sz="3600" b="1" dirty="0">
                <a:solidFill>
                  <a:schemeClr val="bg1"/>
                </a:solidFill>
                <a:ea typeface="微软雅黑" panose="020B0503020204020204" pitchFamily="34" charset="-122"/>
              </a:rPr>
              <a:t>	不朽的</a:t>
            </a:r>
          </a:p>
        </p:txBody>
      </p:sp>
    </p:spTree>
    <p:extLst>
      <p:ext uri="{BB962C8B-B14F-4D97-AF65-F5344CB8AC3E}">
        <p14:creationId xmlns:p14="http://schemas.microsoft.com/office/powerpoint/2010/main" val="4792505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600" b="1" u="sng" dirty="0" smtClean="0">
                <a:solidFill>
                  <a:schemeClr val="bg1"/>
                </a:solidFill>
                <a:ea typeface="微软雅黑" panose="020B0503020204020204" pitchFamily="34" charset="-122"/>
              </a:rPr>
              <a:t>新約比舊約更美</a:t>
            </a:r>
          </a:p>
          <a:p>
            <a:pPr algn="l">
              <a:lnSpc>
                <a:spcPct val="150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有完美的中保</a:t>
            </a:r>
          </a:p>
          <a:p>
            <a:pPr algn="l">
              <a:lnSpc>
                <a:spcPct val="150000"/>
              </a:lnSpc>
            </a:pPr>
            <a:r>
              <a:rPr lang="zh-CN" altLang="en-US" sz="3600" b="1" dirty="0" smtClean="0">
                <a:solidFill>
                  <a:schemeClr val="bg1"/>
                </a:solidFill>
                <a:ea typeface="微软雅黑" panose="020B0503020204020204" pitchFamily="34" charset="-122"/>
              </a:rPr>
              <a:t>	神要寬恕人的罪。</a:t>
            </a:r>
          </a:p>
          <a:p>
            <a:pPr algn="l">
              <a:lnSpc>
                <a:spcPct val="150000"/>
              </a:lnSpc>
            </a:pPr>
            <a:r>
              <a:rPr lang="zh-CN" altLang="en-US" sz="3600" b="1" dirty="0" smtClean="0">
                <a:solidFill>
                  <a:schemeClr val="bg1"/>
                </a:solidFill>
                <a:ea typeface="微软雅黑" panose="020B0503020204020204" pitchFamily="34" charset="-122"/>
              </a:rPr>
              <a:t>	不會失敗</a:t>
            </a:r>
          </a:p>
          <a:p>
            <a:pPr algn="l">
              <a:lnSpc>
                <a:spcPct val="150000"/>
              </a:lnSpc>
            </a:pPr>
            <a:r>
              <a:rPr lang="zh-CN" altLang="en-US" sz="3600" b="1" dirty="0" smtClean="0">
                <a:solidFill>
                  <a:schemeClr val="bg1"/>
                </a:solidFill>
                <a:ea typeface="微软雅黑" panose="020B0503020204020204" pitchFamily="34" charset="-122"/>
              </a:rPr>
              <a:t>	給人自由（從心順服，自由地順服）</a:t>
            </a:r>
          </a:p>
          <a:p>
            <a:pPr algn="l">
              <a:lnSpc>
                <a:spcPct val="150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永恒的</a:t>
            </a:r>
          </a:p>
        </p:txBody>
      </p:sp>
    </p:spTree>
    <p:extLst>
      <p:ext uri="{BB962C8B-B14F-4D97-AF65-F5344CB8AC3E}">
        <p14:creationId xmlns:p14="http://schemas.microsoft.com/office/powerpoint/2010/main" val="10313849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希伯來書 </a:t>
            </a:r>
            <a:r>
              <a:rPr lang="en-US" altLang="zh-CN" sz="3600" b="1" u="sng" dirty="0" smtClean="0">
                <a:solidFill>
                  <a:schemeClr val="bg1"/>
                </a:solidFill>
                <a:ea typeface="微软雅黑" panose="020B0503020204020204" pitchFamily="34" charset="-122"/>
              </a:rPr>
              <a:t>Hebrews 8:5】</a:t>
            </a:r>
            <a:endParaRPr lang="en-US" altLang="zh-CN" sz="3600" b="1" u="sng" dirty="0">
              <a:solidFill>
                <a:schemeClr val="bg1"/>
              </a:solidFill>
              <a:ea typeface="微软雅黑" panose="020B0503020204020204" pitchFamily="34" charset="-122"/>
            </a:endParaRPr>
          </a:p>
          <a:p>
            <a:pPr algn="l">
              <a:lnSpc>
                <a:spcPct val="114000"/>
              </a:lnSpc>
            </a:pPr>
            <a:r>
              <a:rPr lang="en-US" altLang="zh-CN" sz="3400" b="1" dirty="0">
                <a:solidFill>
                  <a:srgbClr val="FFFF00"/>
                </a:solidFill>
                <a:ea typeface="微软雅黑" panose="020B0503020204020204" pitchFamily="34" charset="-122"/>
              </a:rPr>
              <a:t>5 </a:t>
            </a:r>
            <a:r>
              <a:rPr lang="zh-CN" altLang="en-US" sz="3400" b="1" dirty="0" smtClean="0">
                <a:solidFill>
                  <a:srgbClr val="FFFF00"/>
                </a:solidFill>
                <a:ea typeface="微软雅黑" panose="020B0503020204020204" pitchFamily="34" charset="-122"/>
              </a:rPr>
              <a:t>他們供奉的事本是天上事的形狀和影像，正如摩西將要造帳幕的時候，蒙　神警戒他，說：“你要謹慎，作各樣的物件都要照著在山上指示你的樣式。” </a:t>
            </a:r>
          </a:p>
          <a:p>
            <a:pPr algn="l">
              <a:lnSpc>
                <a:spcPct val="114000"/>
              </a:lnSpc>
            </a:pPr>
            <a:r>
              <a:rPr lang="en-US" altLang="zh-CN" sz="3400" b="1" dirty="0" smtClean="0">
                <a:solidFill>
                  <a:schemeClr val="bg1"/>
                </a:solidFill>
                <a:ea typeface="微软雅黑" panose="020B0503020204020204" pitchFamily="34" charset="-122"/>
              </a:rPr>
              <a:t>who </a:t>
            </a:r>
            <a:r>
              <a:rPr lang="en-US" altLang="zh-CN" sz="3400" b="1" dirty="0">
                <a:solidFill>
                  <a:schemeClr val="bg1"/>
                </a:solidFill>
                <a:ea typeface="微软雅黑" panose="020B0503020204020204" pitchFamily="34" charset="-122"/>
              </a:rPr>
              <a:t>serve the copy and shadow of the heavenly things, as Moses was divinely instructed when he was about to make the tabernacle. For He said, “See that you make all things according to the pattern shown you on the mountain</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015552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重生 </a:t>
            </a:r>
            <a:r>
              <a:rPr lang="en-US" altLang="zh-CN" b="1" dirty="0" smtClean="0">
                <a:solidFill>
                  <a:srgbClr val="FFFF00"/>
                </a:solidFill>
                <a:latin typeface="微软雅黑" panose="020B0503020204020204" pitchFamily="34" charset="-122"/>
                <a:ea typeface="微软雅黑" panose="020B0503020204020204" pitchFamily="34" charset="-122"/>
              </a:rPr>
              <a:t/>
            </a:r>
            <a:br>
              <a:rPr lang="en-US" altLang="zh-CN" b="1" dirty="0" smtClean="0">
                <a:solidFill>
                  <a:srgbClr val="FFFF00"/>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Born </a:t>
            </a:r>
            <a:r>
              <a:rPr lang="en-US" altLang="zh-CN" b="1" dirty="0">
                <a:solidFill>
                  <a:schemeClr val="bg1"/>
                </a:solidFill>
                <a:latin typeface="微软雅黑" panose="020B0503020204020204" pitchFamily="34" charset="-122"/>
                <a:ea typeface="微软雅黑" panose="020B0503020204020204" pitchFamily="34" charset="-122"/>
              </a:rPr>
              <a:t>Again</a:t>
            </a:r>
            <a:endParaRPr lang="en-US" altLang="zh-CN" b="1" dirty="0">
              <a:solidFill>
                <a:schemeClr val="bg1"/>
              </a:solidFill>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8/30/2020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約翰福音 </a:t>
            </a:r>
            <a:r>
              <a:rPr lang="en-US" altLang="zh-CN" sz="3600" b="1" u="sng" dirty="0" smtClean="0">
                <a:solidFill>
                  <a:schemeClr val="bg1"/>
                </a:solidFill>
                <a:ea typeface="微软雅黑" panose="020B0503020204020204" pitchFamily="34" charset="-122"/>
              </a:rPr>
              <a:t>John </a:t>
            </a:r>
            <a:r>
              <a:rPr lang="en-US" altLang="zh-CN" sz="3600" b="1" u="sng" dirty="0">
                <a:solidFill>
                  <a:schemeClr val="bg1"/>
                </a:solidFill>
                <a:ea typeface="微软雅黑" panose="020B0503020204020204" pitchFamily="34" charset="-122"/>
              </a:rPr>
              <a:t>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p>
          <a:p>
            <a:pPr algn="l">
              <a:lnSpc>
                <a:spcPct val="114000"/>
              </a:lnSpc>
            </a:pPr>
            <a:r>
              <a:rPr lang="en-US" altLang="zh-CN" sz="3400" b="1" dirty="0">
                <a:solidFill>
                  <a:srgbClr val="FFFF00"/>
                </a:solidFill>
                <a:ea typeface="微软雅黑" panose="020B0503020204020204" pitchFamily="34" charset="-122"/>
              </a:rPr>
              <a:t>1 </a:t>
            </a:r>
            <a:r>
              <a:rPr lang="zh-CN" altLang="en-US" sz="3400" b="1" dirty="0" smtClean="0">
                <a:solidFill>
                  <a:srgbClr val="FFFF00"/>
                </a:solidFill>
                <a:ea typeface="微软雅黑" panose="020B0503020204020204" pitchFamily="34" charset="-122"/>
              </a:rPr>
              <a:t>有一個法利賽人，名叫尼哥底母，是猶太人的官。 </a:t>
            </a:r>
            <a:r>
              <a:rPr lang="en-US" altLang="zh-CN" sz="3400" b="1" dirty="0" smtClean="0">
                <a:solidFill>
                  <a:schemeClr val="bg1"/>
                </a:solidFill>
                <a:ea typeface="微软雅黑" panose="020B0503020204020204" pitchFamily="34" charset="-122"/>
              </a:rPr>
              <a:t>There </a:t>
            </a:r>
            <a:r>
              <a:rPr lang="en-US" altLang="zh-CN" sz="3400" b="1" dirty="0">
                <a:solidFill>
                  <a:schemeClr val="bg1"/>
                </a:solidFill>
                <a:ea typeface="微软雅黑" panose="020B0503020204020204" pitchFamily="34" charset="-122"/>
              </a:rPr>
              <a:t>was a man of the Pharisees named Nicodemus, a ruler of the Jews.</a:t>
            </a:r>
          </a:p>
          <a:p>
            <a:pPr algn="l">
              <a:lnSpc>
                <a:spcPct val="114000"/>
              </a:lnSpc>
            </a:pPr>
            <a:r>
              <a:rPr lang="en-US" altLang="zh-CN" sz="3400" b="1" dirty="0">
                <a:solidFill>
                  <a:srgbClr val="FFFF00"/>
                </a:solidFill>
                <a:ea typeface="微软雅黑" panose="020B0503020204020204" pitchFamily="34" charset="-122"/>
              </a:rPr>
              <a:t>2 </a:t>
            </a:r>
            <a:r>
              <a:rPr lang="zh-CN" altLang="en-US" sz="3400" b="1" dirty="0" smtClean="0">
                <a:solidFill>
                  <a:srgbClr val="FFFF00"/>
                </a:solidFill>
                <a:ea typeface="微软雅黑" panose="020B0503020204020204" pitchFamily="34" charset="-122"/>
              </a:rPr>
              <a:t>這人夜裏來見耶穌，說：“拉比，我們知道你是由　神那裏來作師傅的；因爲你所行的神迹，若沒有　神同在，無人能行。” </a:t>
            </a:r>
          </a:p>
          <a:p>
            <a:pPr algn="l">
              <a:lnSpc>
                <a:spcPct val="100000"/>
              </a:lnSpc>
            </a:pPr>
            <a:r>
              <a:rPr lang="en-US" altLang="zh-CN" sz="3400" b="1" dirty="0" smtClean="0">
                <a:solidFill>
                  <a:schemeClr val="bg1"/>
                </a:solidFill>
                <a:ea typeface="微软雅黑" panose="020B0503020204020204" pitchFamily="34" charset="-122"/>
              </a:rPr>
              <a:t>This </a:t>
            </a:r>
            <a:r>
              <a:rPr lang="en-US" altLang="zh-CN" sz="3400" b="1" dirty="0">
                <a:solidFill>
                  <a:schemeClr val="bg1"/>
                </a:solidFill>
                <a:ea typeface="微软雅黑" panose="020B0503020204020204" pitchFamily="34" charset="-122"/>
              </a:rPr>
              <a:t>man came to Jesus by night and said to Him, “Rabbi, we know that You are a teacher come from God; for no one can do these signs that You do unless God is with him.”</a:t>
            </a:r>
          </a:p>
        </p:txBody>
      </p:sp>
    </p:spTree>
    <p:extLst>
      <p:ext uri="{BB962C8B-B14F-4D97-AF65-F5344CB8AC3E}">
        <p14:creationId xmlns:p14="http://schemas.microsoft.com/office/powerpoint/2010/main" val="3164417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約翰福音 </a:t>
            </a:r>
            <a:r>
              <a:rPr lang="en-US" altLang="zh-CN" sz="3600" b="1" u="sng" dirty="0" smtClean="0">
                <a:solidFill>
                  <a:schemeClr val="bg1"/>
                </a:solidFill>
                <a:ea typeface="微软雅黑" panose="020B0503020204020204" pitchFamily="34" charset="-122"/>
              </a:rPr>
              <a:t>John </a:t>
            </a:r>
            <a:r>
              <a:rPr lang="en-US" altLang="zh-CN" sz="3600" b="1" u="sng" dirty="0">
                <a:solidFill>
                  <a:schemeClr val="bg1"/>
                </a:solidFill>
                <a:ea typeface="微软雅黑" panose="020B0503020204020204" pitchFamily="34" charset="-122"/>
              </a:rPr>
              <a:t>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p>
          <a:p>
            <a:pPr algn="l">
              <a:lnSpc>
                <a:spcPct val="114000"/>
              </a:lnSpc>
            </a:pPr>
            <a:r>
              <a:rPr lang="en-US" altLang="zh-CN" sz="3400" b="1" dirty="0">
                <a:solidFill>
                  <a:srgbClr val="FFFF00"/>
                </a:solidFill>
                <a:ea typeface="微软雅黑" panose="020B0503020204020204" pitchFamily="34" charset="-122"/>
              </a:rPr>
              <a:t>3 </a:t>
            </a:r>
            <a:r>
              <a:rPr lang="zh-CN" altLang="en-US" sz="3400" b="1" dirty="0" smtClean="0">
                <a:solidFill>
                  <a:srgbClr val="FFFF00"/>
                </a:solidFill>
                <a:ea typeface="微软雅黑" panose="020B0503020204020204" pitchFamily="34" charset="-122"/>
              </a:rPr>
              <a:t>耶穌回答說：“我實實在在地告訴你：人若不重生，就不能見　神的國。” </a:t>
            </a:r>
          </a:p>
          <a:p>
            <a:pPr algn="l">
              <a:lnSpc>
                <a:spcPct val="100000"/>
              </a:lnSpc>
            </a:pPr>
            <a:r>
              <a:rPr lang="en-US" altLang="zh-CN" sz="3400" b="1" dirty="0" smtClean="0">
                <a:solidFill>
                  <a:schemeClr val="bg2"/>
                </a:solidFill>
                <a:ea typeface="微软雅黑" panose="020B0503020204020204" pitchFamily="34" charset="-122"/>
              </a:rPr>
              <a:t>Jesus </a:t>
            </a:r>
            <a:r>
              <a:rPr lang="en-US" altLang="zh-CN" sz="3400" b="1" dirty="0">
                <a:solidFill>
                  <a:schemeClr val="bg2"/>
                </a:solidFill>
                <a:ea typeface="微软雅黑" panose="020B0503020204020204" pitchFamily="34" charset="-122"/>
              </a:rPr>
              <a:t>answered and said to him, “Most assuredly, I say to you, unless one is born again, he cannot see the kingdom of God.”</a:t>
            </a:r>
          </a:p>
          <a:p>
            <a:pPr algn="l">
              <a:lnSpc>
                <a:spcPct val="114000"/>
              </a:lnSpc>
            </a:pPr>
            <a:r>
              <a:rPr lang="en-US" altLang="zh-CN" sz="3400" b="1" dirty="0">
                <a:solidFill>
                  <a:srgbClr val="FFFF00"/>
                </a:solidFill>
                <a:ea typeface="微软雅黑" panose="020B0503020204020204" pitchFamily="34" charset="-122"/>
              </a:rPr>
              <a:t>4 </a:t>
            </a:r>
            <a:r>
              <a:rPr lang="zh-CN" altLang="en-US" sz="3400" b="1" dirty="0" smtClean="0">
                <a:solidFill>
                  <a:srgbClr val="FFFF00"/>
                </a:solidFill>
                <a:ea typeface="微软雅黑" panose="020B0503020204020204" pitchFamily="34" charset="-122"/>
              </a:rPr>
              <a:t>尼哥底母說：“人已經老了，如何能重生呢？</a:t>
            </a:r>
            <a:r>
              <a:rPr lang="zh-CN" altLang="en-US" sz="3400" b="1" dirty="0" smtClean="0">
                <a:solidFill>
                  <a:schemeClr val="bg2"/>
                </a:solidFill>
                <a:ea typeface="微软雅黑" panose="020B0503020204020204" pitchFamily="34" charset="-122"/>
              </a:rPr>
              <a:t>豈能再進母腹生出來嗎？” </a:t>
            </a:r>
          </a:p>
          <a:p>
            <a:pPr algn="l">
              <a:lnSpc>
                <a:spcPct val="100000"/>
              </a:lnSpc>
            </a:pPr>
            <a:r>
              <a:rPr lang="en-US" altLang="zh-CN" sz="3400" b="1" dirty="0" smtClean="0">
                <a:solidFill>
                  <a:schemeClr val="bg2"/>
                </a:solidFill>
                <a:ea typeface="微软雅黑" panose="020B0503020204020204" pitchFamily="34" charset="-122"/>
              </a:rPr>
              <a:t>Nicodemus </a:t>
            </a:r>
            <a:r>
              <a:rPr lang="en-US" altLang="zh-CN" sz="3400" b="1" dirty="0">
                <a:solidFill>
                  <a:schemeClr val="bg2"/>
                </a:solidFill>
                <a:ea typeface="微软雅黑" panose="020B0503020204020204" pitchFamily="34" charset="-122"/>
              </a:rPr>
              <a:t>said to Him, “How can a man be born when he is old? Can he enter a second time into his mother’s womb and be born?”</a:t>
            </a:r>
          </a:p>
        </p:txBody>
      </p:sp>
    </p:spTree>
    <p:extLst>
      <p:ext uri="{BB962C8B-B14F-4D97-AF65-F5344CB8AC3E}">
        <p14:creationId xmlns:p14="http://schemas.microsoft.com/office/powerpoint/2010/main" val="321402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約翰福音 </a:t>
            </a:r>
            <a:r>
              <a:rPr lang="en-US" altLang="zh-CN" sz="3600" b="1" u="sng" dirty="0" smtClean="0">
                <a:solidFill>
                  <a:schemeClr val="bg1"/>
                </a:solidFill>
                <a:ea typeface="微软雅黑" panose="020B0503020204020204" pitchFamily="34" charset="-122"/>
              </a:rPr>
              <a:t>John </a:t>
            </a:r>
            <a:r>
              <a:rPr lang="en-US" altLang="zh-CN" sz="3600" b="1" u="sng" dirty="0">
                <a:solidFill>
                  <a:schemeClr val="bg1"/>
                </a:solidFill>
                <a:ea typeface="微软雅黑" panose="020B0503020204020204" pitchFamily="34" charset="-122"/>
              </a:rPr>
              <a:t>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smtClean="0">
                <a:solidFill>
                  <a:srgbClr val="FFFF00"/>
                </a:solidFill>
                <a:ea typeface="微软雅黑" panose="020B0503020204020204" pitchFamily="34" charset="-122"/>
              </a:rPr>
              <a:t>耶穌說：“我實實在在地告訴你：人若不是從水和聖靈生的，就不能進　神的國。</a:t>
            </a:r>
          </a:p>
          <a:p>
            <a:pPr algn="l">
              <a:lnSpc>
                <a:spcPct val="114000"/>
              </a:lnSpc>
            </a:pPr>
            <a:r>
              <a:rPr lang="en-US" altLang="zh-CN" sz="3600" b="1" dirty="0" smtClean="0">
                <a:solidFill>
                  <a:schemeClr val="bg2"/>
                </a:solidFill>
                <a:ea typeface="微软雅黑" panose="020B0503020204020204" pitchFamily="34" charset="-122"/>
              </a:rPr>
              <a:t>Jesus </a:t>
            </a:r>
            <a:r>
              <a:rPr lang="en-US" altLang="zh-CN" sz="3600" b="1" dirty="0">
                <a:solidFill>
                  <a:schemeClr val="bg2"/>
                </a:solidFill>
                <a:ea typeface="微软雅黑" panose="020B0503020204020204" pitchFamily="34" charset="-122"/>
              </a:rPr>
              <a:t>answered, “Most assuredly, I say to you, unless one is born of water and the Spirit, he cannot enter the kingdom of God.</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smtClean="0">
                <a:solidFill>
                  <a:srgbClr val="FFFF00"/>
                </a:solidFill>
                <a:ea typeface="微软雅黑" panose="020B0503020204020204" pitchFamily="34" charset="-122"/>
              </a:rPr>
              <a:t>從肉身生的，就是肉身；從靈生的，就是靈。</a:t>
            </a:r>
          </a:p>
          <a:p>
            <a:pPr algn="l">
              <a:lnSpc>
                <a:spcPct val="114000"/>
              </a:lnSpc>
            </a:pPr>
            <a:r>
              <a:rPr lang="en-US" altLang="zh-CN" sz="3600" b="1" dirty="0" smtClean="0">
                <a:solidFill>
                  <a:schemeClr val="bg2"/>
                </a:solidFill>
                <a:ea typeface="微软雅黑" panose="020B0503020204020204" pitchFamily="34" charset="-122"/>
              </a:rPr>
              <a:t>That </a:t>
            </a:r>
            <a:r>
              <a:rPr lang="en-US" altLang="zh-CN" sz="3600" b="1" dirty="0">
                <a:solidFill>
                  <a:schemeClr val="bg2"/>
                </a:solidFill>
                <a:ea typeface="微软雅黑" panose="020B0503020204020204" pitchFamily="34" charset="-122"/>
              </a:rPr>
              <a:t>which is born of the flesh is flesh, and that which is born of the Spirit is spirit</a:t>
            </a:r>
            <a:r>
              <a:rPr lang="en-US" altLang="zh-CN" sz="3600" b="1" dirty="0" smtClean="0">
                <a:solidFill>
                  <a:schemeClr val="bg2"/>
                </a:solidFill>
                <a:ea typeface="微软雅黑" panose="020B0503020204020204" pitchFamily="34" charset="-122"/>
              </a:rPr>
              <a:t>.</a:t>
            </a:r>
            <a:endParaRPr lang="en-US" altLang="zh-CN" sz="3600" b="1" dirty="0">
              <a:solidFill>
                <a:schemeClr val="bg2"/>
              </a:solidFill>
              <a:ea typeface="微软雅黑" panose="020B0503020204020204" pitchFamily="34" charset="-122"/>
            </a:endParaRPr>
          </a:p>
        </p:txBody>
      </p:sp>
    </p:spTree>
    <p:extLst>
      <p:ext uri="{BB962C8B-B14F-4D97-AF65-F5344CB8AC3E}">
        <p14:creationId xmlns:p14="http://schemas.microsoft.com/office/powerpoint/2010/main" val="37119418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約翰福音 </a:t>
            </a:r>
            <a:r>
              <a:rPr lang="en-US" altLang="zh-CN" sz="3600" b="1" u="sng" dirty="0" smtClean="0">
                <a:solidFill>
                  <a:schemeClr val="bg1"/>
                </a:solidFill>
                <a:ea typeface="微软雅黑" panose="020B0503020204020204" pitchFamily="34" charset="-122"/>
              </a:rPr>
              <a:t>John </a:t>
            </a:r>
            <a:r>
              <a:rPr lang="en-US" altLang="zh-CN" sz="3600" b="1" u="sng" dirty="0">
                <a:solidFill>
                  <a:schemeClr val="bg1"/>
                </a:solidFill>
                <a:ea typeface="微软雅黑" panose="020B0503020204020204" pitchFamily="34" charset="-122"/>
              </a:rPr>
              <a:t>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p>
          <a:p>
            <a:pPr algn="l">
              <a:lnSpc>
                <a:spcPct val="114000"/>
              </a:lnSpc>
            </a:pPr>
            <a:r>
              <a:rPr lang="en-US" altLang="zh-CN" sz="3400" b="1" dirty="0">
                <a:solidFill>
                  <a:srgbClr val="FFFF00"/>
                </a:solidFill>
                <a:ea typeface="微软雅黑" panose="020B0503020204020204" pitchFamily="34" charset="-122"/>
              </a:rPr>
              <a:t>7 </a:t>
            </a:r>
            <a:r>
              <a:rPr lang="zh-CN" altLang="en-US" sz="3400" b="1" dirty="0" smtClean="0">
                <a:solidFill>
                  <a:srgbClr val="FFFF00"/>
                </a:solidFill>
                <a:ea typeface="微软雅黑" panose="020B0503020204020204" pitchFamily="34" charset="-122"/>
              </a:rPr>
              <a:t>我說，‘你們必須重生’，你不要以爲希奇。</a:t>
            </a:r>
          </a:p>
          <a:p>
            <a:pPr algn="l">
              <a:lnSpc>
                <a:spcPct val="114000"/>
              </a:lnSpc>
            </a:pPr>
            <a:r>
              <a:rPr lang="en-US" altLang="zh-CN" sz="3400" b="1" dirty="0" smtClean="0">
                <a:solidFill>
                  <a:schemeClr val="bg2"/>
                </a:solidFill>
                <a:ea typeface="微软雅黑" panose="020B0503020204020204" pitchFamily="34" charset="-122"/>
              </a:rPr>
              <a:t>Do </a:t>
            </a:r>
            <a:r>
              <a:rPr lang="en-US" altLang="zh-CN" sz="3400" b="1" dirty="0">
                <a:solidFill>
                  <a:schemeClr val="bg2"/>
                </a:solidFill>
                <a:ea typeface="微软雅黑" panose="020B0503020204020204" pitchFamily="34" charset="-122"/>
              </a:rPr>
              <a:t>not marvel that I said to you, ‘You must be born again.’</a:t>
            </a:r>
          </a:p>
        </p:txBody>
      </p:sp>
    </p:spTree>
    <p:extLst>
      <p:ext uri="{BB962C8B-B14F-4D97-AF65-F5344CB8AC3E}">
        <p14:creationId xmlns:p14="http://schemas.microsoft.com/office/powerpoint/2010/main" val="15201512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約翰福音 </a:t>
            </a:r>
            <a:r>
              <a:rPr lang="en-US" altLang="zh-CN" sz="3600" b="1" u="sng" dirty="0" smtClean="0">
                <a:solidFill>
                  <a:schemeClr val="bg1"/>
                </a:solidFill>
                <a:ea typeface="微软雅黑" panose="020B0503020204020204" pitchFamily="34" charset="-122"/>
              </a:rPr>
              <a:t>John </a:t>
            </a:r>
            <a:r>
              <a:rPr lang="en-US" altLang="zh-CN" sz="3600" b="1" u="sng" dirty="0">
                <a:solidFill>
                  <a:schemeClr val="bg1"/>
                </a:solidFill>
                <a:ea typeface="微软雅黑" panose="020B0503020204020204" pitchFamily="34" charset="-122"/>
              </a:rPr>
              <a:t>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6-7】</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smtClean="0">
                <a:solidFill>
                  <a:srgbClr val="FFFF00"/>
                </a:solidFill>
                <a:ea typeface="微软雅黑" panose="020B0503020204020204" pitchFamily="34" charset="-122"/>
              </a:rPr>
              <a:t>從肉身生的，就是肉身；從靈生的，就是靈。</a:t>
            </a:r>
          </a:p>
          <a:p>
            <a:pPr algn="l">
              <a:lnSpc>
                <a:spcPct val="114000"/>
              </a:lnSpc>
            </a:pPr>
            <a:r>
              <a:rPr lang="en-US" altLang="zh-CN" sz="3600" b="1" dirty="0" smtClean="0">
                <a:solidFill>
                  <a:schemeClr val="bg1"/>
                </a:solidFill>
                <a:ea typeface="微软雅黑" panose="020B0503020204020204" pitchFamily="34" charset="-122"/>
              </a:rPr>
              <a:t>That </a:t>
            </a:r>
            <a:r>
              <a:rPr lang="en-US" altLang="zh-CN" sz="3600" b="1" dirty="0">
                <a:solidFill>
                  <a:schemeClr val="bg1"/>
                </a:solidFill>
                <a:ea typeface="微软雅黑" panose="020B0503020204020204" pitchFamily="34" charset="-122"/>
              </a:rPr>
              <a:t>which is born of the flesh is flesh, and that which is born of the Spirit is spirit.</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smtClean="0">
                <a:solidFill>
                  <a:srgbClr val="FFFF00"/>
                </a:solidFill>
                <a:ea typeface="微软雅黑" panose="020B0503020204020204" pitchFamily="34" charset="-122"/>
              </a:rPr>
              <a:t>我說，‘你們必須重生’，你不要以爲希奇。</a:t>
            </a:r>
          </a:p>
          <a:p>
            <a:pPr algn="l">
              <a:lnSpc>
                <a:spcPct val="114000"/>
              </a:lnSpc>
            </a:pPr>
            <a:r>
              <a:rPr lang="en-US" altLang="zh-CN" sz="3600" b="1" dirty="0" smtClean="0">
                <a:solidFill>
                  <a:schemeClr val="bg1"/>
                </a:solidFill>
                <a:ea typeface="微软雅黑" panose="020B0503020204020204" pitchFamily="34" charset="-122"/>
              </a:rPr>
              <a:t>Do </a:t>
            </a:r>
            <a:r>
              <a:rPr lang="en-US" altLang="zh-CN" sz="3600" b="1" dirty="0">
                <a:solidFill>
                  <a:schemeClr val="bg1"/>
                </a:solidFill>
                <a:ea typeface="微软雅黑" panose="020B0503020204020204" pitchFamily="34" charset="-122"/>
              </a:rPr>
              <a:t>not marvel that I said to you, ‘You must be born again.’</a:t>
            </a:r>
          </a:p>
        </p:txBody>
      </p:sp>
    </p:spTree>
    <p:extLst>
      <p:ext uri="{BB962C8B-B14F-4D97-AF65-F5344CB8AC3E}">
        <p14:creationId xmlns:p14="http://schemas.microsoft.com/office/powerpoint/2010/main" val="30031318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希伯來書 </a:t>
            </a:r>
            <a:r>
              <a:rPr lang="en-US" altLang="zh-CN" sz="3600" b="1" u="sng" dirty="0" smtClean="0">
                <a:solidFill>
                  <a:schemeClr val="bg1"/>
                </a:solidFill>
                <a:ea typeface="微软雅黑" panose="020B0503020204020204" pitchFamily="34" charset="-122"/>
              </a:rPr>
              <a:t>Hebrews </a:t>
            </a:r>
            <a:r>
              <a:rPr lang="en-US" altLang="zh-CN" sz="3600" b="1" u="sng" dirty="0">
                <a:solidFill>
                  <a:schemeClr val="bg1"/>
                </a:solidFill>
                <a:ea typeface="微软雅黑" panose="020B0503020204020204" pitchFamily="34" charset="-122"/>
              </a:rPr>
              <a:t>8:1-13】</a:t>
            </a:r>
          </a:p>
          <a:p>
            <a:pPr algn="l">
              <a:lnSpc>
                <a:spcPct val="114000"/>
              </a:lnSpc>
            </a:pPr>
            <a:r>
              <a:rPr lang="en-US" altLang="zh-CN" sz="3400" b="1" dirty="0">
                <a:solidFill>
                  <a:srgbClr val="FFFF00"/>
                </a:solidFill>
                <a:ea typeface="微软雅黑" panose="020B0503020204020204" pitchFamily="34" charset="-122"/>
              </a:rPr>
              <a:t>1 </a:t>
            </a:r>
            <a:r>
              <a:rPr lang="zh-CN" altLang="en-US" sz="3400" b="1" dirty="0" smtClean="0">
                <a:solidFill>
                  <a:srgbClr val="FFFF00"/>
                </a:solidFill>
                <a:ea typeface="微软雅黑" panose="020B0503020204020204" pitchFamily="34" charset="-122"/>
              </a:rPr>
              <a:t>我們所講的事，其中第一要緊的，就是我們有這樣的大祭司，已經坐在天上至大者寶座的右邊， </a:t>
            </a:r>
            <a:r>
              <a:rPr lang="en-US" altLang="zh-CN" sz="3400" b="1" dirty="0" smtClean="0">
                <a:solidFill>
                  <a:schemeClr val="bg1"/>
                </a:solidFill>
                <a:ea typeface="微软雅黑" panose="020B0503020204020204" pitchFamily="34" charset="-122"/>
              </a:rPr>
              <a:t>Now </a:t>
            </a:r>
            <a:r>
              <a:rPr lang="en-US" altLang="zh-CN" sz="3400" b="1" dirty="0">
                <a:solidFill>
                  <a:schemeClr val="bg1"/>
                </a:solidFill>
                <a:ea typeface="微软雅黑" panose="020B0503020204020204" pitchFamily="34" charset="-122"/>
              </a:rPr>
              <a:t>this is the main point of the things we are saying: We have such a High Priest, who is seated at the right hand of the throne of the Majesty in the heavens,</a:t>
            </a:r>
          </a:p>
          <a:p>
            <a:pPr algn="l">
              <a:lnSpc>
                <a:spcPct val="114000"/>
              </a:lnSpc>
            </a:pPr>
            <a:r>
              <a:rPr lang="en-US" altLang="zh-CN" sz="3400" b="1" dirty="0">
                <a:solidFill>
                  <a:srgbClr val="FFFF00"/>
                </a:solidFill>
                <a:ea typeface="微软雅黑" panose="020B0503020204020204" pitchFamily="34" charset="-122"/>
              </a:rPr>
              <a:t>2 </a:t>
            </a:r>
            <a:r>
              <a:rPr lang="zh-CN" altLang="en-US" sz="3400" b="1" dirty="0" smtClean="0">
                <a:solidFill>
                  <a:srgbClr val="FFFF00"/>
                </a:solidFill>
                <a:ea typeface="微软雅黑" panose="020B0503020204020204" pitchFamily="34" charset="-122"/>
              </a:rPr>
              <a:t>在聖所，就是真帳幕裏作執事。這帳幕是主所支的，不是人所支的。</a:t>
            </a:r>
          </a:p>
          <a:p>
            <a:pPr algn="l">
              <a:lnSpc>
                <a:spcPct val="100000"/>
              </a:lnSpc>
            </a:pPr>
            <a:r>
              <a:rPr lang="en-US" altLang="zh-CN" sz="3400" b="1" dirty="0" smtClean="0">
                <a:solidFill>
                  <a:schemeClr val="bg1"/>
                </a:solidFill>
                <a:ea typeface="微软雅黑" panose="020B0503020204020204" pitchFamily="34" charset="-122"/>
              </a:rPr>
              <a:t>a </a:t>
            </a:r>
            <a:r>
              <a:rPr lang="en-US" altLang="zh-CN" sz="3400" b="1" dirty="0">
                <a:solidFill>
                  <a:schemeClr val="bg1"/>
                </a:solidFill>
                <a:ea typeface="微软雅黑" panose="020B0503020204020204" pitchFamily="34" charset="-122"/>
              </a:rPr>
              <a:t>Minister of the sanctuary and of the true tabernacle which the Lord erected, and not man.</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9440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哥林多前書 </a:t>
            </a:r>
            <a:r>
              <a:rPr lang="en-US" altLang="zh-CN" sz="3600" b="1" u="sng" dirty="0" smtClean="0">
                <a:solidFill>
                  <a:schemeClr val="bg1"/>
                </a:solidFill>
                <a:ea typeface="微软雅黑" panose="020B0503020204020204" pitchFamily="34" charset="-122"/>
              </a:rPr>
              <a:t>Corinthians </a:t>
            </a:r>
            <a:r>
              <a:rPr lang="en-US" altLang="zh-CN" sz="3600" b="1" u="sng" dirty="0">
                <a:solidFill>
                  <a:schemeClr val="bg1"/>
                </a:solidFill>
                <a:ea typeface="微软雅黑" panose="020B0503020204020204" pitchFamily="34" charset="-122"/>
              </a:rPr>
              <a:t>15:50】</a:t>
            </a:r>
          </a:p>
          <a:p>
            <a:pPr algn="l">
              <a:lnSpc>
                <a:spcPct val="114000"/>
              </a:lnSpc>
            </a:pPr>
            <a:r>
              <a:rPr lang="zh-CN" altLang="en-US" sz="3600" b="1" dirty="0" smtClean="0">
                <a:solidFill>
                  <a:srgbClr val="FFFF00"/>
                </a:solidFill>
                <a:ea typeface="微软雅黑" panose="020B0503020204020204" pitchFamily="34" charset="-122"/>
              </a:rPr>
              <a:t>弟兄們，我告訴你們說，血肉之體不能承受　神的國，必朽壞的不能承受不朽壞的。</a:t>
            </a:r>
          </a:p>
          <a:p>
            <a:pPr algn="l">
              <a:lnSpc>
                <a:spcPct val="114000"/>
              </a:lnSpc>
            </a:pPr>
            <a:r>
              <a:rPr lang="en-US" altLang="zh-CN" sz="3600" b="1" dirty="0" smtClean="0">
                <a:solidFill>
                  <a:schemeClr val="bg1"/>
                </a:solidFill>
                <a:ea typeface="微软雅黑" panose="020B0503020204020204" pitchFamily="34" charset="-122"/>
              </a:rPr>
              <a:t>Now </a:t>
            </a:r>
            <a:r>
              <a:rPr lang="en-US" altLang="zh-CN" sz="3600" b="1" dirty="0">
                <a:solidFill>
                  <a:schemeClr val="bg1"/>
                </a:solidFill>
                <a:ea typeface="微软雅黑" panose="020B0503020204020204" pitchFamily="34" charset="-122"/>
              </a:rPr>
              <a:t>this I say, brethren, that flesh and blood cannot inherit the kingdom of God; nor does corruption inherit incorruption.</a:t>
            </a:r>
          </a:p>
        </p:txBody>
      </p:sp>
    </p:spTree>
    <p:extLst>
      <p:ext uri="{BB962C8B-B14F-4D97-AF65-F5344CB8AC3E}">
        <p14:creationId xmlns:p14="http://schemas.microsoft.com/office/powerpoint/2010/main" val="33743503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羅馬書 </a:t>
            </a:r>
            <a:r>
              <a:rPr lang="en-US" altLang="zh-CN" sz="3600" b="1" u="sng" dirty="0" smtClean="0">
                <a:solidFill>
                  <a:schemeClr val="bg1"/>
                </a:solidFill>
                <a:ea typeface="微软雅黑" panose="020B0503020204020204" pitchFamily="34" charset="-122"/>
              </a:rPr>
              <a:t>Romans </a:t>
            </a:r>
            <a:r>
              <a:rPr lang="en-US" altLang="zh-CN" sz="3600" b="1" u="sng" dirty="0">
                <a:solidFill>
                  <a:schemeClr val="bg1"/>
                </a:solidFill>
                <a:ea typeface="微软雅黑" panose="020B0503020204020204" pitchFamily="34" charset="-122"/>
              </a:rPr>
              <a:t>6:12-13】</a:t>
            </a:r>
          </a:p>
          <a:p>
            <a:pPr algn="l">
              <a:lnSpc>
                <a:spcPct val="114000"/>
              </a:lnSpc>
            </a:pPr>
            <a:r>
              <a:rPr lang="en-US" altLang="zh-CN" sz="3200" b="1" dirty="0">
                <a:solidFill>
                  <a:srgbClr val="FFFF00"/>
                </a:solidFill>
                <a:ea typeface="微软雅黑" panose="020B0503020204020204" pitchFamily="34" charset="-122"/>
              </a:rPr>
              <a:t>12 </a:t>
            </a:r>
            <a:r>
              <a:rPr lang="zh-CN" altLang="en-US" sz="3200" b="1" dirty="0" smtClean="0">
                <a:solidFill>
                  <a:srgbClr val="FFFF00"/>
                </a:solidFill>
                <a:ea typeface="微软雅黑" panose="020B0503020204020204" pitchFamily="34" charset="-122"/>
              </a:rPr>
              <a:t>所以，不要容罪在你們必死的身上作王，使你們順從身子的私欲。</a:t>
            </a:r>
          </a:p>
          <a:p>
            <a:pPr algn="l">
              <a:lnSpc>
                <a:spcPct val="100000"/>
              </a:lnSpc>
            </a:pPr>
            <a:r>
              <a:rPr lang="en-US" altLang="zh-CN" sz="3200" b="1" dirty="0" smtClean="0">
                <a:solidFill>
                  <a:schemeClr val="bg1"/>
                </a:solidFill>
                <a:ea typeface="微软雅黑" panose="020B0503020204020204" pitchFamily="34" charset="-122"/>
              </a:rPr>
              <a:t>Therefore </a:t>
            </a:r>
            <a:r>
              <a:rPr lang="en-US" altLang="zh-CN" sz="3200" b="1" dirty="0">
                <a:solidFill>
                  <a:schemeClr val="bg1"/>
                </a:solidFill>
                <a:ea typeface="微软雅黑" panose="020B0503020204020204" pitchFamily="34" charset="-122"/>
              </a:rPr>
              <a:t>do not let sin reign in your mortal body, that you should obey it in its lusts.</a:t>
            </a:r>
          </a:p>
          <a:p>
            <a:pPr algn="l">
              <a:lnSpc>
                <a:spcPct val="114000"/>
              </a:lnSpc>
            </a:pPr>
            <a:r>
              <a:rPr lang="en-US" altLang="zh-CN" sz="3200" b="1" dirty="0">
                <a:solidFill>
                  <a:srgbClr val="FFFF00"/>
                </a:solidFill>
                <a:ea typeface="微软雅黑" panose="020B0503020204020204" pitchFamily="34" charset="-122"/>
              </a:rPr>
              <a:t>13 </a:t>
            </a:r>
            <a:r>
              <a:rPr lang="zh-CN" altLang="en-US" sz="3200" b="1" dirty="0" smtClean="0">
                <a:solidFill>
                  <a:srgbClr val="FFFF00"/>
                </a:solidFill>
                <a:ea typeface="微软雅黑" panose="020B0503020204020204" pitchFamily="34" charset="-122"/>
              </a:rPr>
              <a:t>也不要將你們的肢體獻給罪作不義的器具；倒要像從死裏復活的人，將自己獻給　神，幷將肢體作義的器具獻給　神。</a:t>
            </a:r>
          </a:p>
          <a:p>
            <a:pPr algn="l">
              <a:lnSpc>
                <a:spcPct val="100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do not present your members as instruments of unrighteousness to sin, but present yourselves to God as being alive from the dead, and your members as instruments of righteousness to God.</a:t>
            </a:r>
          </a:p>
        </p:txBody>
      </p:sp>
    </p:spTree>
    <p:extLst>
      <p:ext uri="{BB962C8B-B14F-4D97-AF65-F5344CB8AC3E}">
        <p14:creationId xmlns:p14="http://schemas.microsoft.com/office/powerpoint/2010/main" val="32929499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約翰一書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John 3:9-10】</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smtClean="0">
                <a:solidFill>
                  <a:srgbClr val="FFFF00"/>
                </a:solidFill>
                <a:ea typeface="微软雅黑" panose="020B0503020204020204" pitchFamily="34" charset="-122"/>
              </a:rPr>
              <a:t>凡從　神生的，就不犯罪，因　神的道（原文作“種”）存在他心裏，他也不能犯罪，因爲他是由神生的。</a:t>
            </a:r>
          </a:p>
          <a:p>
            <a:pPr algn="l">
              <a:lnSpc>
                <a:spcPct val="114000"/>
              </a:lnSpc>
            </a:pPr>
            <a:r>
              <a:rPr lang="en-US" altLang="zh-CN" sz="3600" b="1" dirty="0" smtClean="0">
                <a:solidFill>
                  <a:schemeClr val="bg1"/>
                </a:solidFill>
                <a:ea typeface="微软雅黑" panose="020B0503020204020204" pitchFamily="34" charset="-122"/>
              </a:rPr>
              <a:t>Whoever </a:t>
            </a:r>
            <a:r>
              <a:rPr lang="en-US" altLang="zh-CN" sz="3600" b="1" dirty="0">
                <a:solidFill>
                  <a:schemeClr val="bg1"/>
                </a:solidFill>
                <a:ea typeface="微软雅黑" panose="020B0503020204020204" pitchFamily="34" charset="-122"/>
              </a:rPr>
              <a:t>has been born of God does not sin, for His seed remains in him; and he cannot sin, because he has been born of God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903771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約翰一書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John 3:9-10】</a:t>
            </a:r>
          </a:p>
          <a:p>
            <a:pPr algn="l">
              <a:lnSpc>
                <a:spcPct val="114000"/>
              </a:lnSpc>
            </a:pPr>
            <a:r>
              <a:rPr lang="en-US" altLang="zh-CN" sz="3600" b="1" dirty="0">
                <a:solidFill>
                  <a:srgbClr val="FFFF00"/>
                </a:solidFill>
                <a:ea typeface="微软雅黑" panose="020B0503020204020204" pitchFamily="34" charset="-122"/>
              </a:rPr>
              <a:t>10 </a:t>
            </a:r>
            <a:r>
              <a:rPr lang="zh-CN" altLang="en-US" sz="3600" b="1" dirty="0" smtClean="0">
                <a:solidFill>
                  <a:srgbClr val="FFFF00"/>
                </a:solidFill>
                <a:ea typeface="微软雅黑" panose="020B0503020204020204" pitchFamily="34" charset="-122"/>
              </a:rPr>
              <a:t>從此就顯出誰是　神的兒女，誰是魔鬼的兒女。凡不行義的就不屬　神，不愛弟兄的也是如此。</a:t>
            </a:r>
          </a:p>
          <a:p>
            <a:pPr algn="l">
              <a:lnSpc>
                <a:spcPct val="114000"/>
              </a:lnSpc>
            </a:pPr>
            <a:r>
              <a:rPr lang="en-US" altLang="zh-CN" sz="3600" b="1" dirty="0" smtClean="0">
                <a:solidFill>
                  <a:schemeClr val="bg1"/>
                </a:solidFill>
                <a:ea typeface="微软雅黑" panose="020B0503020204020204" pitchFamily="34" charset="-122"/>
              </a:rPr>
              <a:t>In </a:t>
            </a:r>
            <a:r>
              <a:rPr lang="en-US" altLang="zh-CN" sz="3600" b="1" dirty="0">
                <a:solidFill>
                  <a:schemeClr val="bg1"/>
                </a:solidFill>
                <a:ea typeface="微软雅黑" panose="020B0503020204020204" pitchFamily="34" charset="-122"/>
              </a:rPr>
              <a:t>this the children of God and the children of the devil are manifest: Whoever does not practice righteousness is not of God, nor is he who does not love his brother.</a:t>
            </a:r>
          </a:p>
        </p:txBody>
      </p:sp>
    </p:spTree>
    <p:extLst>
      <p:ext uri="{BB962C8B-B14F-4D97-AF65-F5344CB8AC3E}">
        <p14:creationId xmlns:p14="http://schemas.microsoft.com/office/powerpoint/2010/main" val="23467192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以西結書 </a:t>
            </a:r>
            <a:r>
              <a:rPr lang="en-US" altLang="zh-CN" sz="3600" b="1" u="sng" dirty="0" smtClean="0">
                <a:solidFill>
                  <a:schemeClr val="bg1"/>
                </a:solidFill>
                <a:ea typeface="微软雅黑" panose="020B0503020204020204" pitchFamily="34" charset="-122"/>
              </a:rPr>
              <a:t>Ezekiel </a:t>
            </a:r>
            <a:r>
              <a:rPr lang="en-US" altLang="zh-CN" sz="3600" b="1" u="sng" dirty="0">
                <a:solidFill>
                  <a:schemeClr val="bg1"/>
                </a:solidFill>
                <a:ea typeface="微软雅黑" panose="020B0503020204020204" pitchFamily="34" charset="-122"/>
              </a:rPr>
              <a:t>36:24-27】</a:t>
            </a:r>
          </a:p>
          <a:p>
            <a:pPr algn="l">
              <a:lnSpc>
                <a:spcPct val="114000"/>
              </a:lnSpc>
            </a:pPr>
            <a:r>
              <a:rPr lang="en-US" altLang="zh-CN" sz="3400" b="1" dirty="0">
                <a:solidFill>
                  <a:srgbClr val="FFFF00"/>
                </a:solidFill>
                <a:ea typeface="微软雅黑" panose="020B0503020204020204" pitchFamily="34" charset="-122"/>
              </a:rPr>
              <a:t>24 </a:t>
            </a:r>
            <a:r>
              <a:rPr lang="zh-CN" altLang="en-US" sz="3400" b="1" dirty="0" smtClean="0">
                <a:solidFill>
                  <a:srgbClr val="FFFF00"/>
                </a:solidFill>
                <a:ea typeface="微软雅黑" panose="020B0503020204020204" pitchFamily="34" charset="-122"/>
              </a:rPr>
              <a:t>我必從各國收取你們，從列邦聚集你們，引導你們歸回本地。</a:t>
            </a:r>
          </a:p>
          <a:p>
            <a:pPr algn="l">
              <a:lnSpc>
                <a:spcPct val="100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I will take you from among the nations, gather you out of all countries, and bring you into your own land.</a:t>
            </a:r>
          </a:p>
          <a:p>
            <a:pPr algn="l">
              <a:lnSpc>
                <a:spcPct val="114000"/>
              </a:lnSpc>
            </a:pPr>
            <a:r>
              <a:rPr lang="en-US" altLang="zh-CN" sz="3400" b="1" dirty="0">
                <a:solidFill>
                  <a:srgbClr val="FFFF00"/>
                </a:solidFill>
                <a:ea typeface="微软雅黑" panose="020B0503020204020204" pitchFamily="34" charset="-122"/>
              </a:rPr>
              <a:t>25 </a:t>
            </a:r>
            <a:r>
              <a:rPr lang="zh-CN" altLang="en-US" sz="3400" b="1" dirty="0" smtClean="0">
                <a:solidFill>
                  <a:srgbClr val="FFFF00"/>
                </a:solidFill>
                <a:ea typeface="微软雅黑" panose="020B0503020204020204" pitchFamily="34" charset="-122"/>
              </a:rPr>
              <a:t>我必用清水灑在你們身上，你們就潔淨了。我要潔淨你們，使你們脫離一切的污穢，弃掉一切的偶像。  </a:t>
            </a: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I will sprinkle clean water on you, and you shall be clean; I will cleanse you from all your filthiness and from all your idols</a:t>
            </a:r>
            <a:r>
              <a:rPr lang="en-US" altLang="zh-CN" sz="32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31166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以西結書 </a:t>
            </a:r>
            <a:r>
              <a:rPr lang="en-US" altLang="zh-CN" sz="3600" b="1" u="sng" dirty="0" smtClean="0">
                <a:solidFill>
                  <a:schemeClr val="bg1"/>
                </a:solidFill>
                <a:ea typeface="微软雅黑" panose="020B0503020204020204" pitchFamily="34" charset="-122"/>
              </a:rPr>
              <a:t>Ezekiel </a:t>
            </a:r>
            <a:r>
              <a:rPr lang="en-US" altLang="zh-CN" sz="3600" b="1" u="sng" dirty="0">
                <a:solidFill>
                  <a:schemeClr val="bg1"/>
                </a:solidFill>
                <a:ea typeface="微软雅黑" panose="020B0503020204020204" pitchFamily="34" charset="-122"/>
              </a:rPr>
              <a:t>36:24-27】</a:t>
            </a:r>
          </a:p>
          <a:p>
            <a:pPr algn="l">
              <a:lnSpc>
                <a:spcPct val="114000"/>
              </a:lnSpc>
            </a:pPr>
            <a:r>
              <a:rPr lang="en-US" altLang="zh-CN" sz="3400" b="1" dirty="0" smtClean="0">
                <a:solidFill>
                  <a:srgbClr val="FFFF00"/>
                </a:solidFill>
                <a:ea typeface="微软雅黑" panose="020B0503020204020204" pitchFamily="34" charset="-122"/>
              </a:rPr>
              <a:t>26 </a:t>
            </a:r>
            <a:r>
              <a:rPr lang="zh-CN" altLang="en-US" sz="3400" b="1" dirty="0" smtClean="0">
                <a:solidFill>
                  <a:srgbClr val="FFFF00"/>
                </a:solidFill>
                <a:ea typeface="微软雅黑" panose="020B0503020204020204" pitchFamily="34" charset="-122"/>
              </a:rPr>
              <a:t>我也要賜給你們一個新心，將新靈放在你們裏面。又從你們的肉體中除掉石心，賜給你們肉心。 </a:t>
            </a:r>
            <a:r>
              <a:rPr lang="en-US" altLang="zh-CN" sz="3400" b="1" dirty="0" smtClean="0">
                <a:solidFill>
                  <a:schemeClr val="bg1"/>
                </a:solidFill>
                <a:ea typeface="微软雅黑" panose="020B0503020204020204" pitchFamily="34" charset="-122"/>
              </a:rPr>
              <a:t>I </a:t>
            </a:r>
            <a:r>
              <a:rPr lang="en-US" altLang="zh-CN" sz="3400" b="1" dirty="0">
                <a:solidFill>
                  <a:schemeClr val="bg1"/>
                </a:solidFill>
                <a:ea typeface="微软雅黑" panose="020B0503020204020204" pitchFamily="34" charset="-122"/>
              </a:rPr>
              <a:t>will give you a new heart and put a new spirit within you; I will take the heart of stone out of your flesh and give you a heart of flesh.</a:t>
            </a:r>
          </a:p>
          <a:p>
            <a:pPr algn="l">
              <a:lnSpc>
                <a:spcPct val="114000"/>
              </a:lnSpc>
            </a:pPr>
            <a:r>
              <a:rPr lang="en-US" altLang="zh-CN" sz="3400" b="1" dirty="0">
                <a:solidFill>
                  <a:srgbClr val="FFFF00"/>
                </a:solidFill>
                <a:ea typeface="微软雅黑" panose="020B0503020204020204" pitchFamily="34" charset="-122"/>
              </a:rPr>
              <a:t>27 </a:t>
            </a:r>
            <a:r>
              <a:rPr lang="zh-CN" altLang="en-US" sz="3400" b="1" dirty="0" smtClean="0">
                <a:solidFill>
                  <a:srgbClr val="FFFF00"/>
                </a:solidFill>
                <a:ea typeface="微软雅黑" panose="020B0503020204020204" pitchFamily="34" charset="-122"/>
              </a:rPr>
              <a:t>我必將我的靈放在你們裏面，使你們順從我的律例，謹守遵行我的典章。</a:t>
            </a:r>
          </a:p>
          <a:p>
            <a:pPr algn="l">
              <a:lnSpc>
                <a:spcPct val="100000"/>
              </a:lnSpc>
            </a:pPr>
            <a:r>
              <a:rPr lang="en-US" altLang="zh-CN" sz="3400" b="1" dirty="0" smtClean="0">
                <a:solidFill>
                  <a:schemeClr val="bg1"/>
                </a:solidFill>
                <a:ea typeface="微软雅黑" panose="020B0503020204020204" pitchFamily="34" charset="-122"/>
              </a:rPr>
              <a:t>I </a:t>
            </a:r>
            <a:r>
              <a:rPr lang="en-US" altLang="zh-CN" sz="3400" b="1" dirty="0">
                <a:solidFill>
                  <a:schemeClr val="bg1"/>
                </a:solidFill>
                <a:ea typeface="微软雅黑" panose="020B0503020204020204" pitchFamily="34" charset="-122"/>
              </a:rPr>
              <a:t>will put My Spirit within you and cause you to walk in My statutes, and you will keep My judgments and do them.</a:t>
            </a:r>
          </a:p>
        </p:txBody>
      </p:sp>
    </p:spTree>
    <p:extLst>
      <p:ext uri="{BB962C8B-B14F-4D97-AF65-F5344CB8AC3E}">
        <p14:creationId xmlns:p14="http://schemas.microsoft.com/office/powerpoint/2010/main" val="37494285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詩篇 </a:t>
            </a:r>
            <a:r>
              <a:rPr lang="en-US" altLang="zh-CN" sz="3600" b="1" u="sng" dirty="0" smtClean="0">
                <a:solidFill>
                  <a:schemeClr val="bg1"/>
                </a:solidFill>
                <a:ea typeface="微软雅黑" panose="020B0503020204020204" pitchFamily="34" charset="-122"/>
              </a:rPr>
              <a:t>Psalms </a:t>
            </a:r>
            <a:r>
              <a:rPr lang="en-US" altLang="zh-CN" sz="3600" b="1" u="sng" dirty="0">
                <a:solidFill>
                  <a:schemeClr val="bg1"/>
                </a:solidFill>
                <a:ea typeface="微软雅黑" panose="020B0503020204020204" pitchFamily="34" charset="-122"/>
              </a:rPr>
              <a:t>23:1-6】</a:t>
            </a:r>
          </a:p>
          <a:p>
            <a:pPr algn="l">
              <a:lnSpc>
                <a:spcPct val="114000"/>
              </a:lnSpc>
            </a:pPr>
            <a:r>
              <a:rPr lang="en-US" altLang="zh-CN" sz="3600" b="1" dirty="0">
                <a:solidFill>
                  <a:srgbClr val="FFFF00"/>
                </a:solidFill>
                <a:ea typeface="微软雅黑" panose="020B0503020204020204" pitchFamily="34" charset="-122"/>
              </a:rPr>
              <a:t>1 </a:t>
            </a:r>
            <a:r>
              <a:rPr lang="zh-CN" altLang="en-US" sz="3600" b="1" dirty="0" smtClean="0">
                <a:solidFill>
                  <a:srgbClr val="FFFF00"/>
                </a:solidFill>
                <a:ea typeface="微软雅黑" panose="020B0503020204020204" pitchFamily="34" charset="-122"/>
              </a:rPr>
              <a:t>（大衛的詩。）耶和華是我的牧者，我必不至缺乏。</a:t>
            </a:r>
          </a:p>
          <a:p>
            <a:pPr algn="l">
              <a:lnSpc>
                <a:spcPct val="114000"/>
              </a:lnSpc>
            </a:pPr>
            <a:r>
              <a:rPr lang="en-US" altLang="zh-CN" sz="3600" b="1" dirty="0" smtClean="0">
                <a:solidFill>
                  <a:schemeClr val="bg1"/>
                </a:solidFill>
                <a:ea typeface="微软雅黑" panose="020B0503020204020204" pitchFamily="34" charset="-122"/>
              </a:rPr>
              <a:t>A </a:t>
            </a:r>
            <a:r>
              <a:rPr lang="en-US" altLang="zh-CN" sz="3600" b="1" dirty="0">
                <a:solidFill>
                  <a:schemeClr val="bg1"/>
                </a:solidFill>
                <a:ea typeface="微软雅黑" panose="020B0503020204020204" pitchFamily="34" charset="-122"/>
              </a:rPr>
              <a:t>Psalm of David. The Lord is my shepherd; I shall not want.</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smtClean="0">
                <a:solidFill>
                  <a:srgbClr val="FFFF00"/>
                </a:solidFill>
                <a:ea typeface="微软雅黑" panose="020B0503020204020204" pitchFamily="34" charset="-122"/>
              </a:rPr>
              <a:t>祂使我躺臥在青草地上，領我在可安歇的水邊；</a:t>
            </a:r>
          </a:p>
          <a:p>
            <a:pPr algn="l">
              <a:lnSpc>
                <a:spcPct val="114000"/>
              </a:lnSpc>
            </a:pPr>
            <a:r>
              <a:rPr lang="en-US" altLang="zh-CN" sz="3600" b="1" dirty="0" smtClean="0">
                <a:solidFill>
                  <a:schemeClr val="bg1"/>
                </a:solidFill>
                <a:ea typeface="微软雅黑" panose="020B0503020204020204" pitchFamily="34" charset="-122"/>
              </a:rPr>
              <a:t>He </a:t>
            </a:r>
            <a:r>
              <a:rPr lang="en-US" altLang="zh-CN" sz="3600" b="1" dirty="0">
                <a:solidFill>
                  <a:schemeClr val="bg1"/>
                </a:solidFill>
                <a:ea typeface="微软雅黑" panose="020B0503020204020204" pitchFamily="34" charset="-122"/>
              </a:rPr>
              <a:t>makes me to lie down in green pastures; He leads me beside the still waters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029652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詩篇 </a:t>
            </a:r>
            <a:r>
              <a:rPr lang="en-US" altLang="zh-CN" sz="3600" b="1" u="sng" dirty="0" smtClean="0">
                <a:solidFill>
                  <a:schemeClr val="bg1"/>
                </a:solidFill>
                <a:ea typeface="微软雅黑" panose="020B0503020204020204" pitchFamily="34" charset="-122"/>
              </a:rPr>
              <a:t>Psalms </a:t>
            </a:r>
            <a:r>
              <a:rPr lang="en-US" altLang="zh-CN" sz="3600" b="1" u="sng" dirty="0">
                <a:solidFill>
                  <a:schemeClr val="bg1"/>
                </a:solidFill>
                <a:ea typeface="微软雅黑" panose="020B0503020204020204" pitchFamily="34" charset="-122"/>
              </a:rPr>
              <a:t>23:1-6】</a:t>
            </a:r>
          </a:p>
          <a:p>
            <a:pPr algn="l">
              <a:lnSpc>
                <a:spcPct val="114000"/>
              </a:lnSpc>
            </a:pPr>
            <a:r>
              <a:rPr lang="en-US" altLang="zh-CN" sz="3600" b="1" dirty="0" smtClean="0">
                <a:solidFill>
                  <a:srgbClr val="FFFF00"/>
                </a:solidFill>
                <a:ea typeface="微软雅黑" panose="020B0503020204020204" pitchFamily="34" charset="-122"/>
              </a:rPr>
              <a:t>3 </a:t>
            </a:r>
            <a:r>
              <a:rPr lang="zh-CN" altLang="en-US" sz="3600" b="1" dirty="0" smtClean="0">
                <a:solidFill>
                  <a:srgbClr val="FFFF00"/>
                </a:solidFill>
                <a:ea typeface="微软雅黑" panose="020B0503020204020204" pitchFamily="34" charset="-122"/>
              </a:rPr>
              <a:t>祂使我的靈魂蘇醒，爲自己的名引導我走義路。 </a:t>
            </a:r>
            <a:r>
              <a:rPr lang="en-US" altLang="zh-CN" sz="3600" b="1" dirty="0" smtClean="0">
                <a:solidFill>
                  <a:schemeClr val="bg1"/>
                </a:solidFill>
                <a:ea typeface="微软雅黑" panose="020B0503020204020204" pitchFamily="34" charset="-122"/>
              </a:rPr>
              <a:t>He </a:t>
            </a:r>
            <a:r>
              <a:rPr lang="en-US" altLang="zh-CN" sz="3600" b="1" dirty="0">
                <a:solidFill>
                  <a:schemeClr val="bg1"/>
                </a:solidFill>
                <a:ea typeface="微软雅黑" panose="020B0503020204020204" pitchFamily="34" charset="-122"/>
              </a:rPr>
              <a:t>restores my soul; He leads me in the paths of righteousness For His name’s sake.</a:t>
            </a:r>
          </a:p>
          <a:p>
            <a:pPr algn="l">
              <a:lnSpc>
                <a:spcPct val="114000"/>
              </a:lnSpc>
            </a:pPr>
            <a:r>
              <a:rPr lang="en-US" altLang="zh-CN" sz="3600" b="1" dirty="0">
                <a:solidFill>
                  <a:srgbClr val="FFFF00"/>
                </a:solidFill>
                <a:ea typeface="微软雅黑" panose="020B0503020204020204" pitchFamily="34" charset="-122"/>
              </a:rPr>
              <a:t>4 </a:t>
            </a:r>
            <a:r>
              <a:rPr lang="zh-CN" altLang="en-US" sz="3600" b="1" dirty="0" smtClean="0">
                <a:solidFill>
                  <a:srgbClr val="FFFF00"/>
                </a:solidFill>
                <a:ea typeface="微软雅黑" panose="020B0503020204020204" pitchFamily="34" charset="-122"/>
              </a:rPr>
              <a:t>我雖然行過死蔭的幽谷，也不怕遭害，因爲你與我同在；你的杖，你的竿，都安慰我。</a:t>
            </a:r>
          </a:p>
          <a:p>
            <a:pPr algn="l">
              <a:lnSpc>
                <a:spcPct val="114000"/>
              </a:lnSpc>
            </a:pPr>
            <a:r>
              <a:rPr lang="en-US" altLang="zh-CN" sz="3600" b="1" dirty="0" smtClean="0">
                <a:solidFill>
                  <a:schemeClr val="bg1"/>
                </a:solidFill>
                <a:ea typeface="微软雅黑" panose="020B0503020204020204" pitchFamily="34" charset="-122"/>
              </a:rPr>
              <a:t>Yea</a:t>
            </a:r>
            <a:r>
              <a:rPr lang="en-US" altLang="zh-CN" sz="3600" b="1" dirty="0">
                <a:solidFill>
                  <a:schemeClr val="bg1"/>
                </a:solidFill>
                <a:ea typeface="微软雅黑" panose="020B0503020204020204" pitchFamily="34" charset="-122"/>
              </a:rPr>
              <a:t>, though I walk through the valley of the shadow of death, I will fear no evil; For You are with me; Your rod and Your staff, they comfort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809493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詩篇 </a:t>
            </a:r>
            <a:r>
              <a:rPr lang="en-US" altLang="zh-CN" sz="3600" b="1" u="sng" dirty="0" smtClean="0">
                <a:solidFill>
                  <a:schemeClr val="bg1"/>
                </a:solidFill>
                <a:ea typeface="微软雅黑" panose="020B0503020204020204" pitchFamily="34" charset="-122"/>
              </a:rPr>
              <a:t>Psalms </a:t>
            </a:r>
            <a:r>
              <a:rPr lang="en-US" altLang="zh-CN" sz="3600" b="1" u="sng" dirty="0">
                <a:solidFill>
                  <a:schemeClr val="bg1"/>
                </a:solidFill>
                <a:ea typeface="微软雅黑" panose="020B0503020204020204" pitchFamily="34" charset="-122"/>
              </a:rPr>
              <a:t>23:1-6】</a:t>
            </a:r>
          </a:p>
          <a:p>
            <a:pPr algn="l">
              <a:lnSpc>
                <a:spcPct val="114000"/>
              </a:lnSpc>
            </a:pPr>
            <a:r>
              <a:rPr lang="en-US" altLang="zh-CN" sz="3600" b="1" dirty="0" smtClean="0">
                <a:solidFill>
                  <a:srgbClr val="FFFF00"/>
                </a:solidFill>
                <a:ea typeface="微软雅黑" panose="020B0503020204020204" pitchFamily="34" charset="-122"/>
              </a:rPr>
              <a:t>5 </a:t>
            </a:r>
            <a:r>
              <a:rPr lang="zh-CN" altLang="en-US" sz="3600" b="1" dirty="0" smtClean="0">
                <a:solidFill>
                  <a:srgbClr val="FFFF00"/>
                </a:solidFill>
                <a:ea typeface="微软雅黑" panose="020B0503020204020204" pitchFamily="34" charset="-122"/>
              </a:rPr>
              <a:t>在我敵人面前，你爲我擺設筵席；你用油膏了我的頭，使我的福杯滿溢。</a:t>
            </a:r>
          </a:p>
          <a:p>
            <a:pPr algn="l">
              <a:lnSpc>
                <a:spcPct val="100000"/>
              </a:lnSpc>
            </a:pPr>
            <a:r>
              <a:rPr lang="en-US" altLang="zh-CN" sz="3600" b="1" dirty="0" smtClean="0">
                <a:solidFill>
                  <a:schemeClr val="bg1"/>
                </a:solidFill>
                <a:ea typeface="微软雅黑" panose="020B0503020204020204" pitchFamily="34" charset="-122"/>
              </a:rPr>
              <a:t>You </a:t>
            </a:r>
            <a:r>
              <a:rPr lang="en-US" altLang="zh-CN" sz="3600" b="1" dirty="0">
                <a:solidFill>
                  <a:schemeClr val="bg1"/>
                </a:solidFill>
                <a:ea typeface="微软雅黑" panose="020B0503020204020204" pitchFamily="34" charset="-122"/>
              </a:rPr>
              <a:t>prepare a table before me in the presence of my enemies; You anoint my head with oil; My cup runs over.</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smtClean="0">
                <a:solidFill>
                  <a:srgbClr val="FFFF00"/>
                </a:solidFill>
                <a:ea typeface="微软雅黑" panose="020B0503020204020204" pitchFamily="34" charset="-122"/>
              </a:rPr>
              <a:t>我一生一世必有恩惠慈愛隨著我，我且要住在耶和華的殿中，直到永遠。</a:t>
            </a:r>
          </a:p>
          <a:p>
            <a:pPr algn="l">
              <a:lnSpc>
                <a:spcPct val="100000"/>
              </a:lnSpc>
            </a:pPr>
            <a:r>
              <a:rPr lang="en-US" altLang="zh-CN" sz="3600" b="1" dirty="0" smtClean="0">
                <a:solidFill>
                  <a:schemeClr val="bg1"/>
                </a:solidFill>
                <a:ea typeface="微软雅黑" panose="020B0503020204020204" pitchFamily="34" charset="-122"/>
              </a:rPr>
              <a:t>Surely </a:t>
            </a:r>
            <a:r>
              <a:rPr lang="en-US" altLang="zh-CN" sz="3600" b="1" dirty="0">
                <a:solidFill>
                  <a:schemeClr val="bg1"/>
                </a:solidFill>
                <a:ea typeface="微软雅黑" panose="020B0503020204020204" pitchFamily="34" charset="-122"/>
              </a:rPr>
              <a:t>goodness and mercy shall follow me All the days of my life; And I will dwell in the house of the Lord Forever.</a:t>
            </a:r>
          </a:p>
        </p:txBody>
      </p:sp>
    </p:spTree>
    <p:extLst>
      <p:ext uri="{BB962C8B-B14F-4D97-AF65-F5344CB8AC3E}">
        <p14:creationId xmlns:p14="http://schemas.microsoft.com/office/powerpoint/2010/main" val="18385781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約翰福音 </a:t>
            </a:r>
            <a:r>
              <a:rPr lang="en-US" altLang="zh-CN" sz="3600" b="1" u="sng" dirty="0" smtClean="0">
                <a:solidFill>
                  <a:schemeClr val="bg1"/>
                </a:solidFill>
                <a:ea typeface="微软雅黑" panose="020B0503020204020204" pitchFamily="34" charset="-122"/>
              </a:rPr>
              <a:t>John </a:t>
            </a:r>
            <a:r>
              <a:rPr lang="en-US" altLang="zh-CN" sz="3600" b="1" u="sng" dirty="0">
                <a:solidFill>
                  <a:schemeClr val="bg1"/>
                </a:solidFill>
                <a:ea typeface="微软雅黑" panose="020B0503020204020204" pitchFamily="34" charset="-122"/>
              </a:rPr>
              <a:t>21:15】</a:t>
            </a:r>
          </a:p>
          <a:p>
            <a:pPr algn="l">
              <a:lnSpc>
                <a:spcPct val="114000"/>
              </a:lnSpc>
            </a:pPr>
            <a:r>
              <a:rPr lang="zh-CN" altLang="en-US" sz="3600" b="1" dirty="0" smtClean="0">
                <a:solidFill>
                  <a:srgbClr val="FFFF00"/>
                </a:solidFill>
                <a:ea typeface="微软雅黑" panose="020B0503020204020204" pitchFamily="34" charset="-122"/>
              </a:rPr>
              <a:t>他們吃完了早飯，耶穌對西門彼得說：“約翰的兒子西門（“約翰”在馬太福音</a:t>
            </a:r>
            <a:r>
              <a:rPr lang="en-US" altLang="zh-CN" sz="3600" b="1" dirty="0" smtClean="0">
                <a:solidFill>
                  <a:srgbClr val="FFFF00"/>
                </a:solidFill>
                <a:ea typeface="微软雅黑" panose="020B0503020204020204" pitchFamily="34" charset="-122"/>
              </a:rPr>
              <a:t>16</a:t>
            </a:r>
            <a:r>
              <a:rPr lang="zh-CN" altLang="en-US" sz="3600" b="1" dirty="0">
                <a:solidFill>
                  <a:srgbClr val="FFFF00"/>
                </a:solidFill>
                <a:ea typeface="微软雅黑" panose="020B0503020204020204" pitchFamily="34" charset="-122"/>
              </a:rPr>
              <a:t>章</a:t>
            </a:r>
            <a:r>
              <a:rPr lang="en-US" altLang="zh-CN" sz="3600" b="1" dirty="0" smtClean="0">
                <a:solidFill>
                  <a:srgbClr val="FFFF00"/>
                </a:solidFill>
                <a:ea typeface="微软雅黑" panose="020B0503020204020204" pitchFamily="34" charset="-122"/>
              </a:rPr>
              <a:t>17</a:t>
            </a:r>
            <a:r>
              <a:rPr lang="zh-CN" altLang="en-US" sz="3600" b="1" dirty="0" smtClean="0">
                <a:solidFill>
                  <a:srgbClr val="FFFF00"/>
                </a:solidFill>
                <a:ea typeface="微软雅黑" panose="020B0503020204020204" pitchFamily="34" charset="-122"/>
              </a:rPr>
              <a:t>節稱“約拿”），你愛我比這些更深嗎？”彼得說：“主啊，是的，你知道我愛你。”耶穌對他說：“你喂養我的小羊。”</a:t>
            </a:r>
          </a:p>
          <a:p>
            <a:pPr algn="l">
              <a:lnSpc>
                <a:spcPct val="100000"/>
              </a:lnSpc>
            </a:pPr>
            <a:r>
              <a:rPr lang="en-US" altLang="zh-CN" sz="3600" b="1" dirty="0" smtClean="0">
                <a:solidFill>
                  <a:schemeClr val="bg1"/>
                </a:solidFill>
                <a:ea typeface="微软雅黑" panose="020B0503020204020204" pitchFamily="34" charset="-122"/>
              </a:rPr>
              <a:t>So </a:t>
            </a:r>
            <a:r>
              <a:rPr lang="en-US" altLang="zh-CN" sz="3600" b="1" dirty="0">
                <a:solidFill>
                  <a:schemeClr val="bg1"/>
                </a:solidFill>
                <a:ea typeface="微软雅黑" panose="020B0503020204020204" pitchFamily="34" charset="-122"/>
              </a:rPr>
              <a:t>when they had eaten breakfast, Jesus said to Simon Peter, “Simon, son of Jonah, do you love Me more than </a:t>
            </a:r>
            <a:r>
              <a:rPr lang="en-US" altLang="zh-CN" sz="3600" b="1" dirty="0" err="1">
                <a:solidFill>
                  <a:schemeClr val="bg1"/>
                </a:solidFill>
                <a:ea typeface="微软雅黑" panose="020B0503020204020204" pitchFamily="34" charset="-122"/>
              </a:rPr>
              <a:t>these?”He</a:t>
            </a:r>
            <a:r>
              <a:rPr lang="en-US" altLang="zh-CN" sz="3600" b="1" dirty="0">
                <a:solidFill>
                  <a:schemeClr val="bg1"/>
                </a:solidFill>
                <a:ea typeface="微软雅黑" panose="020B0503020204020204" pitchFamily="34" charset="-122"/>
              </a:rPr>
              <a:t> said to Him, “Yes, Lord; You know that I love </a:t>
            </a:r>
            <a:r>
              <a:rPr lang="en-US" altLang="zh-CN" sz="3600" b="1" dirty="0" err="1">
                <a:solidFill>
                  <a:schemeClr val="bg1"/>
                </a:solidFill>
                <a:ea typeface="微软雅黑" panose="020B0503020204020204" pitchFamily="34" charset="-122"/>
              </a:rPr>
              <a:t>You.”He</a:t>
            </a:r>
            <a:r>
              <a:rPr lang="en-US" altLang="zh-CN" sz="3600" b="1" dirty="0">
                <a:solidFill>
                  <a:schemeClr val="bg1"/>
                </a:solidFill>
                <a:ea typeface="微软雅黑" panose="020B0503020204020204" pitchFamily="34" charset="-122"/>
              </a:rPr>
              <a:t> said to him, “Feed My lambs.”</a:t>
            </a:r>
          </a:p>
        </p:txBody>
      </p:sp>
    </p:spTree>
    <p:extLst>
      <p:ext uri="{BB962C8B-B14F-4D97-AF65-F5344CB8AC3E}">
        <p14:creationId xmlns:p14="http://schemas.microsoft.com/office/powerpoint/2010/main" val="9083977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希伯來書 </a:t>
            </a:r>
            <a:r>
              <a:rPr lang="en-US" altLang="zh-CN" sz="3600" b="1" u="sng" dirty="0" smtClean="0">
                <a:solidFill>
                  <a:schemeClr val="bg1"/>
                </a:solidFill>
                <a:ea typeface="微软雅黑" panose="020B0503020204020204" pitchFamily="34" charset="-122"/>
              </a:rPr>
              <a:t>Hebrews </a:t>
            </a:r>
            <a:r>
              <a:rPr lang="en-US" altLang="zh-CN" sz="3600" b="1" u="sng" dirty="0">
                <a:solidFill>
                  <a:schemeClr val="bg1"/>
                </a:solidFill>
                <a:ea typeface="微软雅黑" panose="020B0503020204020204" pitchFamily="34" charset="-122"/>
              </a:rPr>
              <a:t>8:1-13】</a:t>
            </a:r>
          </a:p>
          <a:p>
            <a:pPr algn="l">
              <a:lnSpc>
                <a:spcPct val="114000"/>
              </a:lnSpc>
            </a:pPr>
            <a:r>
              <a:rPr lang="en-US" altLang="zh-CN" sz="3400" b="1" dirty="0">
                <a:solidFill>
                  <a:srgbClr val="FFFF00"/>
                </a:solidFill>
                <a:ea typeface="微软雅黑" panose="020B0503020204020204" pitchFamily="34" charset="-122"/>
              </a:rPr>
              <a:t>3 </a:t>
            </a:r>
            <a:r>
              <a:rPr lang="zh-CN" altLang="en-US" sz="3400" b="1" dirty="0" smtClean="0">
                <a:solidFill>
                  <a:srgbClr val="FFFF00"/>
                </a:solidFill>
                <a:ea typeface="微软雅黑" panose="020B0503020204020204" pitchFamily="34" charset="-122"/>
              </a:rPr>
              <a:t>凡大祭司都是爲獻禮物和祭物設立的，所以這位大祭司也必須有所獻的。</a:t>
            </a:r>
          </a:p>
          <a:p>
            <a:pPr algn="l">
              <a:lnSpc>
                <a:spcPct val="100000"/>
              </a:lnSpc>
            </a:pP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every high priest is appointed to offer both gifts and sacrifices. Therefore it is necessary that this One also have something to offer.</a:t>
            </a:r>
          </a:p>
          <a:p>
            <a:pPr algn="l">
              <a:lnSpc>
                <a:spcPct val="114000"/>
              </a:lnSpc>
            </a:pPr>
            <a:r>
              <a:rPr lang="en-US" altLang="zh-CN" sz="3400" b="1" dirty="0">
                <a:solidFill>
                  <a:srgbClr val="FFFF00"/>
                </a:solidFill>
                <a:ea typeface="微软雅黑" panose="020B0503020204020204" pitchFamily="34" charset="-122"/>
              </a:rPr>
              <a:t>4 </a:t>
            </a:r>
            <a:r>
              <a:rPr lang="zh-CN" altLang="en-US" sz="3400" b="1" dirty="0" smtClean="0">
                <a:solidFill>
                  <a:srgbClr val="FFFF00"/>
                </a:solidFill>
                <a:ea typeface="微软雅黑" panose="020B0503020204020204" pitchFamily="34" charset="-122"/>
              </a:rPr>
              <a:t>祂若在地上，必不得爲祭司，因爲已經有照律法獻禮物的祭司。</a:t>
            </a:r>
          </a:p>
          <a:p>
            <a:pPr algn="l">
              <a:lnSpc>
                <a:spcPct val="100000"/>
              </a:lnSpc>
            </a:pP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if He were on earth, He would not be a priest, since there are priests who offer the gifts according to the law;</a:t>
            </a:r>
          </a:p>
        </p:txBody>
      </p:sp>
    </p:spTree>
    <p:extLst>
      <p:ext uri="{BB962C8B-B14F-4D97-AF65-F5344CB8AC3E}">
        <p14:creationId xmlns:p14="http://schemas.microsoft.com/office/powerpoint/2010/main" val="8829356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彼得前書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Peter 5:2】</a:t>
            </a:r>
          </a:p>
          <a:p>
            <a:pPr algn="l">
              <a:lnSpc>
                <a:spcPct val="114000"/>
              </a:lnSpc>
            </a:pPr>
            <a:r>
              <a:rPr lang="zh-CN" altLang="en-US" sz="3600" b="1" dirty="0" smtClean="0">
                <a:solidFill>
                  <a:srgbClr val="FFFF00"/>
                </a:solidFill>
                <a:ea typeface="微软雅黑" panose="020B0503020204020204" pitchFamily="34" charset="-122"/>
              </a:rPr>
              <a:t>務要牧養在你們中間　神的群羊，按著　神旨意照管他們。不是出于勉强，乃是出于甘心；也不是因爲貪財，乃是出于樂意；</a:t>
            </a:r>
          </a:p>
          <a:p>
            <a:pPr algn="l">
              <a:lnSpc>
                <a:spcPct val="114000"/>
              </a:lnSpc>
            </a:pPr>
            <a:r>
              <a:rPr lang="en-US" altLang="zh-CN" sz="3600" b="1" dirty="0" smtClean="0">
                <a:solidFill>
                  <a:schemeClr val="bg1"/>
                </a:solidFill>
                <a:ea typeface="微软雅黑" panose="020B0503020204020204" pitchFamily="34" charset="-122"/>
              </a:rPr>
              <a:t>Shepherd </a:t>
            </a:r>
            <a:r>
              <a:rPr lang="en-US" altLang="zh-CN" sz="3600" b="1" dirty="0">
                <a:solidFill>
                  <a:schemeClr val="bg1"/>
                </a:solidFill>
                <a:ea typeface="微软雅黑" panose="020B0503020204020204" pitchFamily="34" charset="-122"/>
              </a:rPr>
              <a:t>the flock of God which is among you, serving as overseers, not by compulsion but willingly, not for dishonest gain but eagerly;</a:t>
            </a:r>
          </a:p>
        </p:txBody>
      </p:sp>
    </p:spTree>
    <p:extLst>
      <p:ext uri="{BB962C8B-B14F-4D97-AF65-F5344CB8AC3E}">
        <p14:creationId xmlns:p14="http://schemas.microsoft.com/office/powerpoint/2010/main" val="9355868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腓立比書 </a:t>
            </a:r>
            <a:r>
              <a:rPr lang="en-US" altLang="zh-CN" sz="3600" b="1" u="sng" dirty="0" smtClean="0">
                <a:solidFill>
                  <a:schemeClr val="bg1"/>
                </a:solidFill>
                <a:ea typeface="微软雅黑" panose="020B0503020204020204" pitchFamily="34" charset="-122"/>
              </a:rPr>
              <a:t>Philippians </a:t>
            </a:r>
            <a:r>
              <a:rPr lang="en-US" altLang="zh-CN" sz="3600" b="1" u="sng" dirty="0">
                <a:solidFill>
                  <a:schemeClr val="bg1"/>
                </a:solidFill>
                <a:ea typeface="微软雅黑" panose="020B0503020204020204" pitchFamily="34" charset="-122"/>
              </a:rPr>
              <a:t>3:5-8】</a:t>
            </a:r>
          </a:p>
          <a:p>
            <a:pPr algn="l">
              <a:lnSpc>
                <a:spcPct val="114000"/>
              </a:lnSpc>
            </a:pPr>
            <a:r>
              <a:rPr lang="en-US" altLang="zh-CN" sz="3400" b="1" dirty="0">
                <a:solidFill>
                  <a:srgbClr val="FFFF00"/>
                </a:solidFill>
                <a:ea typeface="微软雅黑" panose="020B0503020204020204" pitchFamily="34" charset="-122"/>
              </a:rPr>
              <a:t>5 </a:t>
            </a:r>
            <a:r>
              <a:rPr lang="zh-CN" altLang="en-US" sz="3400" b="1" dirty="0" smtClean="0">
                <a:solidFill>
                  <a:srgbClr val="FFFF00"/>
                </a:solidFill>
                <a:ea typeface="微软雅黑" panose="020B0503020204020204" pitchFamily="34" charset="-122"/>
              </a:rPr>
              <a:t>我第八天受割禮，我是以色列族、便雅憫支派的人，是希伯來人所生的希伯來人。就律法說，我是法利賽人；</a:t>
            </a:r>
          </a:p>
          <a:p>
            <a:pPr algn="l">
              <a:lnSpc>
                <a:spcPct val="100000"/>
              </a:lnSpc>
            </a:pPr>
            <a:r>
              <a:rPr lang="en-US" altLang="zh-CN" sz="3400" b="1" dirty="0" smtClean="0">
                <a:solidFill>
                  <a:schemeClr val="bg1"/>
                </a:solidFill>
                <a:ea typeface="微软雅黑" panose="020B0503020204020204" pitchFamily="34" charset="-122"/>
              </a:rPr>
              <a:t>circumcised </a:t>
            </a:r>
            <a:r>
              <a:rPr lang="en-US" altLang="zh-CN" sz="3400" b="1" dirty="0">
                <a:solidFill>
                  <a:schemeClr val="bg1"/>
                </a:solidFill>
                <a:ea typeface="微软雅黑" panose="020B0503020204020204" pitchFamily="34" charset="-122"/>
              </a:rPr>
              <a:t>the eighth day, of the stock of Israel, of the tribe of Benjamin, a Hebrew of the Hebrews; concerning the law, a Pharisee;</a:t>
            </a:r>
          </a:p>
          <a:p>
            <a:pPr algn="l">
              <a:lnSpc>
                <a:spcPct val="100000"/>
              </a:lnSpc>
            </a:pPr>
            <a:r>
              <a:rPr lang="en-US" altLang="zh-CN" sz="3400" b="1" dirty="0">
                <a:solidFill>
                  <a:srgbClr val="FFFF00"/>
                </a:solidFill>
                <a:ea typeface="微软雅黑" panose="020B0503020204020204" pitchFamily="34" charset="-122"/>
              </a:rPr>
              <a:t>6 </a:t>
            </a:r>
            <a:r>
              <a:rPr lang="zh-CN" altLang="en-US" sz="3400" b="1" dirty="0" smtClean="0">
                <a:solidFill>
                  <a:srgbClr val="FFFF00"/>
                </a:solidFill>
                <a:ea typeface="微软雅黑" panose="020B0503020204020204" pitchFamily="34" charset="-122"/>
              </a:rPr>
              <a:t>就熱心說，我是逼迫教會的；就律法上的義說，我是無可指摘的。  </a:t>
            </a:r>
            <a:r>
              <a:rPr lang="en-US" altLang="zh-CN" sz="3400" b="1" dirty="0" smtClean="0">
                <a:solidFill>
                  <a:schemeClr val="bg1"/>
                </a:solidFill>
                <a:ea typeface="微软雅黑" panose="020B0503020204020204" pitchFamily="34" charset="-122"/>
              </a:rPr>
              <a:t>concerning zeal, persecuting the church; concerning the righteousness which is in the law, blameless.</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528331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腓立比書 </a:t>
            </a:r>
            <a:r>
              <a:rPr lang="en-US" altLang="zh-CN" sz="3600" b="1" u="sng" dirty="0" smtClean="0">
                <a:solidFill>
                  <a:schemeClr val="bg1"/>
                </a:solidFill>
                <a:ea typeface="微软雅黑" panose="020B0503020204020204" pitchFamily="34" charset="-122"/>
              </a:rPr>
              <a:t>Philippians </a:t>
            </a:r>
            <a:r>
              <a:rPr lang="en-US" altLang="zh-CN" sz="3600" b="1" u="sng" dirty="0">
                <a:solidFill>
                  <a:schemeClr val="bg1"/>
                </a:solidFill>
                <a:ea typeface="微软雅黑" panose="020B0503020204020204" pitchFamily="34" charset="-122"/>
              </a:rPr>
              <a:t>3:5-8】</a:t>
            </a:r>
          </a:p>
          <a:p>
            <a:pPr algn="l">
              <a:lnSpc>
                <a:spcPct val="114000"/>
              </a:lnSpc>
            </a:pPr>
            <a:r>
              <a:rPr lang="en-US" altLang="zh-CN" sz="3400" b="1" dirty="0" smtClean="0">
                <a:solidFill>
                  <a:srgbClr val="FFFF00"/>
                </a:solidFill>
                <a:ea typeface="微软雅黑" panose="020B0503020204020204" pitchFamily="34" charset="-122"/>
              </a:rPr>
              <a:t>7 </a:t>
            </a:r>
            <a:r>
              <a:rPr lang="zh-CN" altLang="en-US" sz="3400" b="1" dirty="0" smtClean="0">
                <a:solidFill>
                  <a:srgbClr val="FFFF00"/>
                </a:solidFill>
                <a:ea typeface="微软雅黑" panose="020B0503020204020204" pitchFamily="34" charset="-122"/>
              </a:rPr>
              <a:t>只是我先前以爲與我有益的，我現在因基督都當作有損的。 </a:t>
            </a:r>
            <a:r>
              <a:rPr lang="en-US" altLang="zh-CN" sz="3400" b="1" dirty="0" smtClean="0">
                <a:solidFill>
                  <a:schemeClr val="bg1"/>
                </a:solidFill>
                <a:ea typeface="微软雅黑" panose="020B0503020204020204" pitchFamily="34" charset="-122"/>
              </a:rPr>
              <a:t>But </a:t>
            </a:r>
            <a:r>
              <a:rPr lang="en-US" altLang="zh-CN" sz="3400" b="1" dirty="0">
                <a:solidFill>
                  <a:schemeClr val="bg1"/>
                </a:solidFill>
                <a:ea typeface="微软雅黑" panose="020B0503020204020204" pitchFamily="34" charset="-122"/>
              </a:rPr>
              <a:t>what things were gain to me, these I have counted loss for Christ.</a:t>
            </a:r>
          </a:p>
          <a:p>
            <a:pPr algn="l">
              <a:lnSpc>
                <a:spcPct val="114000"/>
              </a:lnSpc>
            </a:pPr>
            <a:r>
              <a:rPr lang="en-US" altLang="zh-CN" sz="3400" b="1" dirty="0">
                <a:solidFill>
                  <a:srgbClr val="FFFF00"/>
                </a:solidFill>
                <a:ea typeface="微软雅黑" panose="020B0503020204020204" pitchFamily="34" charset="-122"/>
              </a:rPr>
              <a:t>8 </a:t>
            </a:r>
            <a:r>
              <a:rPr lang="zh-CN" altLang="en-US" sz="3400" b="1" dirty="0" smtClean="0">
                <a:solidFill>
                  <a:srgbClr val="FFFF00"/>
                </a:solidFill>
                <a:ea typeface="微软雅黑" panose="020B0503020204020204" pitchFamily="34" charset="-122"/>
              </a:rPr>
              <a:t>不但如此，我也將萬事當作有損的，因我以認識我主基督耶穌爲至寶。我爲祂已經丟弃萬事，看作糞土，爲要得著基督，</a:t>
            </a:r>
          </a:p>
          <a:p>
            <a:pPr algn="l">
              <a:lnSpc>
                <a:spcPct val="100000"/>
              </a:lnSpc>
            </a:pPr>
            <a:r>
              <a:rPr lang="en-US" altLang="zh-CN" sz="3200" b="1" dirty="0" smtClean="0">
                <a:solidFill>
                  <a:schemeClr val="bg1"/>
                </a:solidFill>
                <a:ea typeface="微软雅黑" panose="020B0503020204020204" pitchFamily="34" charset="-122"/>
              </a:rPr>
              <a:t>Yet </a:t>
            </a:r>
            <a:r>
              <a:rPr lang="en-US" altLang="zh-CN" sz="3200" b="1" dirty="0">
                <a:solidFill>
                  <a:schemeClr val="bg1"/>
                </a:solidFill>
                <a:ea typeface="微软雅黑" panose="020B0503020204020204" pitchFamily="34" charset="-122"/>
              </a:rPr>
              <a:t>indeed I also count all things loss for the excellence of the knowledge of Christ Jesus my Lord, for whom I have suffered the loss of all things, and count them as rubbish, that I may gain Christ</a:t>
            </a:r>
          </a:p>
        </p:txBody>
      </p:sp>
    </p:spTree>
    <p:extLst>
      <p:ext uri="{BB962C8B-B14F-4D97-AF65-F5344CB8AC3E}">
        <p14:creationId xmlns:p14="http://schemas.microsoft.com/office/powerpoint/2010/main" val="35255998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加拉太書 </a:t>
            </a:r>
            <a:r>
              <a:rPr lang="en-US" altLang="zh-CN" sz="3600" b="1" u="sng" dirty="0" smtClean="0">
                <a:solidFill>
                  <a:schemeClr val="bg1"/>
                </a:solidFill>
                <a:ea typeface="微软雅黑" panose="020B0503020204020204" pitchFamily="34" charset="-122"/>
              </a:rPr>
              <a:t>Galatians </a:t>
            </a:r>
            <a:r>
              <a:rPr lang="en-US" altLang="zh-CN" sz="3600" b="1" u="sng" dirty="0">
                <a:solidFill>
                  <a:schemeClr val="bg1"/>
                </a:solidFill>
                <a:ea typeface="微软雅黑" panose="020B0503020204020204" pitchFamily="34" charset="-122"/>
              </a:rPr>
              <a:t>2:20】</a:t>
            </a:r>
          </a:p>
          <a:p>
            <a:pPr algn="l">
              <a:lnSpc>
                <a:spcPct val="114000"/>
              </a:lnSpc>
            </a:pPr>
            <a:r>
              <a:rPr lang="zh-CN" altLang="en-US" sz="3600" b="1" dirty="0" smtClean="0">
                <a:solidFill>
                  <a:srgbClr val="FFFF00"/>
                </a:solidFill>
                <a:ea typeface="微软雅黑" panose="020B0503020204020204" pitchFamily="34" charset="-122"/>
              </a:rPr>
              <a:t>我已經與基督同釘十字架，現在活著的不再是我，乃是基督在我裏面活著；幷且我如今在肉身活著，是因信　神的兒子而活，祂是愛我，爲我舍己。</a:t>
            </a:r>
            <a:endParaRPr lang="en-US" altLang="zh-CN" sz="3600" b="1" dirty="0" smtClean="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I have been crucified with Christ; it is no longer I who live, but Christ lives in me; and the life which I now live in the flesh I live by faith in the Son of God, who loved me and gave Himself for me.</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6972679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使徒信經 </a:t>
            </a:r>
            <a:r>
              <a:rPr lang="en-US" altLang="zh-CN" sz="3600" b="1" u="sng" dirty="0" smtClean="0">
                <a:solidFill>
                  <a:schemeClr val="bg1"/>
                </a:solidFill>
                <a:ea typeface="微软雅黑" panose="020B0503020204020204" pitchFamily="34" charset="-122"/>
              </a:rPr>
              <a:t>Apostles</a:t>
            </a:r>
            <a:r>
              <a:rPr lang="en-US" altLang="zh-CN" sz="3600" b="1" u="sng" dirty="0">
                <a:solidFill>
                  <a:schemeClr val="bg1"/>
                </a:solidFill>
                <a:ea typeface="微软雅黑" panose="020B0503020204020204" pitchFamily="34" charset="-122"/>
              </a:rPr>
              <a:t>'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我信上帝，全能的父，創造天地的主。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我信我主耶穌基督，上帝的獨生子；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因著聖靈感孕，從童貞女馬利亞所生；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在本丟彼拉多手下受難，被釘在十字架上，受死，埋葬；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使徒信經 </a:t>
            </a:r>
            <a:r>
              <a:rPr lang="en-US" altLang="zh-CN" sz="3600" b="1" u="sng" dirty="0" smtClean="0">
                <a:solidFill>
                  <a:schemeClr val="bg1"/>
                </a:solidFill>
                <a:ea typeface="微软雅黑" panose="020B0503020204020204" pitchFamily="34" charset="-122"/>
              </a:rPr>
              <a:t>Apostles</a:t>
            </a:r>
            <a:r>
              <a:rPr lang="en-US" altLang="zh-CN" sz="3600" b="1" u="sng" dirty="0">
                <a:solidFill>
                  <a:schemeClr val="bg1"/>
                </a:solidFill>
                <a:ea typeface="微软雅黑" panose="020B0503020204020204" pitchFamily="34" charset="-122"/>
              </a:rPr>
              <a:t>'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降在陰間；第三天從死裏復活；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後升天，坐在全能父上帝的右邊；</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將來必從那裏降臨，審判活人，死人。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我信聖靈；</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使徒信經 </a:t>
            </a:r>
            <a:r>
              <a:rPr lang="en-US" altLang="zh-CN" sz="3600" b="1" u="sng" dirty="0" smtClean="0">
                <a:solidFill>
                  <a:schemeClr val="bg1"/>
                </a:solidFill>
                <a:ea typeface="微软雅黑" panose="020B0503020204020204" pitchFamily="34" charset="-122"/>
              </a:rPr>
              <a:t>Apostles</a:t>
            </a:r>
            <a:r>
              <a:rPr lang="en-US" altLang="zh-CN" sz="3600" b="1" u="sng" dirty="0">
                <a:solidFill>
                  <a:schemeClr val="bg1"/>
                </a:solidFill>
                <a:ea typeface="微软雅黑" panose="020B0503020204020204" pitchFamily="34" charset="-122"/>
              </a:rPr>
              <a:t>'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我信聖而公之教會；</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我信聖徒相通；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我信身體復活；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我信永生。阿們！</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祝禱 </a:t>
            </a:r>
            <a:r>
              <a:rPr lang="en-US" altLang="zh-CN" sz="3600" b="1" u="sng" dirty="0" smtClean="0">
                <a:solidFill>
                  <a:schemeClr val="bg1"/>
                </a:solidFill>
                <a:ea typeface="微软雅黑" panose="020B0503020204020204" pitchFamily="34" charset="-122"/>
              </a:rPr>
              <a:t>Benediction</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哥林多後書</a:t>
                      </a:r>
                      <a:r>
                        <a:rPr lang="en-US" altLang="zh-CN" sz="3000" dirty="0" smtClean="0">
                          <a:latin typeface="微软雅黑" panose="020B0503020204020204" pitchFamily="34" charset="-122"/>
                          <a:ea typeface="微软雅黑" panose="020B0503020204020204" pitchFamily="34" charset="-122"/>
                        </a:rPr>
                        <a:t>13:14</a:t>
                      </a:r>
                      <a:r>
                        <a:rPr lang="en-US" altLang="zh-CN" sz="3000" dirty="0" smtClean="0">
                          <a:latin typeface="微软雅黑" panose="020B0503020204020204" pitchFamily="34" charset="-122"/>
                          <a:ea typeface="微软雅黑" panose="020B0503020204020204" pitchFamily="34" charset="-122"/>
                        </a:rPr>
                        <a:t>】</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願</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主耶穌基督的恩惠、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神的慈愛、</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聖靈的感動，</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常與你們衆人同在！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希伯來書 </a:t>
            </a:r>
            <a:r>
              <a:rPr lang="en-US" altLang="zh-CN" sz="3600" b="1" u="sng" dirty="0" smtClean="0">
                <a:solidFill>
                  <a:schemeClr val="bg1"/>
                </a:solidFill>
                <a:ea typeface="微软雅黑" panose="020B0503020204020204" pitchFamily="34" charset="-122"/>
              </a:rPr>
              <a:t>Hebrews </a:t>
            </a:r>
            <a:r>
              <a:rPr lang="en-US" altLang="zh-CN" sz="3600" b="1" u="sng" dirty="0">
                <a:solidFill>
                  <a:schemeClr val="bg1"/>
                </a:solidFill>
                <a:ea typeface="微软雅黑" panose="020B0503020204020204" pitchFamily="34" charset="-122"/>
              </a:rPr>
              <a:t>8:1-13】</a:t>
            </a:r>
          </a:p>
          <a:p>
            <a:pPr algn="l">
              <a:lnSpc>
                <a:spcPct val="114000"/>
              </a:lnSpc>
            </a:pPr>
            <a:r>
              <a:rPr lang="en-US" altLang="zh-CN" sz="3400" b="1" dirty="0">
                <a:solidFill>
                  <a:srgbClr val="FFFF00"/>
                </a:solidFill>
                <a:ea typeface="微软雅黑" panose="020B0503020204020204" pitchFamily="34" charset="-122"/>
              </a:rPr>
              <a:t>5 </a:t>
            </a:r>
            <a:r>
              <a:rPr lang="zh-CN" altLang="en-US" sz="3400" b="1" dirty="0" smtClean="0">
                <a:solidFill>
                  <a:srgbClr val="FFFF00"/>
                </a:solidFill>
                <a:ea typeface="微软雅黑" panose="020B0503020204020204" pitchFamily="34" charset="-122"/>
              </a:rPr>
              <a:t>他們供奉的事本是天上事的形狀和影像，正如摩西將要造帳幕的時候，蒙　神警戒他，說：“你要謹慎，作各樣的物件都要照著在山上指示你的樣式。” </a:t>
            </a:r>
          </a:p>
          <a:p>
            <a:pPr algn="l">
              <a:lnSpc>
                <a:spcPct val="114000"/>
              </a:lnSpc>
            </a:pPr>
            <a:r>
              <a:rPr lang="en-US" altLang="zh-CN" sz="3400" b="1" dirty="0" smtClean="0">
                <a:solidFill>
                  <a:schemeClr val="bg1"/>
                </a:solidFill>
                <a:ea typeface="微软雅黑" panose="020B0503020204020204" pitchFamily="34" charset="-122"/>
              </a:rPr>
              <a:t>who </a:t>
            </a:r>
            <a:r>
              <a:rPr lang="en-US" altLang="zh-CN" sz="3400" b="1" dirty="0">
                <a:solidFill>
                  <a:schemeClr val="bg1"/>
                </a:solidFill>
                <a:ea typeface="微软雅黑" panose="020B0503020204020204" pitchFamily="34" charset="-122"/>
              </a:rPr>
              <a:t>serve the copy and shadow of the heavenly things, as Moses was divinely instructed when he was about to make the tabernacle. For He said, “See that you make all things according to the pattern shown you on the mountain</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06390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希伯來書 </a:t>
            </a:r>
            <a:r>
              <a:rPr lang="en-US" altLang="zh-CN" sz="3600" b="1" u="sng" dirty="0" smtClean="0">
                <a:solidFill>
                  <a:schemeClr val="bg1"/>
                </a:solidFill>
                <a:ea typeface="微软雅黑" panose="020B0503020204020204" pitchFamily="34" charset="-122"/>
              </a:rPr>
              <a:t>Hebrews </a:t>
            </a:r>
            <a:r>
              <a:rPr lang="en-US" altLang="zh-CN" sz="3600" b="1" u="sng" dirty="0">
                <a:solidFill>
                  <a:schemeClr val="bg1"/>
                </a:solidFill>
                <a:ea typeface="微软雅黑" panose="020B0503020204020204" pitchFamily="34" charset="-122"/>
              </a:rPr>
              <a:t>8:1-13】</a:t>
            </a:r>
          </a:p>
          <a:p>
            <a:pPr algn="l">
              <a:lnSpc>
                <a:spcPct val="114000"/>
              </a:lnSpc>
            </a:pPr>
            <a:r>
              <a:rPr lang="en-US" altLang="zh-CN" sz="3400" b="1" dirty="0" smtClean="0">
                <a:solidFill>
                  <a:srgbClr val="FFFF00"/>
                </a:solidFill>
                <a:ea typeface="微软雅黑" panose="020B0503020204020204" pitchFamily="34" charset="-122"/>
              </a:rPr>
              <a:t>6 </a:t>
            </a:r>
            <a:r>
              <a:rPr lang="zh-CN" altLang="en-US" sz="3400" b="1" dirty="0" smtClean="0">
                <a:solidFill>
                  <a:srgbClr val="FFFF00"/>
                </a:solidFill>
                <a:ea typeface="微软雅黑" panose="020B0503020204020204" pitchFamily="34" charset="-122"/>
              </a:rPr>
              <a:t>如今耶穌所得的職任是更美的，正如祂作更美之約的中保，這約原是憑更美之應許立的。</a:t>
            </a:r>
          </a:p>
          <a:p>
            <a:pPr algn="l">
              <a:lnSpc>
                <a:spcPct val="114000"/>
              </a:lnSpc>
            </a:pPr>
            <a:r>
              <a:rPr lang="en-US" altLang="zh-CN" sz="3400" b="1" dirty="0" smtClean="0">
                <a:solidFill>
                  <a:schemeClr val="bg1"/>
                </a:solidFill>
                <a:ea typeface="微软雅黑" panose="020B0503020204020204" pitchFamily="34" charset="-122"/>
              </a:rPr>
              <a:t>But </a:t>
            </a:r>
            <a:r>
              <a:rPr lang="en-US" altLang="zh-CN" sz="3400" b="1" dirty="0">
                <a:solidFill>
                  <a:schemeClr val="bg1"/>
                </a:solidFill>
                <a:ea typeface="微软雅黑" panose="020B0503020204020204" pitchFamily="34" charset="-122"/>
              </a:rPr>
              <a:t>now He has obtained a more excellent ministry, inasmuch as He is also Mediator of a better covenant, which was established on better promises</a:t>
            </a:r>
            <a:r>
              <a:rPr lang="en-US" altLang="zh-CN" sz="3400" b="1" dirty="0" smtClean="0">
                <a:solidFill>
                  <a:schemeClr val="bg1"/>
                </a:solidFill>
                <a:ea typeface="微软雅黑" panose="020B0503020204020204" pitchFamily="34" charset="-122"/>
              </a:rPr>
              <a:t>.</a:t>
            </a:r>
          </a:p>
          <a:p>
            <a:pPr algn="l">
              <a:lnSpc>
                <a:spcPct val="114000"/>
              </a:lnSpc>
            </a:pPr>
            <a:r>
              <a:rPr lang="en-US" altLang="zh-CN" sz="3400" b="1" dirty="0">
                <a:solidFill>
                  <a:srgbClr val="FFFF00"/>
                </a:solidFill>
                <a:ea typeface="微软雅黑" panose="020B0503020204020204" pitchFamily="34" charset="-122"/>
              </a:rPr>
              <a:t>7 </a:t>
            </a:r>
            <a:r>
              <a:rPr lang="zh-CN" altLang="en-US" sz="3400" b="1" dirty="0" smtClean="0">
                <a:solidFill>
                  <a:srgbClr val="FFFF00"/>
                </a:solidFill>
                <a:ea typeface="微软雅黑" panose="020B0503020204020204" pitchFamily="34" charset="-122"/>
              </a:rPr>
              <a:t>那前約若沒有瑕疵，就無處尋求後約了。</a:t>
            </a:r>
          </a:p>
          <a:p>
            <a:pPr algn="l">
              <a:lnSpc>
                <a:spcPct val="114000"/>
              </a:lnSpc>
            </a:pP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if that first covenant had been faultless, then no place would have been sought for a second</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3015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希伯來書 </a:t>
            </a:r>
            <a:r>
              <a:rPr lang="en-US" altLang="zh-CN" sz="3600" b="1" u="sng" dirty="0" smtClean="0">
                <a:solidFill>
                  <a:schemeClr val="bg1"/>
                </a:solidFill>
                <a:ea typeface="微软雅黑" panose="020B0503020204020204" pitchFamily="34" charset="-122"/>
              </a:rPr>
              <a:t>Hebrews </a:t>
            </a:r>
            <a:r>
              <a:rPr lang="en-US" altLang="zh-CN" sz="3600" b="1" u="sng" dirty="0">
                <a:solidFill>
                  <a:schemeClr val="bg1"/>
                </a:solidFill>
                <a:ea typeface="微软雅黑" panose="020B0503020204020204" pitchFamily="34" charset="-122"/>
              </a:rPr>
              <a:t>8:1-13】</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smtClean="0">
                <a:solidFill>
                  <a:srgbClr val="FFFF00"/>
                </a:solidFill>
                <a:ea typeface="微软雅黑" panose="020B0503020204020204" pitchFamily="34" charset="-122"/>
              </a:rPr>
              <a:t>所以主指責祂的百姓說（或作“所以主指前約的缺欠說”）：“日子將到，我要與以色列家和猶大家另立新約，</a:t>
            </a:r>
          </a:p>
          <a:p>
            <a:pPr algn="l">
              <a:lnSpc>
                <a:spcPct val="114000"/>
              </a:lnSpc>
            </a:pPr>
            <a:r>
              <a:rPr lang="en-US" altLang="zh-CN" sz="3600" b="1" dirty="0" smtClean="0">
                <a:solidFill>
                  <a:schemeClr val="bg1"/>
                </a:solidFill>
                <a:ea typeface="微软雅黑" panose="020B0503020204020204" pitchFamily="34" charset="-122"/>
              </a:rPr>
              <a:t>Because </a:t>
            </a:r>
            <a:r>
              <a:rPr lang="en-US" altLang="zh-CN" sz="3600" b="1" dirty="0">
                <a:solidFill>
                  <a:schemeClr val="bg1"/>
                </a:solidFill>
                <a:ea typeface="微软雅黑" panose="020B0503020204020204" pitchFamily="34" charset="-122"/>
              </a:rPr>
              <a:t>finding fault with them, He says: “Behold, the days are coming, says the Lord, when I will make a new covenant with the house of Israel and with the house of Judah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246872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希伯來書 </a:t>
            </a:r>
            <a:r>
              <a:rPr lang="en-US" altLang="zh-CN" sz="3600" b="1" u="sng" dirty="0" smtClean="0">
                <a:solidFill>
                  <a:schemeClr val="bg1"/>
                </a:solidFill>
                <a:ea typeface="微软雅黑" panose="020B0503020204020204" pitchFamily="34" charset="-122"/>
              </a:rPr>
              <a:t>Hebrews </a:t>
            </a:r>
            <a:r>
              <a:rPr lang="en-US" altLang="zh-CN" sz="3600" b="1" u="sng" dirty="0">
                <a:solidFill>
                  <a:schemeClr val="bg1"/>
                </a:solidFill>
                <a:ea typeface="微软雅黑" panose="020B0503020204020204" pitchFamily="34" charset="-122"/>
              </a:rPr>
              <a:t>8:1-13】</a:t>
            </a:r>
          </a:p>
          <a:p>
            <a:pPr algn="l">
              <a:lnSpc>
                <a:spcPct val="114000"/>
              </a:lnSpc>
            </a:pPr>
            <a:r>
              <a:rPr lang="en-US" altLang="zh-CN" sz="3400" b="1" dirty="0" smtClean="0">
                <a:solidFill>
                  <a:srgbClr val="FFFF00"/>
                </a:solidFill>
                <a:ea typeface="微软雅黑" panose="020B0503020204020204" pitchFamily="34" charset="-122"/>
              </a:rPr>
              <a:t>9 </a:t>
            </a:r>
            <a:r>
              <a:rPr lang="zh-CN" altLang="en-US" sz="3400" b="1" dirty="0" smtClean="0">
                <a:solidFill>
                  <a:srgbClr val="FFFF00"/>
                </a:solidFill>
                <a:ea typeface="微软雅黑" panose="020B0503020204020204" pitchFamily="34" charset="-122"/>
              </a:rPr>
              <a:t>不像我拉著他們祖宗的手領他們出埃及的時候，與他們所立的約，因爲他們不恒心守我的約，我也不理他們。這是主說的。” </a:t>
            </a:r>
          </a:p>
          <a:p>
            <a:pPr algn="l">
              <a:lnSpc>
                <a:spcPct val="114000"/>
              </a:lnSpc>
            </a:pPr>
            <a:r>
              <a:rPr lang="en-US" altLang="zh-CN" sz="3400" b="1" dirty="0" smtClean="0">
                <a:solidFill>
                  <a:schemeClr val="bg1"/>
                </a:solidFill>
                <a:ea typeface="微软雅黑" panose="020B0503020204020204" pitchFamily="34" charset="-122"/>
              </a:rPr>
              <a:t>not </a:t>
            </a:r>
            <a:r>
              <a:rPr lang="en-US" altLang="zh-CN" sz="3400" b="1" dirty="0">
                <a:solidFill>
                  <a:schemeClr val="bg1"/>
                </a:solidFill>
                <a:ea typeface="微软雅黑" panose="020B0503020204020204" pitchFamily="34" charset="-122"/>
              </a:rPr>
              <a:t>according to the covenant that I made with their fathers in the day when I took them by the hand to lead them out of the land of Egypt; because they did not continue in My covenant, and I disregarded them, says the Lord.</a:t>
            </a:r>
          </a:p>
        </p:txBody>
      </p:sp>
    </p:spTree>
    <p:extLst>
      <p:ext uri="{BB962C8B-B14F-4D97-AF65-F5344CB8AC3E}">
        <p14:creationId xmlns:p14="http://schemas.microsoft.com/office/powerpoint/2010/main" val="12950483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希伯來書 </a:t>
            </a:r>
            <a:r>
              <a:rPr lang="en-US" altLang="zh-CN" sz="3600" b="1" u="sng" dirty="0" smtClean="0">
                <a:solidFill>
                  <a:schemeClr val="bg1"/>
                </a:solidFill>
                <a:ea typeface="微软雅黑" panose="020B0503020204020204" pitchFamily="34" charset="-122"/>
              </a:rPr>
              <a:t>Hebrews </a:t>
            </a:r>
            <a:r>
              <a:rPr lang="en-US" altLang="zh-CN" sz="3600" b="1" u="sng" dirty="0">
                <a:solidFill>
                  <a:schemeClr val="bg1"/>
                </a:solidFill>
                <a:ea typeface="微软雅黑" panose="020B0503020204020204" pitchFamily="34" charset="-122"/>
              </a:rPr>
              <a:t>8:1-13】</a:t>
            </a:r>
          </a:p>
          <a:p>
            <a:pPr algn="l">
              <a:lnSpc>
                <a:spcPct val="114000"/>
              </a:lnSpc>
            </a:pPr>
            <a:r>
              <a:rPr lang="en-US" altLang="zh-CN" sz="3400" b="1" dirty="0">
                <a:solidFill>
                  <a:srgbClr val="FFFF00"/>
                </a:solidFill>
                <a:ea typeface="微软雅黑" panose="020B0503020204020204" pitchFamily="34" charset="-122"/>
              </a:rPr>
              <a:t>10 </a:t>
            </a:r>
            <a:r>
              <a:rPr lang="zh-CN" altLang="en-US" sz="3400" b="1" dirty="0" smtClean="0">
                <a:solidFill>
                  <a:srgbClr val="FFFF00"/>
                </a:solidFill>
                <a:ea typeface="微软雅黑" panose="020B0503020204020204" pitchFamily="34" charset="-122"/>
              </a:rPr>
              <a:t>主又說：“那些日子以後，我與以色列家所立的約乃是這樣：我要將我的律法放在他們裏面，寫在他們心上；我要作他們的　神，他們要作我的子民。</a:t>
            </a:r>
          </a:p>
          <a:p>
            <a:pPr algn="l">
              <a:lnSpc>
                <a:spcPct val="114000"/>
              </a:lnSpc>
            </a:pP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this is the covenant that I will make with the house of Israel after those days, says the Lord: I will put My laws in their mind and write them on their hearts; and I will be their God, and they shall be My people</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747149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希伯來書 </a:t>
            </a:r>
            <a:r>
              <a:rPr lang="en-US" altLang="zh-CN" sz="3600" b="1" u="sng" dirty="0" smtClean="0">
                <a:solidFill>
                  <a:schemeClr val="bg1"/>
                </a:solidFill>
                <a:ea typeface="微软雅黑" panose="020B0503020204020204" pitchFamily="34" charset="-122"/>
              </a:rPr>
              <a:t>Hebrews </a:t>
            </a:r>
            <a:r>
              <a:rPr lang="en-US" altLang="zh-CN" sz="3600" b="1" u="sng" dirty="0">
                <a:solidFill>
                  <a:schemeClr val="bg1"/>
                </a:solidFill>
                <a:ea typeface="微软雅黑" panose="020B0503020204020204" pitchFamily="34" charset="-122"/>
              </a:rPr>
              <a:t>8:1-13】</a:t>
            </a:r>
          </a:p>
          <a:p>
            <a:pPr algn="l">
              <a:lnSpc>
                <a:spcPct val="114000"/>
              </a:lnSpc>
            </a:pPr>
            <a:r>
              <a:rPr lang="en-US" altLang="zh-CN" sz="3400" b="1" dirty="0" smtClean="0">
                <a:solidFill>
                  <a:srgbClr val="FFFF00"/>
                </a:solidFill>
                <a:ea typeface="微软雅黑" panose="020B0503020204020204" pitchFamily="34" charset="-122"/>
              </a:rPr>
              <a:t>11 </a:t>
            </a:r>
            <a:r>
              <a:rPr lang="zh-CN" altLang="en-US" sz="3400" b="1" dirty="0" smtClean="0">
                <a:solidFill>
                  <a:srgbClr val="FFFF00"/>
                </a:solidFill>
                <a:ea typeface="微软雅黑" panose="020B0503020204020204" pitchFamily="34" charset="-122"/>
              </a:rPr>
              <a:t>他們不用各人教導自己的鄉鄰和自己的弟兄，說：‘你該認識主’；因爲他們從最小的到至大的，都必認識我。</a:t>
            </a:r>
          </a:p>
          <a:p>
            <a:pPr algn="l">
              <a:lnSpc>
                <a:spcPct val="114000"/>
              </a:lnSpc>
            </a:pPr>
            <a:r>
              <a:rPr lang="en-US" altLang="zh-CN" sz="3400" b="1" dirty="0" smtClean="0">
                <a:solidFill>
                  <a:schemeClr val="bg1"/>
                </a:solidFill>
                <a:ea typeface="微软雅黑" panose="020B0503020204020204" pitchFamily="34" charset="-122"/>
              </a:rPr>
              <a:t>None </a:t>
            </a:r>
            <a:r>
              <a:rPr lang="en-US" altLang="zh-CN" sz="3400" b="1" dirty="0">
                <a:solidFill>
                  <a:schemeClr val="bg1"/>
                </a:solidFill>
                <a:ea typeface="微软雅黑" panose="020B0503020204020204" pitchFamily="34" charset="-122"/>
              </a:rPr>
              <a:t>of them shall teach his neighbor, and none his brother, saying, ‘Know the Lord,’ for all shall know Me, from the least of them to the greatest of them.</a:t>
            </a:r>
          </a:p>
        </p:txBody>
      </p:sp>
    </p:spTree>
    <p:extLst>
      <p:ext uri="{BB962C8B-B14F-4D97-AF65-F5344CB8AC3E}">
        <p14:creationId xmlns:p14="http://schemas.microsoft.com/office/powerpoint/2010/main" val="7291154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7461</TotalTime>
  <Words>2565</Words>
  <Application>Microsoft Office PowerPoint</Application>
  <PresentationFormat>全屏显示(4:3)</PresentationFormat>
  <Paragraphs>214</Paragraphs>
  <Slides>38</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38</vt:i4>
      </vt:variant>
    </vt:vector>
  </HeadingPairs>
  <TitlesOfParts>
    <vt:vector size="44" baseType="lpstr">
      <vt:lpstr>宋体</vt:lpstr>
      <vt:lpstr>微软雅黑</vt:lpstr>
      <vt:lpstr>Arial</vt:lpstr>
      <vt:lpstr>Calibri</vt:lpstr>
      <vt:lpstr>Calibri Light</vt:lpstr>
      <vt:lpstr>Office 主题</vt:lpstr>
      <vt:lpstr>希伯來書 Hebrews_19</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重生  Born Again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615</cp:revision>
  <dcterms:created xsi:type="dcterms:W3CDTF">2018-02-16T18:09:56Z</dcterms:created>
  <dcterms:modified xsi:type="dcterms:W3CDTF">2020-08-30T09:37:41Z</dcterms:modified>
</cp:coreProperties>
</file>