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214" r:id="rId2"/>
    <p:sldId id="1077" r:id="rId3"/>
    <p:sldId id="2571" r:id="rId4"/>
    <p:sldId id="2572" r:id="rId5"/>
    <p:sldId id="2573" r:id="rId6"/>
    <p:sldId id="2574" r:id="rId7"/>
    <p:sldId id="2575" r:id="rId8"/>
    <p:sldId id="2576" r:id="rId9"/>
    <p:sldId id="2617" r:id="rId10"/>
    <p:sldId id="2577" r:id="rId11"/>
    <p:sldId id="2618" r:id="rId12"/>
    <p:sldId id="2578" r:id="rId13"/>
    <p:sldId id="2579" r:id="rId14"/>
    <p:sldId id="2619" r:id="rId15"/>
    <p:sldId id="2588" r:id="rId16"/>
    <p:sldId id="2589" r:id="rId17"/>
    <p:sldId id="2580" r:id="rId18"/>
    <p:sldId id="2620" r:id="rId19"/>
    <p:sldId id="2590" r:id="rId20"/>
    <p:sldId id="2621" r:id="rId21"/>
    <p:sldId id="2581" r:id="rId22"/>
    <p:sldId id="2582" r:id="rId23"/>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浅色样式 1 - 强调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2215" autoAdjust="0"/>
    <p:restoredTop sz="94660"/>
  </p:normalViewPr>
  <p:slideViewPr>
    <p:cSldViewPr snapToGrid="0">
      <p:cViewPr varScale="1">
        <p:scale>
          <a:sx n="104" d="100"/>
          <a:sy n="104" d="100"/>
        </p:scale>
        <p:origin x="558" y="102"/>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2020/9/7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2020/9/7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2020/9/7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2020/9/7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2020/9/7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2020/9/7</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2020/9/7</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2020/9/7</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2020/9/7</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2020/9/7</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2020/9/7</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2020/9/7</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p:txBody>
          <a:bodyPr>
            <a:normAutofit fontScale="90000"/>
          </a:bodyPr>
          <a:lstStyle/>
          <a:p>
            <a:r>
              <a:rPr lang="zh-CN" altLang="en-US" b="1" dirty="0">
                <a:solidFill>
                  <a:srgbClr val="FFFF00"/>
                </a:solidFill>
                <a:latin typeface="微软雅黑" panose="020B0503020204020204" pitchFamily="34" charset="-122"/>
                <a:ea typeface="微软雅黑" panose="020B0503020204020204" pitchFamily="34" charset="-122"/>
              </a:rPr>
              <a:t>聖靈與風 </a:t>
            </a:r>
            <a:br>
              <a:rPr lang="en-US" altLang="zh-CN" b="1" dirty="0">
                <a:solidFill>
                  <a:schemeClr val="bg1"/>
                </a:solidFill>
                <a:latin typeface="微软雅黑" panose="020B0503020204020204" pitchFamily="34" charset="-122"/>
                <a:ea typeface="微软雅黑" panose="020B0503020204020204" pitchFamily="34" charset="-122"/>
              </a:rPr>
            </a:br>
            <a:r>
              <a:rPr lang="en-US" altLang="zh-CN" b="1" dirty="0">
                <a:solidFill>
                  <a:schemeClr val="bg1"/>
                </a:solidFill>
                <a:latin typeface="微软雅黑" panose="020B0503020204020204" pitchFamily="34" charset="-122"/>
                <a:ea typeface="微软雅黑" panose="020B0503020204020204" pitchFamily="34" charset="-122"/>
              </a:rPr>
              <a:t>The Holy Spirit and The Wind</a:t>
            </a:r>
            <a:endParaRPr lang="zh-CN" altLang="en-US" b="1" dirty="0">
              <a:solidFill>
                <a:schemeClr val="bg1"/>
              </a:solidFill>
            </a:endParaRPr>
          </a:p>
        </p:txBody>
      </p:sp>
      <p:sp>
        <p:nvSpPr>
          <p:cNvPr id="3" name="副标题 2"/>
          <p:cNvSpPr>
            <a:spLocks noGrp="1"/>
          </p:cNvSpPr>
          <p:nvPr>
            <p:ph type="subTitle" idx="1"/>
          </p:nvPr>
        </p:nvSpPr>
        <p:spPr/>
        <p:txBody>
          <a:bodyPr/>
          <a:lstStyle/>
          <a:p>
            <a:r>
              <a:rPr lang="en-US" altLang="zh-CN" b="1" dirty="0">
                <a:solidFill>
                  <a:schemeClr val="bg1"/>
                </a:solidFill>
              </a:rPr>
              <a:t>Boise Chinese Christian Church </a:t>
            </a:r>
          </a:p>
          <a:p>
            <a:r>
              <a:rPr lang="en-US" altLang="zh-CN" b="1" dirty="0">
                <a:solidFill>
                  <a:schemeClr val="bg1"/>
                </a:solidFill>
              </a:rPr>
              <a:t>9/6/2020</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以西結書 </a:t>
            </a:r>
            <a:r>
              <a:rPr lang="en-US" altLang="zh-CN" sz="3600" b="1" u="sng" dirty="0">
                <a:solidFill>
                  <a:schemeClr val="bg1"/>
                </a:solidFill>
                <a:ea typeface="微软雅黑" panose="020B0503020204020204" pitchFamily="34" charset="-122"/>
              </a:rPr>
              <a:t>Ezekiel 37:9-10】</a:t>
            </a:r>
          </a:p>
          <a:p>
            <a:pPr algn="l">
              <a:lnSpc>
                <a:spcPct val="114000"/>
              </a:lnSpc>
            </a:pPr>
            <a:r>
              <a:rPr lang="en-US" altLang="zh-CN" sz="3600" b="1" dirty="0">
                <a:solidFill>
                  <a:srgbClr val="FFFF00"/>
                </a:solidFill>
                <a:ea typeface="微软雅黑" panose="020B0503020204020204" pitchFamily="34" charset="-122"/>
              </a:rPr>
              <a:t>9 </a:t>
            </a:r>
            <a:r>
              <a:rPr lang="zh-CN" altLang="en-US" sz="3600" b="1" dirty="0">
                <a:solidFill>
                  <a:srgbClr val="FFFF00"/>
                </a:solidFill>
                <a:ea typeface="微软雅黑" panose="020B0503020204020204" pitchFamily="34" charset="-122"/>
              </a:rPr>
              <a:t>主對我說：“人子啊，你要發預言，向風發預言，說主耶和華如此說：氣息啊，要從四方（原文作“風”）而來，吹在這些被殺的人身上，使他們活了。” </a:t>
            </a:r>
          </a:p>
          <a:p>
            <a:pPr algn="l">
              <a:lnSpc>
                <a:spcPct val="114000"/>
              </a:lnSpc>
            </a:pPr>
            <a:r>
              <a:rPr lang="en-US" altLang="zh-CN" sz="3600" b="1" dirty="0">
                <a:solidFill>
                  <a:schemeClr val="bg1"/>
                </a:solidFill>
                <a:ea typeface="微软雅黑" panose="020B0503020204020204" pitchFamily="34" charset="-122"/>
              </a:rPr>
              <a:t>Also He said to me, “Prophesy to the breath, prophesy, son of man, and say to the breath, ‘Thus says the Lord God: “Come from the four winds, O breath, and breathe on these slain, that they may live.”’”</a:t>
            </a:r>
          </a:p>
        </p:txBody>
      </p:sp>
    </p:spTree>
    <p:extLst>
      <p:ext uri="{BB962C8B-B14F-4D97-AF65-F5344CB8AC3E}">
        <p14:creationId xmlns:p14="http://schemas.microsoft.com/office/powerpoint/2010/main" val="1158744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以西結書 </a:t>
            </a:r>
            <a:r>
              <a:rPr lang="en-US" altLang="zh-CN" sz="3600" b="1" u="sng" dirty="0">
                <a:solidFill>
                  <a:schemeClr val="bg1"/>
                </a:solidFill>
                <a:ea typeface="微软雅黑" panose="020B0503020204020204" pitchFamily="34" charset="-122"/>
              </a:rPr>
              <a:t>Ezekiel 37:9-10】</a:t>
            </a:r>
          </a:p>
          <a:p>
            <a:pPr algn="l">
              <a:lnSpc>
                <a:spcPct val="114000"/>
              </a:lnSpc>
            </a:pPr>
            <a:r>
              <a:rPr lang="en-US" altLang="zh-CN" sz="3600" b="1" dirty="0">
                <a:solidFill>
                  <a:srgbClr val="FFFF00"/>
                </a:solidFill>
                <a:ea typeface="微软雅黑" panose="020B0503020204020204" pitchFamily="34" charset="-122"/>
              </a:rPr>
              <a:t>10 </a:t>
            </a:r>
            <a:r>
              <a:rPr lang="zh-CN" altLang="en-US" sz="3600" b="1" dirty="0">
                <a:solidFill>
                  <a:srgbClr val="FFFF00"/>
                </a:solidFill>
                <a:ea typeface="微软雅黑" panose="020B0503020204020204" pitchFamily="34" charset="-122"/>
              </a:rPr>
              <a:t>于是我遵命說預言，氣息就進入骸骨，骸骨便活了，幷且站起來，成爲極大的軍隊。</a:t>
            </a:r>
          </a:p>
          <a:p>
            <a:pPr algn="l">
              <a:lnSpc>
                <a:spcPct val="114000"/>
              </a:lnSpc>
            </a:pPr>
            <a:r>
              <a:rPr lang="en-US" altLang="zh-CN" sz="3600" b="1" dirty="0">
                <a:solidFill>
                  <a:schemeClr val="bg1"/>
                </a:solidFill>
                <a:ea typeface="微软雅黑" panose="020B0503020204020204" pitchFamily="34" charset="-122"/>
              </a:rPr>
              <a:t>So I prophesied as He commanded me, and breath came into them, and they lived, and stood upon their feet, an exceedingly great army.</a:t>
            </a:r>
          </a:p>
        </p:txBody>
      </p:sp>
    </p:spTree>
    <p:extLst>
      <p:ext uri="{BB962C8B-B14F-4D97-AF65-F5344CB8AC3E}">
        <p14:creationId xmlns:p14="http://schemas.microsoft.com/office/powerpoint/2010/main" val="4031497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列王紀上 </a:t>
            </a:r>
            <a:r>
              <a:rPr lang="en-US" altLang="zh-CN" sz="3600" b="1" u="sng" dirty="0">
                <a:solidFill>
                  <a:schemeClr val="bg1"/>
                </a:solidFill>
                <a:ea typeface="微软雅黑" panose="020B0503020204020204" pitchFamily="34" charset="-122"/>
              </a:rPr>
              <a:t>1 Kings 19:12-13】</a:t>
            </a:r>
          </a:p>
          <a:p>
            <a:pPr algn="l">
              <a:lnSpc>
                <a:spcPct val="114000"/>
              </a:lnSpc>
            </a:pPr>
            <a:r>
              <a:rPr lang="en-US" altLang="zh-CN" sz="3200" b="1" dirty="0">
                <a:solidFill>
                  <a:srgbClr val="FFFF00"/>
                </a:solidFill>
                <a:ea typeface="微软雅黑" panose="020B0503020204020204" pitchFamily="34" charset="-122"/>
              </a:rPr>
              <a:t>12 </a:t>
            </a:r>
            <a:r>
              <a:rPr lang="zh-CN" altLang="en-US" sz="3200" b="1" dirty="0">
                <a:solidFill>
                  <a:srgbClr val="FFFF00"/>
                </a:solidFill>
                <a:ea typeface="微软雅黑" panose="020B0503020204020204" pitchFamily="34" charset="-122"/>
              </a:rPr>
              <a:t>地震後有火，耶和華也不在火中；火後有微小的聲音。</a:t>
            </a:r>
          </a:p>
          <a:p>
            <a:pPr algn="l">
              <a:lnSpc>
                <a:spcPct val="114000"/>
              </a:lnSpc>
            </a:pPr>
            <a:r>
              <a:rPr lang="en-US" altLang="zh-CN" sz="3200" b="1" dirty="0">
                <a:solidFill>
                  <a:schemeClr val="bg1"/>
                </a:solidFill>
                <a:ea typeface="微软雅黑" panose="020B0503020204020204" pitchFamily="34" charset="-122"/>
              </a:rPr>
              <a:t>and after the earthquake a fire, but the Lord was not in the fire; and after the fire a still small voice.</a:t>
            </a:r>
          </a:p>
          <a:p>
            <a:pPr algn="l">
              <a:lnSpc>
                <a:spcPct val="114000"/>
              </a:lnSpc>
            </a:pPr>
            <a:r>
              <a:rPr lang="en-US" altLang="zh-CN" sz="3200" b="1" dirty="0">
                <a:solidFill>
                  <a:srgbClr val="FFFF00"/>
                </a:solidFill>
                <a:ea typeface="微软雅黑" panose="020B0503020204020204" pitchFamily="34" charset="-122"/>
              </a:rPr>
              <a:t>13 </a:t>
            </a:r>
            <a:r>
              <a:rPr lang="zh-CN" altLang="en-US" sz="3200" b="1" dirty="0">
                <a:solidFill>
                  <a:srgbClr val="FFFF00"/>
                </a:solidFill>
                <a:ea typeface="微软雅黑" panose="020B0503020204020204" pitchFamily="34" charset="-122"/>
              </a:rPr>
              <a:t>以利亞聽見，就用外衣蒙上臉，出來站在洞口。有聲音向他說：“以利亞啊，你在這裏作什麽？” </a:t>
            </a:r>
          </a:p>
          <a:p>
            <a:pPr algn="l">
              <a:lnSpc>
                <a:spcPct val="114000"/>
              </a:lnSpc>
            </a:pPr>
            <a:r>
              <a:rPr lang="en-US" altLang="zh-CN" sz="3200" b="1" dirty="0">
                <a:solidFill>
                  <a:schemeClr val="bg1"/>
                </a:solidFill>
                <a:ea typeface="微软雅黑" panose="020B0503020204020204" pitchFamily="34" charset="-122"/>
              </a:rPr>
              <a:t>So it was, when Elijah heard it, that he wrapped his face in his mantle and went out and stood in the entrance of the cave. Suddenly a voice came to him, and said, “What are you doing here, Elijah?”</a:t>
            </a:r>
          </a:p>
        </p:txBody>
      </p:sp>
    </p:spTree>
    <p:extLst>
      <p:ext uri="{BB962C8B-B14F-4D97-AF65-F5344CB8AC3E}">
        <p14:creationId xmlns:p14="http://schemas.microsoft.com/office/powerpoint/2010/main" val="10149349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撒母耳記上 </a:t>
            </a:r>
            <a:r>
              <a:rPr lang="en-US" altLang="zh-CN" sz="3600" b="1" u="sng" dirty="0">
                <a:solidFill>
                  <a:schemeClr val="bg1"/>
                </a:solidFill>
                <a:ea typeface="微软雅黑" panose="020B0503020204020204" pitchFamily="34" charset="-122"/>
              </a:rPr>
              <a:t>1 Samuel 22:14-16】</a:t>
            </a:r>
          </a:p>
          <a:p>
            <a:pPr algn="l">
              <a:lnSpc>
                <a:spcPct val="114000"/>
              </a:lnSpc>
            </a:pPr>
            <a:r>
              <a:rPr lang="en-US" altLang="zh-CN" sz="3600" b="1" dirty="0">
                <a:solidFill>
                  <a:srgbClr val="FFFF00"/>
                </a:solidFill>
                <a:ea typeface="微软雅黑" panose="020B0503020204020204" pitchFamily="34" charset="-122"/>
              </a:rPr>
              <a:t>14 </a:t>
            </a:r>
            <a:r>
              <a:rPr lang="zh-CN" altLang="en-US" sz="3600" b="1" dirty="0">
                <a:solidFill>
                  <a:srgbClr val="FFFF00"/>
                </a:solidFill>
                <a:ea typeface="微软雅黑" panose="020B0503020204020204" pitchFamily="34" charset="-122"/>
              </a:rPr>
              <a:t>耶和華從天上打雷，至高者發出聲音。</a:t>
            </a:r>
          </a:p>
          <a:p>
            <a:pPr algn="l">
              <a:lnSpc>
                <a:spcPct val="114000"/>
              </a:lnSpc>
            </a:pPr>
            <a:r>
              <a:rPr lang="zh-CN" altLang="en-US" sz="3600" b="1" dirty="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The Lord thundered from heaven, And the Most High uttered His voice.</a:t>
            </a:r>
          </a:p>
          <a:p>
            <a:pPr algn="l">
              <a:lnSpc>
                <a:spcPct val="114000"/>
              </a:lnSpc>
            </a:pPr>
            <a:r>
              <a:rPr lang="en-US" altLang="zh-CN" sz="3600" b="1" dirty="0">
                <a:solidFill>
                  <a:srgbClr val="FFFF00"/>
                </a:solidFill>
                <a:ea typeface="微软雅黑" panose="020B0503020204020204" pitchFamily="34" charset="-122"/>
              </a:rPr>
              <a:t>15 </a:t>
            </a:r>
            <a:r>
              <a:rPr lang="zh-CN" altLang="en-US" sz="3600" b="1" dirty="0">
                <a:solidFill>
                  <a:srgbClr val="FFFF00"/>
                </a:solidFill>
                <a:ea typeface="微软雅黑" panose="020B0503020204020204" pitchFamily="34" charset="-122"/>
              </a:rPr>
              <a:t>祂射出箭來，使仇敵四散；發出閃電，使他們擾亂。</a:t>
            </a:r>
          </a:p>
          <a:p>
            <a:pPr algn="l">
              <a:lnSpc>
                <a:spcPct val="114000"/>
              </a:lnSpc>
            </a:pPr>
            <a:r>
              <a:rPr lang="en-US" altLang="zh-CN" sz="3600" b="1" dirty="0">
                <a:solidFill>
                  <a:schemeClr val="bg1"/>
                </a:solidFill>
                <a:ea typeface="微软雅黑" panose="020B0503020204020204" pitchFamily="34" charset="-122"/>
              </a:rPr>
              <a:t>He sent out arrows and scattered them; Lightning bolts, and He vanquished them.</a:t>
            </a:r>
          </a:p>
        </p:txBody>
      </p:sp>
    </p:spTree>
    <p:extLst>
      <p:ext uri="{BB962C8B-B14F-4D97-AF65-F5344CB8AC3E}">
        <p14:creationId xmlns:p14="http://schemas.microsoft.com/office/powerpoint/2010/main" val="24790226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撒母耳記上 </a:t>
            </a:r>
            <a:r>
              <a:rPr lang="en-US" altLang="zh-CN" sz="3600" b="1" u="sng" dirty="0">
                <a:solidFill>
                  <a:schemeClr val="bg1"/>
                </a:solidFill>
                <a:ea typeface="微软雅黑" panose="020B0503020204020204" pitchFamily="34" charset="-122"/>
              </a:rPr>
              <a:t>1 Samuel 22:14-16】</a:t>
            </a:r>
          </a:p>
          <a:p>
            <a:pPr algn="l">
              <a:lnSpc>
                <a:spcPct val="114000"/>
              </a:lnSpc>
            </a:pPr>
            <a:r>
              <a:rPr lang="en-US" altLang="zh-CN" sz="3600" b="1" dirty="0">
                <a:solidFill>
                  <a:srgbClr val="FFFF00"/>
                </a:solidFill>
                <a:ea typeface="微软雅黑" panose="020B0503020204020204" pitchFamily="34" charset="-122"/>
              </a:rPr>
              <a:t>16 </a:t>
            </a:r>
            <a:r>
              <a:rPr lang="zh-CN" altLang="en-US" sz="3600" b="1" dirty="0">
                <a:solidFill>
                  <a:srgbClr val="FFFF00"/>
                </a:solidFill>
                <a:ea typeface="微软雅黑" panose="020B0503020204020204" pitchFamily="34" charset="-122"/>
              </a:rPr>
              <a:t>耶和華的斥責一發，鼻孔的氣一出，海底就出現，大地的根基也顯露。</a:t>
            </a:r>
          </a:p>
          <a:p>
            <a:pPr algn="l">
              <a:lnSpc>
                <a:spcPct val="114000"/>
              </a:lnSpc>
            </a:pPr>
            <a:r>
              <a:rPr lang="en-US" altLang="zh-CN" sz="3600" b="1" dirty="0">
                <a:solidFill>
                  <a:schemeClr val="bg1"/>
                </a:solidFill>
                <a:ea typeface="微软雅黑" panose="020B0503020204020204" pitchFamily="34" charset="-122"/>
              </a:rPr>
              <a:t>Then the channels of the sea were seen, The foundations of the world were uncovered, At the rebuke of the Lord, At the blast of the breath of His nostrils.</a:t>
            </a:r>
          </a:p>
        </p:txBody>
      </p:sp>
    </p:spTree>
    <p:extLst>
      <p:ext uri="{BB962C8B-B14F-4D97-AF65-F5344CB8AC3E}">
        <p14:creationId xmlns:p14="http://schemas.microsoft.com/office/powerpoint/2010/main" val="16891767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3:8】</a:t>
            </a:r>
          </a:p>
          <a:p>
            <a:pPr algn="l">
              <a:lnSpc>
                <a:spcPct val="114000"/>
              </a:lnSpc>
            </a:pPr>
            <a:r>
              <a:rPr lang="zh-CN" altLang="en-US" sz="3600" b="1" dirty="0">
                <a:solidFill>
                  <a:srgbClr val="FFFF00"/>
                </a:solidFill>
                <a:ea typeface="微软雅黑" panose="020B0503020204020204" pitchFamily="34" charset="-122"/>
              </a:rPr>
              <a:t>風隨著意思吹，你聽見風的響聲，却不曉得從哪裏來，往哪裏去；凡從聖靈生的，也是如此。”</a:t>
            </a:r>
          </a:p>
          <a:p>
            <a:pPr algn="l">
              <a:lnSpc>
                <a:spcPct val="114000"/>
              </a:lnSpc>
            </a:pPr>
            <a:r>
              <a:rPr lang="en-US" altLang="zh-CN" sz="3600" b="1" dirty="0">
                <a:solidFill>
                  <a:schemeClr val="bg1"/>
                </a:solidFill>
                <a:ea typeface="微软雅黑" panose="020B0503020204020204" pitchFamily="34" charset="-122"/>
              </a:rPr>
              <a:t>The wind blows where it wishes, and you hear the sound of it, but cannot tell where it comes from and where it goes. So is everyone who is born of the Spirit.”</a:t>
            </a:r>
          </a:p>
        </p:txBody>
      </p:sp>
    </p:spTree>
    <p:extLst>
      <p:ext uri="{BB962C8B-B14F-4D97-AF65-F5344CB8AC3E}">
        <p14:creationId xmlns:p14="http://schemas.microsoft.com/office/powerpoint/2010/main" val="37130808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8:32】</a:t>
            </a:r>
          </a:p>
          <a:p>
            <a:pPr algn="l">
              <a:lnSpc>
                <a:spcPct val="114000"/>
              </a:lnSpc>
            </a:pPr>
            <a:r>
              <a:rPr lang="zh-CN" altLang="en-US" sz="3600" b="1" dirty="0">
                <a:solidFill>
                  <a:srgbClr val="FFFF00"/>
                </a:solidFill>
                <a:ea typeface="微软雅黑" panose="020B0503020204020204" pitchFamily="34" charset="-122"/>
              </a:rPr>
              <a:t>你們必曉得真理，真理必叫你們得以自由。”</a:t>
            </a:r>
          </a:p>
          <a:p>
            <a:pPr algn="l">
              <a:lnSpc>
                <a:spcPct val="114000"/>
              </a:lnSpc>
            </a:pPr>
            <a:r>
              <a:rPr lang="en-US" altLang="zh-CN" sz="3600" b="1" dirty="0">
                <a:solidFill>
                  <a:schemeClr val="bg1"/>
                </a:solidFill>
                <a:ea typeface="微软雅黑" panose="020B0503020204020204" pitchFamily="34" charset="-122"/>
              </a:rPr>
              <a:t>And you shall know the truth, and the truth shall make you free.”</a:t>
            </a:r>
          </a:p>
        </p:txBody>
      </p:sp>
    </p:spTree>
    <p:extLst>
      <p:ext uri="{BB962C8B-B14F-4D97-AF65-F5344CB8AC3E}">
        <p14:creationId xmlns:p14="http://schemas.microsoft.com/office/powerpoint/2010/main" val="29672617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羅馬書 </a:t>
            </a:r>
            <a:r>
              <a:rPr lang="en-US" altLang="zh-CN" sz="3600" b="1" u="sng" dirty="0">
                <a:solidFill>
                  <a:schemeClr val="bg1"/>
                </a:solidFill>
                <a:ea typeface="微软雅黑" panose="020B0503020204020204" pitchFamily="34" charset="-122"/>
              </a:rPr>
              <a:t>Romans 7:15</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23</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24】</a:t>
            </a:r>
          </a:p>
          <a:p>
            <a:pPr algn="l">
              <a:lnSpc>
                <a:spcPct val="114000"/>
              </a:lnSpc>
            </a:pPr>
            <a:r>
              <a:rPr lang="en-US" altLang="zh-CN" sz="3400" b="1" dirty="0">
                <a:solidFill>
                  <a:srgbClr val="FFFF00"/>
                </a:solidFill>
                <a:ea typeface="微软雅黑" panose="020B0503020204020204" pitchFamily="34" charset="-122"/>
              </a:rPr>
              <a:t>15 </a:t>
            </a:r>
            <a:r>
              <a:rPr lang="zh-CN" altLang="en-US" sz="3400" b="1" dirty="0">
                <a:solidFill>
                  <a:srgbClr val="FFFF00"/>
                </a:solidFill>
                <a:ea typeface="微软雅黑" panose="020B0503020204020204" pitchFamily="34" charset="-122"/>
              </a:rPr>
              <a:t>因爲我所作的，我自己不明白。我所願意的，我幷不作；我所恨惡的，我倒去作。</a:t>
            </a:r>
          </a:p>
          <a:p>
            <a:pPr algn="l">
              <a:lnSpc>
                <a:spcPct val="100000"/>
              </a:lnSpc>
            </a:pPr>
            <a:r>
              <a:rPr lang="en-US" altLang="zh-CN" sz="3400" b="1" dirty="0">
                <a:solidFill>
                  <a:schemeClr val="bg1"/>
                </a:solidFill>
                <a:ea typeface="微软雅黑" panose="020B0503020204020204" pitchFamily="34" charset="-122"/>
              </a:rPr>
              <a:t>For what I am doing, I do not understand. For what I will to do, that I do not practice; but what I hate, that I do.</a:t>
            </a:r>
          </a:p>
          <a:p>
            <a:pPr algn="l">
              <a:lnSpc>
                <a:spcPct val="114000"/>
              </a:lnSpc>
            </a:pPr>
            <a:r>
              <a:rPr lang="en-US" altLang="zh-CN" sz="3400" b="1" dirty="0">
                <a:solidFill>
                  <a:srgbClr val="FFFF00"/>
                </a:solidFill>
                <a:ea typeface="微软雅黑" panose="020B0503020204020204" pitchFamily="34" charset="-122"/>
              </a:rPr>
              <a:t>23 </a:t>
            </a:r>
            <a:r>
              <a:rPr lang="zh-CN" altLang="en-US" sz="3400" b="1" dirty="0">
                <a:solidFill>
                  <a:srgbClr val="FFFF00"/>
                </a:solidFill>
                <a:ea typeface="微软雅黑" panose="020B0503020204020204" pitchFamily="34" charset="-122"/>
              </a:rPr>
              <a:t>但我覺得肢體中另有個律和我心中的律交戰，把我擄去叫我附從那肢體中犯罪的律。</a:t>
            </a:r>
          </a:p>
          <a:p>
            <a:pPr algn="l">
              <a:lnSpc>
                <a:spcPct val="100000"/>
              </a:lnSpc>
            </a:pPr>
            <a:r>
              <a:rPr lang="en-US" altLang="zh-CN" sz="3400" b="1" dirty="0">
                <a:solidFill>
                  <a:schemeClr val="bg1"/>
                </a:solidFill>
                <a:ea typeface="微软雅黑" panose="020B0503020204020204" pitchFamily="34" charset="-122"/>
              </a:rPr>
              <a:t>But I see another law in my members, warring against the law of my mind, and bringing me into captivity to the law of sin which is in my members.</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1591929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羅馬書 </a:t>
            </a:r>
            <a:r>
              <a:rPr lang="en-US" altLang="zh-CN" sz="3600" b="1" u="sng" dirty="0">
                <a:solidFill>
                  <a:schemeClr val="bg1"/>
                </a:solidFill>
                <a:ea typeface="微软雅黑" panose="020B0503020204020204" pitchFamily="34" charset="-122"/>
              </a:rPr>
              <a:t>Romans 7:15</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23</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24】</a:t>
            </a:r>
          </a:p>
          <a:p>
            <a:pPr algn="l">
              <a:lnSpc>
                <a:spcPct val="114000"/>
              </a:lnSpc>
            </a:pPr>
            <a:r>
              <a:rPr lang="en-US" altLang="zh-CN" sz="3600" b="1" dirty="0">
                <a:solidFill>
                  <a:srgbClr val="FFFF00"/>
                </a:solidFill>
                <a:ea typeface="微软雅黑" panose="020B0503020204020204" pitchFamily="34" charset="-122"/>
              </a:rPr>
              <a:t>24 </a:t>
            </a:r>
            <a:r>
              <a:rPr lang="zh-CN" altLang="en-US" sz="3600" b="1" dirty="0">
                <a:solidFill>
                  <a:srgbClr val="FFFF00"/>
                </a:solidFill>
                <a:ea typeface="微软雅黑" panose="020B0503020204020204" pitchFamily="34" charset="-122"/>
              </a:rPr>
              <a:t>我真是苦啊！誰能救我脫離這取死的身體呢？</a:t>
            </a:r>
          </a:p>
          <a:p>
            <a:pPr algn="l">
              <a:lnSpc>
                <a:spcPct val="114000"/>
              </a:lnSpc>
            </a:pPr>
            <a:r>
              <a:rPr lang="en-US" altLang="zh-CN" sz="3600" b="1" dirty="0">
                <a:solidFill>
                  <a:schemeClr val="bg1"/>
                </a:solidFill>
                <a:ea typeface="微软雅黑" panose="020B0503020204020204" pitchFamily="34" charset="-122"/>
              </a:rPr>
              <a:t>O wretched man that I am! Who will deliver me from this body of death?</a:t>
            </a:r>
          </a:p>
        </p:txBody>
      </p:sp>
    </p:spTree>
    <p:extLst>
      <p:ext uri="{BB962C8B-B14F-4D97-AF65-F5344CB8AC3E}">
        <p14:creationId xmlns:p14="http://schemas.microsoft.com/office/powerpoint/2010/main" val="3203958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羅馬書 </a:t>
            </a:r>
            <a:r>
              <a:rPr lang="en-US" altLang="zh-CN" sz="3600" b="1" u="sng" dirty="0">
                <a:solidFill>
                  <a:schemeClr val="bg1"/>
                </a:solidFill>
                <a:ea typeface="微软雅黑" panose="020B0503020204020204" pitchFamily="34" charset="-122"/>
              </a:rPr>
              <a:t>Romans 8:1-2</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37】</a:t>
            </a:r>
          </a:p>
          <a:p>
            <a:pPr algn="l">
              <a:lnSpc>
                <a:spcPct val="114000"/>
              </a:lnSpc>
            </a:pPr>
            <a:r>
              <a:rPr lang="en-US" altLang="zh-CN" sz="3600" b="1" dirty="0">
                <a:solidFill>
                  <a:srgbClr val="FFFF00"/>
                </a:solidFill>
                <a:ea typeface="微软雅黑" panose="020B0503020204020204" pitchFamily="34" charset="-122"/>
              </a:rPr>
              <a:t>1 </a:t>
            </a:r>
            <a:r>
              <a:rPr lang="zh-CN" altLang="en-US" sz="3600" b="1" dirty="0">
                <a:solidFill>
                  <a:srgbClr val="FFFF00"/>
                </a:solidFill>
                <a:ea typeface="微软雅黑" panose="020B0503020204020204" pitchFamily="34" charset="-122"/>
              </a:rPr>
              <a:t>如今那些在基督耶穌裏的，就不定罪了。</a:t>
            </a:r>
          </a:p>
          <a:p>
            <a:pPr algn="l">
              <a:lnSpc>
                <a:spcPct val="100000"/>
              </a:lnSpc>
            </a:pPr>
            <a:r>
              <a:rPr lang="en-US" altLang="zh-CN" sz="3600" b="1" dirty="0">
                <a:solidFill>
                  <a:schemeClr val="bg1"/>
                </a:solidFill>
                <a:ea typeface="微软雅黑" panose="020B0503020204020204" pitchFamily="34" charset="-122"/>
              </a:rPr>
              <a:t>There is therefore now no condemnation to those who are in Christ Jesus, who do not walk according to the flesh, but according to the Spirit.</a:t>
            </a:r>
          </a:p>
          <a:p>
            <a:pPr algn="l">
              <a:lnSpc>
                <a:spcPct val="114000"/>
              </a:lnSpc>
            </a:pPr>
            <a:r>
              <a:rPr lang="en-US" altLang="zh-CN" sz="3600" b="1" dirty="0">
                <a:solidFill>
                  <a:srgbClr val="FFFF00"/>
                </a:solidFill>
                <a:ea typeface="微软雅黑" panose="020B0503020204020204" pitchFamily="34" charset="-122"/>
              </a:rPr>
              <a:t>2 </a:t>
            </a:r>
            <a:r>
              <a:rPr lang="zh-CN" altLang="en-US" sz="3600" b="1" dirty="0">
                <a:solidFill>
                  <a:srgbClr val="FFFF00"/>
                </a:solidFill>
                <a:ea typeface="微软雅黑" panose="020B0503020204020204" pitchFamily="34" charset="-122"/>
              </a:rPr>
              <a:t>因爲賜生命聖靈的律在基督耶穌裏釋放了我，使我脫離罪和死的律了。</a:t>
            </a:r>
          </a:p>
          <a:p>
            <a:pPr algn="l">
              <a:lnSpc>
                <a:spcPct val="100000"/>
              </a:lnSpc>
            </a:pPr>
            <a:r>
              <a:rPr lang="en-US" altLang="zh-CN" sz="3600" b="1" dirty="0">
                <a:solidFill>
                  <a:schemeClr val="bg1"/>
                </a:solidFill>
                <a:ea typeface="微软雅黑" panose="020B0503020204020204" pitchFamily="34" charset="-122"/>
              </a:rPr>
              <a:t>For the law of the Spirit of life in Christ Jesus has made me free from the law of sin and death.</a:t>
            </a:r>
          </a:p>
        </p:txBody>
      </p:sp>
    </p:spTree>
    <p:extLst>
      <p:ext uri="{BB962C8B-B14F-4D97-AF65-F5344CB8AC3E}">
        <p14:creationId xmlns:p14="http://schemas.microsoft.com/office/powerpoint/2010/main" val="42143647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3:7-8】</a:t>
            </a:r>
          </a:p>
          <a:p>
            <a:pPr algn="l">
              <a:lnSpc>
                <a:spcPct val="114000"/>
              </a:lnSpc>
            </a:pPr>
            <a:r>
              <a:rPr lang="en-US" altLang="zh-CN" sz="3400" b="1" dirty="0">
                <a:solidFill>
                  <a:srgbClr val="FFFF00"/>
                </a:solidFill>
                <a:ea typeface="微软雅黑" panose="020B0503020204020204" pitchFamily="34" charset="-122"/>
              </a:rPr>
              <a:t>7 </a:t>
            </a:r>
            <a:r>
              <a:rPr lang="zh-CN" altLang="en-US" sz="3400" b="1" dirty="0">
                <a:solidFill>
                  <a:srgbClr val="FFFF00"/>
                </a:solidFill>
                <a:ea typeface="微软雅黑" panose="020B0503020204020204" pitchFamily="34" charset="-122"/>
              </a:rPr>
              <a:t>我說，‘你們必須重生’，你不要以爲希奇。</a:t>
            </a:r>
          </a:p>
          <a:p>
            <a:pPr algn="l">
              <a:lnSpc>
                <a:spcPct val="100000"/>
              </a:lnSpc>
            </a:pPr>
            <a:r>
              <a:rPr lang="en-US" altLang="zh-CN" sz="3400" b="1" dirty="0">
                <a:solidFill>
                  <a:schemeClr val="bg1"/>
                </a:solidFill>
                <a:ea typeface="微软雅黑" panose="020B0503020204020204" pitchFamily="34" charset="-122"/>
              </a:rPr>
              <a:t>Do not marvel that I said to you, ‘You must be born again.’</a:t>
            </a:r>
          </a:p>
          <a:p>
            <a:pPr algn="l">
              <a:lnSpc>
                <a:spcPct val="114000"/>
              </a:lnSpc>
            </a:pPr>
            <a:r>
              <a:rPr lang="en-US" altLang="zh-CN" sz="3400" b="1" dirty="0">
                <a:solidFill>
                  <a:srgbClr val="FFFF00"/>
                </a:solidFill>
                <a:ea typeface="微软雅黑" panose="020B0503020204020204" pitchFamily="34" charset="-122"/>
              </a:rPr>
              <a:t>8 </a:t>
            </a:r>
            <a:r>
              <a:rPr lang="zh-CN" altLang="en-US" sz="3400" b="1" dirty="0">
                <a:solidFill>
                  <a:srgbClr val="FFFF00"/>
                </a:solidFill>
                <a:ea typeface="微软雅黑" panose="020B0503020204020204" pitchFamily="34" charset="-122"/>
              </a:rPr>
              <a:t>風隨著意思吹，你聽見風的響聲，却不曉得從哪裏來，往哪裏去；凡從聖靈生的，也是如此。”</a:t>
            </a:r>
          </a:p>
          <a:p>
            <a:pPr algn="l">
              <a:lnSpc>
                <a:spcPct val="100000"/>
              </a:lnSpc>
            </a:pPr>
            <a:r>
              <a:rPr lang="en-US" altLang="zh-CN" sz="3400" b="1" dirty="0">
                <a:solidFill>
                  <a:schemeClr val="bg1"/>
                </a:solidFill>
                <a:ea typeface="微软雅黑" panose="020B0503020204020204" pitchFamily="34" charset="-122"/>
              </a:rPr>
              <a:t>The wind blows where it wishes, and you hear the sound of it, but cannot tell where it comes from and where it goes. So is everyone who is born of the Spirit.”</a:t>
            </a:r>
          </a:p>
        </p:txBody>
      </p:sp>
    </p:spTree>
    <p:extLst>
      <p:ext uri="{BB962C8B-B14F-4D97-AF65-F5344CB8AC3E}">
        <p14:creationId xmlns:p14="http://schemas.microsoft.com/office/powerpoint/2010/main" val="42493482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羅馬書 </a:t>
            </a:r>
            <a:r>
              <a:rPr lang="en-US" altLang="zh-CN" sz="3600" b="1" u="sng" dirty="0">
                <a:solidFill>
                  <a:schemeClr val="bg1"/>
                </a:solidFill>
                <a:ea typeface="微软雅黑" panose="020B0503020204020204" pitchFamily="34" charset="-122"/>
              </a:rPr>
              <a:t>Romans 8:1-2</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37】</a:t>
            </a:r>
          </a:p>
          <a:p>
            <a:pPr algn="l">
              <a:lnSpc>
                <a:spcPct val="114000"/>
              </a:lnSpc>
            </a:pPr>
            <a:r>
              <a:rPr lang="en-US" altLang="zh-CN" sz="3600" b="1" dirty="0">
                <a:solidFill>
                  <a:srgbClr val="FFFF00"/>
                </a:solidFill>
                <a:ea typeface="微软雅黑" panose="020B0503020204020204" pitchFamily="34" charset="-122"/>
              </a:rPr>
              <a:t>37 </a:t>
            </a:r>
            <a:r>
              <a:rPr lang="zh-CN" altLang="en-US" sz="3600" b="1" dirty="0">
                <a:solidFill>
                  <a:srgbClr val="FFFF00"/>
                </a:solidFill>
                <a:ea typeface="微软雅黑" panose="020B0503020204020204" pitchFamily="34" charset="-122"/>
              </a:rPr>
              <a:t>然而，靠著愛我們的主，在這一切的事上已經得勝有餘了。</a:t>
            </a:r>
          </a:p>
          <a:p>
            <a:pPr algn="l">
              <a:lnSpc>
                <a:spcPct val="114000"/>
              </a:lnSpc>
            </a:pPr>
            <a:r>
              <a:rPr lang="en-US" altLang="zh-CN" sz="3600" b="1" dirty="0">
                <a:solidFill>
                  <a:schemeClr val="bg1"/>
                </a:solidFill>
                <a:ea typeface="微软雅黑" panose="020B0503020204020204" pitchFamily="34" charset="-122"/>
              </a:rPr>
              <a:t>Yet in all these things we are more than conquerors through Him who loved us.</a:t>
            </a:r>
          </a:p>
        </p:txBody>
      </p:sp>
    </p:spTree>
    <p:extLst>
      <p:ext uri="{BB962C8B-B14F-4D97-AF65-F5344CB8AC3E}">
        <p14:creationId xmlns:p14="http://schemas.microsoft.com/office/powerpoint/2010/main" val="38923086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腓立比書 </a:t>
            </a:r>
            <a:r>
              <a:rPr lang="en-US" altLang="zh-CN" sz="3600" b="1" u="sng" dirty="0">
                <a:solidFill>
                  <a:schemeClr val="bg1"/>
                </a:solidFill>
                <a:ea typeface="微软雅黑" panose="020B0503020204020204" pitchFamily="34" charset="-122"/>
              </a:rPr>
              <a:t>Philippians 4:12-13】</a:t>
            </a:r>
          </a:p>
          <a:p>
            <a:pPr algn="l">
              <a:lnSpc>
                <a:spcPct val="114000"/>
              </a:lnSpc>
            </a:pPr>
            <a:r>
              <a:rPr lang="en-US" altLang="zh-CN" sz="3600" b="1" dirty="0">
                <a:solidFill>
                  <a:srgbClr val="FFFF00"/>
                </a:solidFill>
                <a:ea typeface="微软雅黑" panose="020B0503020204020204" pitchFamily="34" charset="-122"/>
              </a:rPr>
              <a:t>12 </a:t>
            </a:r>
            <a:r>
              <a:rPr lang="zh-CN" altLang="en-US" sz="3600" b="1" dirty="0">
                <a:solidFill>
                  <a:srgbClr val="FFFF00"/>
                </a:solidFill>
                <a:ea typeface="微软雅黑" panose="020B0503020204020204" pitchFamily="34" charset="-122"/>
              </a:rPr>
              <a:t>我知道怎樣處卑賤，也知道怎樣處豐富，或飽足、或饑餓、或有餘、或缺乏，隨事隨在，我都得了秘訣。</a:t>
            </a:r>
          </a:p>
          <a:p>
            <a:pPr algn="l">
              <a:lnSpc>
                <a:spcPct val="100000"/>
              </a:lnSpc>
            </a:pPr>
            <a:r>
              <a:rPr lang="en-US" altLang="zh-CN" sz="3600" b="1" dirty="0">
                <a:solidFill>
                  <a:schemeClr val="bg1"/>
                </a:solidFill>
                <a:ea typeface="微软雅黑" panose="020B0503020204020204" pitchFamily="34" charset="-122"/>
              </a:rPr>
              <a:t>I know how to be abased, and I know how to abound. Everywhere and in all things I have learned both to be full and to be hungry, both to abound and to suffer need.</a:t>
            </a:r>
          </a:p>
          <a:p>
            <a:pPr algn="l">
              <a:lnSpc>
                <a:spcPct val="114000"/>
              </a:lnSpc>
            </a:pPr>
            <a:r>
              <a:rPr lang="en-US" altLang="zh-CN" sz="3600" b="1" dirty="0">
                <a:solidFill>
                  <a:srgbClr val="FFFF00"/>
                </a:solidFill>
                <a:ea typeface="微软雅黑" panose="020B0503020204020204" pitchFamily="34" charset="-122"/>
              </a:rPr>
              <a:t>13 </a:t>
            </a:r>
            <a:r>
              <a:rPr lang="zh-CN" altLang="en-US" sz="3600" b="1" dirty="0">
                <a:solidFill>
                  <a:srgbClr val="FFFF00"/>
                </a:solidFill>
                <a:ea typeface="微软雅黑" panose="020B0503020204020204" pitchFamily="34" charset="-122"/>
              </a:rPr>
              <a:t>我靠著那加給我力量的，凡事都能作。</a:t>
            </a:r>
          </a:p>
          <a:p>
            <a:pPr algn="l">
              <a:lnSpc>
                <a:spcPct val="100000"/>
              </a:lnSpc>
            </a:pPr>
            <a:r>
              <a:rPr lang="en-US" altLang="zh-CN" sz="3500" b="1" dirty="0">
                <a:solidFill>
                  <a:schemeClr val="bg1"/>
                </a:solidFill>
                <a:ea typeface="微软雅黑" panose="020B0503020204020204" pitchFamily="34" charset="-122"/>
              </a:rPr>
              <a:t>I can do all things through Christ who strengthens me.</a:t>
            </a:r>
          </a:p>
        </p:txBody>
      </p:sp>
    </p:spTree>
    <p:extLst>
      <p:ext uri="{BB962C8B-B14F-4D97-AF65-F5344CB8AC3E}">
        <p14:creationId xmlns:p14="http://schemas.microsoft.com/office/powerpoint/2010/main" val="7851434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腓立比書 </a:t>
            </a:r>
            <a:r>
              <a:rPr lang="en-US" altLang="zh-CN" sz="3600" b="1" u="sng" dirty="0">
                <a:solidFill>
                  <a:schemeClr val="bg1"/>
                </a:solidFill>
                <a:ea typeface="微软雅黑" panose="020B0503020204020204" pitchFamily="34" charset="-122"/>
              </a:rPr>
              <a:t>Philippians 3:19-20】</a:t>
            </a:r>
          </a:p>
          <a:p>
            <a:pPr algn="l">
              <a:lnSpc>
                <a:spcPct val="114000"/>
              </a:lnSpc>
            </a:pPr>
            <a:r>
              <a:rPr lang="en-US" altLang="zh-CN" sz="3400" b="1" dirty="0">
                <a:solidFill>
                  <a:srgbClr val="FFFF00"/>
                </a:solidFill>
                <a:ea typeface="微软雅黑" panose="020B0503020204020204" pitchFamily="34" charset="-122"/>
              </a:rPr>
              <a:t>19 </a:t>
            </a:r>
            <a:r>
              <a:rPr lang="zh-CN" altLang="en-US" sz="3400" b="1" dirty="0">
                <a:solidFill>
                  <a:srgbClr val="FFFF00"/>
                </a:solidFill>
                <a:ea typeface="微软雅黑" panose="020B0503020204020204" pitchFamily="34" charset="-122"/>
              </a:rPr>
              <a:t>他們的結局就是沉淪，他們的神就是自己的肚腹，他們以自己的羞辱爲榮耀，專以地上的事爲念。 </a:t>
            </a:r>
            <a:r>
              <a:rPr lang="en-US" altLang="zh-CN" sz="3400" b="1" dirty="0">
                <a:solidFill>
                  <a:schemeClr val="bg1"/>
                </a:solidFill>
                <a:ea typeface="微软雅黑" panose="020B0503020204020204" pitchFamily="34" charset="-122"/>
              </a:rPr>
              <a:t>whose end is destruction, whose god is their belly, and whose glory is in their shame—who set their mind on earthly things.</a:t>
            </a:r>
          </a:p>
          <a:p>
            <a:pPr algn="l">
              <a:lnSpc>
                <a:spcPct val="114000"/>
              </a:lnSpc>
            </a:pPr>
            <a:r>
              <a:rPr lang="en-US" altLang="zh-CN" sz="3400" b="1" dirty="0">
                <a:solidFill>
                  <a:srgbClr val="FFFF00"/>
                </a:solidFill>
                <a:ea typeface="微软雅黑" panose="020B0503020204020204" pitchFamily="34" charset="-122"/>
              </a:rPr>
              <a:t>20 </a:t>
            </a:r>
            <a:r>
              <a:rPr lang="zh-CN" altLang="en-US" sz="3400" b="1" dirty="0">
                <a:solidFill>
                  <a:srgbClr val="FFFF00"/>
                </a:solidFill>
                <a:ea typeface="微软雅黑" panose="020B0503020204020204" pitchFamily="34" charset="-122"/>
              </a:rPr>
              <a:t>我們却是天上的國民，幷且等候救主，就是主耶穌基督從天上降臨。</a:t>
            </a:r>
          </a:p>
          <a:p>
            <a:pPr algn="l">
              <a:lnSpc>
                <a:spcPct val="100000"/>
              </a:lnSpc>
            </a:pPr>
            <a:r>
              <a:rPr lang="en-US" altLang="zh-CN" sz="3400" b="1" dirty="0">
                <a:solidFill>
                  <a:schemeClr val="bg1"/>
                </a:solidFill>
                <a:ea typeface="微软雅黑" panose="020B0503020204020204" pitchFamily="34" charset="-122"/>
              </a:rPr>
              <a:t>For our citizenship is in heaven, from which we also eagerly wait for the Savior, the Lord Jesus Christ,</a:t>
            </a:r>
          </a:p>
        </p:txBody>
      </p:sp>
    </p:spTree>
    <p:extLst>
      <p:ext uri="{BB962C8B-B14F-4D97-AF65-F5344CB8AC3E}">
        <p14:creationId xmlns:p14="http://schemas.microsoft.com/office/powerpoint/2010/main" val="16412555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3:8】</a:t>
            </a:r>
          </a:p>
          <a:p>
            <a:pPr algn="l">
              <a:lnSpc>
                <a:spcPct val="114000"/>
              </a:lnSpc>
            </a:pPr>
            <a:r>
              <a:rPr lang="zh-CN" altLang="en-US" sz="3600" b="1" dirty="0">
                <a:solidFill>
                  <a:srgbClr val="FFFF00"/>
                </a:solidFill>
                <a:ea typeface="微软雅黑" panose="020B0503020204020204" pitchFamily="34" charset="-122"/>
              </a:rPr>
              <a:t>風隨著意思吹，你聽見風的響聲，却不曉得從哪裏來，往哪裏去；凡從聖靈生的，也是如此。”</a:t>
            </a:r>
          </a:p>
          <a:p>
            <a:pPr algn="l">
              <a:lnSpc>
                <a:spcPct val="114000"/>
              </a:lnSpc>
            </a:pPr>
            <a:r>
              <a:rPr lang="en-US" altLang="zh-CN" sz="3600" b="1" dirty="0">
                <a:solidFill>
                  <a:schemeClr val="bg1"/>
                </a:solidFill>
                <a:ea typeface="微软雅黑" panose="020B0503020204020204" pitchFamily="34" charset="-122"/>
              </a:rPr>
              <a:t>The wind blows where it wishes, and you hear the sound of it, but cannot tell where it comes from and where it goes. So is everyone who is born of the Spirit.”</a:t>
            </a:r>
          </a:p>
        </p:txBody>
      </p:sp>
    </p:spTree>
    <p:extLst>
      <p:ext uri="{BB962C8B-B14F-4D97-AF65-F5344CB8AC3E}">
        <p14:creationId xmlns:p14="http://schemas.microsoft.com/office/powerpoint/2010/main" val="41806179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詩篇 </a:t>
            </a:r>
            <a:r>
              <a:rPr lang="en-US" altLang="zh-CN" sz="3600" b="1" u="sng" dirty="0">
                <a:solidFill>
                  <a:schemeClr val="bg1"/>
                </a:solidFill>
                <a:ea typeface="微软雅黑" panose="020B0503020204020204" pitchFamily="34" charset="-122"/>
              </a:rPr>
              <a:t>Psalms 72:18】</a:t>
            </a:r>
          </a:p>
          <a:p>
            <a:pPr algn="l">
              <a:lnSpc>
                <a:spcPct val="114000"/>
              </a:lnSpc>
            </a:pPr>
            <a:r>
              <a:rPr lang="zh-CN" altLang="en-US" sz="3600" b="1" dirty="0">
                <a:solidFill>
                  <a:srgbClr val="FFFF00"/>
                </a:solidFill>
                <a:ea typeface="微软雅黑" panose="020B0503020204020204" pitchFamily="34" charset="-122"/>
              </a:rPr>
              <a:t>獨行奇事的耶和華以色列的　神，是應當稱頌的。</a:t>
            </a:r>
          </a:p>
          <a:p>
            <a:pPr algn="l">
              <a:lnSpc>
                <a:spcPct val="114000"/>
              </a:lnSpc>
            </a:pPr>
            <a:r>
              <a:rPr lang="en-US" altLang="zh-CN" sz="3600" b="1" dirty="0">
                <a:solidFill>
                  <a:schemeClr val="bg1"/>
                </a:solidFill>
                <a:ea typeface="微软雅黑" panose="020B0503020204020204" pitchFamily="34" charset="-122"/>
              </a:rPr>
              <a:t>Blessed be the Lord God, the God of Israel, Who only does wondrous things!</a:t>
            </a:r>
          </a:p>
        </p:txBody>
      </p:sp>
    </p:spTree>
    <p:extLst>
      <p:ext uri="{BB962C8B-B14F-4D97-AF65-F5344CB8AC3E}">
        <p14:creationId xmlns:p14="http://schemas.microsoft.com/office/powerpoint/2010/main" val="35198383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羅馬書 </a:t>
            </a:r>
            <a:r>
              <a:rPr lang="en-US" altLang="zh-CN" sz="3600" b="1" u="sng" dirty="0">
                <a:solidFill>
                  <a:schemeClr val="bg1"/>
                </a:solidFill>
                <a:ea typeface="微软雅黑" panose="020B0503020204020204" pitchFamily="34" charset="-122"/>
              </a:rPr>
              <a:t>Romans 11:33-34】</a:t>
            </a:r>
          </a:p>
          <a:p>
            <a:pPr algn="l">
              <a:lnSpc>
                <a:spcPct val="114000"/>
              </a:lnSpc>
            </a:pPr>
            <a:r>
              <a:rPr lang="en-US" altLang="zh-CN" sz="3600" b="1" dirty="0">
                <a:solidFill>
                  <a:srgbClr val="FFFF00"/>
                </a:solidFill>
                <a:ea typeface="微软雅黑" panose="020B0503020204020204" pitchFamily="34" charset="-122"/>
              </a:rPr>
              <a:t>33 </a:t>
            </a:r>
            <a:r>
              <a:rPr lang="zh-CN" altLang="en-US" sz="3600" b="1" dirty="0">
                <a:solidFill>
                  <a:srgbClr val="FFFF00"/>
                </a:solidFill>
                <a:ea typeface="微软雅黑" panose="020B0503020204020204" pitchFamily="34" charset="-122"/>
              </a:rPr>
              <a:t>深哉！　神豐富的智慧和知識。祂的判斷何其難測！祂的踪迹何其難尋！</a:t>
            </a:r>
          </a:p>
          <a:p>
            <a:pPr algn="l">
              <a:lnSpc>
                <a:spcPct val="114000"/>
              </a:lnSpc>
            </a:pPr>
            <a:r>
              <a:rPr lang="en-US" altLang="zh-CN" sz="3600" b="1" dirty="0">
                <a:solidFill>
                  <a:schemeClr val="bg1"/>
                </a:solidFill>
                <a:ea typeface="微软雅黑" panose="020B0503020204020204" pitchFamily="34" charset="-122"/>
              </a:rPr>
              <a:t>Oh, the depth of the riches both of the wisdom and knowledge of God! How unsearchable are His judgments and His ways past finding out!</a:t>
            </a:r>
          </a:p>
          <a:p>
            <a:pPr algn="l">
              <a:lnSpc>
                <a:spcPct val="114000"/>
              </a:lnSpc>
            </a:pPr>
            <a:r>
              <a:rPr lang="en-US" altLang="zh-CN" sz="3600" b="1" dirty="0">
                <a:solidFill>
                  <a:srgbClr val="FFFF00"/>
                </a:solidFill>
                <a:ea typeface="微软雅黑" panose="020B0503020204020204" pitchFamily="34" charset="-122"/>
              </a:rPr>
              <a:t>34 </a:t>
            </a:r>
            <a:r>
              <a:rPr lang="zh-CN" altLang="en-US" sz="3600" b="1" dirty="0">
                <a:solidFill>
                  <a:srgbClr val="FFFF00"/>
                </a:solidFill>
                <a:ea typeface="微软雅黑" panose="020B0503020204020204" pitchFamily="34" charset="-122"/>
              </a:rPr>
              <a:t>誰知道主的心？誰作過祂的謀士呢？</a:t>
            </a:r>
          </a:p>
          <a:p>
            <a:pPr algn="l">
              <a:lnSpc>
                <a:spcPct val="114000"/>
              </a:lnSpc>
            </a:pPr>
            <a:r>
              <a:rPr lang="zh-CN" altLang="en-US" sz="3600" b="1" dirty="0">
                <a:solidFill>
                  <a:schemeClr val="bg1"/>
                </a:solidFill>
                <a:ea typeface="微软雅黑" panose="020B0503020204020204" pitchFamily="34" charset="-122"/>
              </a:rPr>
              <a:t> “</a:t>
            </a:r>
            <a:r>
              <a:rPr lang="en-US" altLang="zh-CN" sz="3600" b="1" dirty="0">
                <a:solidFill>
                  <a:schemeClr val="bg1"/>
                </a:solidFill>
                <a:ea typeface="微软雅黑" panose="020B0503020204020204" pitchFamily="34" charset="-122"/>
              </a:rPr>
              <a:t>For who has known the mind of the Lord? Or who has become His counselor?”</a:t>
            </a:r>
          </a:p>
        </p:txBody>
      </p:sp>
    </p:spTree>
    <p:extLst>
      <p:ext uri="{BB962C8B-B14F-4D97-AF65-F5344CB8AC3E}">
        <p14:creationId xmlns:p14="http://schemas.microsoft.com/office/powerpoint/2010/main" val="35358811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羅馬書 </a:t>
            </a:r>
            <a:r>
              <a:rPr lang="en-US" altLang="zh-CN" sz="3600" b="1" u="sng" dirty="0">
                <a:solidFill>
                  <a:schemeClr val="bg1"/>
                </a:solidFill>
                <a:ea typeface="微软雅黑" panose="020B0503020204020204" pitchFamily="34" charset="-122"/>
              </a:rPr>
              <a:t>Romans 9:15】</a:t>
            </a:r>
          </a:p>
          <a:p>
            <a:pPr algn="l">
              <a:lnSpc>
                <a:spcPct val="114000"/>
              </a:lnSpc>
            </a:pPr>
            <a:r>
              <a:rPr lang="zh-CN" altLang="en-US" sz="3600" b="1" dirty="0">
                <a:solidFill>
                  <a:srgbClr val="FFFF00"/>
                </a:solidFill>
                <a:ea typeface="微软雅黑" panose="020B0503020204020204" pitchFamily="34" charset="-122"/>
              </a:rPr>
              <a:t>因祂對摩西說：“我要憐憫誰，就憐憫誰；要恩待誰，就恩待誰。”</a:t>
            </a:r>
          </a:p>
          <a:p>
            <a:pPr algn="l">
              <a:lnSpc>
                <a:spcPct val="114000"/>
              </a:lnSpc>
            </a:pPr>
            <a:r>
              <a:rPr lang="en-US" altLang="zh-CN" sz="3600" b="1" dirty="0">
                <a:solidFill>
                  <a:schemeClr val="bg1"/>
                </a:solidFill>
                <a:ea typeface="微软雅黑" panose="020B0503020204020204" pitchFamily="34" charset="-122"/>
              </a:rPr>
              <a:t>For He says to Moses, “I will have mercy on whomever I will have mercy, and I will have compassion on whomever I will have compassion.”</a:t>
            </a:r>
          </a:p>
        </p:txBody>
      </p:sp>
    </p:spTree>
    <p:extLst>
      <p:ext uri="{BB962C8B-B14F-4D97-AF65-F5344CB8AC3E}">
        <p14:creationId xmlns:p14="http://schemas.microsoft.com/office/powerpoint/2010/main" val="26291200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使徒行傳 </a:t>
            </a:r>
            <a:r>
              <a:rPr lang="en-US" altLang="zh-CN" sz="3600" b="1" u="sng" dirty="0">
                <a:solidFill>
                  <a:schemeClr val="bg1"/>
                </a:solidFill>
                <a:ea typeface="微软雅黑" panose="020B0503020204020204" pitchFamily="34" charset="-122"/>
              </a:rPr>
              <a:t>Acts 4:13】</a:t>
            </a:r>
          </a:p>
          <a:p>
            <a:pPr algn="l">
              <a:lnSpc>
                <a:spcPct val="114000"/>
              </a:lnSpc>
            </a:pPr>
            <a:r>
              <a:rPr lang="zh-CN" altLang="en-US" sz="3600" b="1" dirty="0">
                <a:solidFill>
                  <a:srgbClr val="FFFF00"/>
                </a:solidFill>
                <a:ea typeface="微软雅黑" panose="020B0503020204020204" pitchFamily="34" charset="-122"/>
              </a:rPr>
              <a:t>他們見彼得、約翰的膽量，又看出他們原是沒有學問的小民，就希奇，認明他們是跟過耶穌的。</a:t>
            </a:r>
          </a:p>
          <a:p>
            <a:pPr algn="l">
              <a:lnSpc>
                <a:spcPct val="114000"/>
              </a:lnSpc>
            </a:pPr>
            <a:r>
              <a:rPr lang="en-US" altLang="zh-CN" sz="3600" b="1" dirty="0">
                <a:solidFill>
                  <a:schemeClr val="bg1"/>
                </a:solidFill>
                <a:ea typeface="微软雅黑" panose="020B0503020204020204" pitchFamily="34" charset="-122"/>
              </a:rPr>
              <a:t>When they saw the courage of Peter and John and realized that they were unschooled, ordinary men, they were astonished and they took note that these men had been with Jesus.</a:t>
            </a:r>
          </a:p>
        </p:txBody>
      </p:sp>
    </p:spTree>
    <p:extLst>
      <p:ext uri="{BB962C8B-B14F-4D97-AF65-F5344CB8AC3E}">
        <p14:creationId xmlns:p14="http://schemas.microsoft.com/office/powerpoint/2010/main" val="6276420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出埃及記 </a:t>
            </a:r>
            <a:r>
              <a:rPr lang="en-US" altLang="zh-CN" sz="3600" b="1" u="sng" dirty="0">
                <a:solidFill>
                  <a:schemeClr val="bg1"/>
                </a:solidFill>
                <a:ea typeface="微软雅黑" panose="020B0503020204020204" pitchFamily="34" charset="-122"/>
              </a:rPr>
              <a:t>Exodus 12:23</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29】</a:t>
            </a:r>
          </a:p>
          <a:p>
            <a:pPr algn="l">
              <a:lnSpc>
                <a:spcPct val="114000"/>
              </a:lnSpc>
            </a:pPr>
            <a:r>
              <a:rPr lang="en-US" altLang="zh-CN" sz="3600" b="1" dirty="0">
                <a:solidFill>
                  <a:srgbClr val="FFFF00"/>
                </a:solidFill>
                <a:ea typeface="微软雅黑" panose="020B0503020204020204" pitchFamily="34" charset="-122"/>
              </a:rPr>
              <a:t>23 </a:t>
            </a:r>
            <a:r>
              <a:rPr lang="zh-CN" altLang="en-US" sz="3600" b="1" dirty="0">
                <a:solidFill>
                  <a:srgbClr val="FFFF00"/>
                </a:solidFill>
                <a:ea typeface="微软雅黑" panose="020B0503020204020204" pitchFamily="34" charset="-122"/>
              </a:rPr>
              <a:t>因爲耶和華要巡行擊殺埃及人，祂看見血在門楣上和左右的門框上，就必越過那門，不容滅命的進你們的房屋，擊殺你們。</a:t>
            </a:r>
          </a:p>
          <a:p>
            <a:pPr algn="l">
              <a:lnSpc>
                <a:spcPct val="114000"/>
              </a:lnSpc>
            </a:pPr>
            <a:r>
              <a:rPr lang="en-US" altLang="zh-CN" sz="3600" b="1" dirty="0">
                <a:solidFill>
                  <a:schemeClr val="bg1"/>
                </a:solidFill>
                <a:ea typeface="微软雅黑" panose="020B0503020204020204" pitchFamily="34" charset="-122"/>
              </a:rPr>
              <a:t>For the Lord will pass through to strike the Egyptians; and when He sees the blood on the lintel and on the two doorposts, the Lord will pass over the door and not allow the destroyer to come into your houses to strike you.</a:t>
            </a:r>
          </a:p>
        </p:txBody>
      </p:sp>
    </p:spTree>
    <p:extLst>
      <p:ext uri="{BB962C8B-B14F-4D97-AF65-F5344CB8AC3E}">
        <p14:creationId xmlns:p14="http://schemas.microsoft.com/office/powerpoint/2010/main" val="22519476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出埃及記 </a:t>
            </a:r>
            <a:r>
              <a:rPr lang="en-US" altLang="zh-CN" sz="3600" b="1" u="sng" dirty="0">
                <a:solidFill>
                  <a:schemeClr val="bg1"/>
                </a:solidFill>
                <a:ea typeface="微软雅黑" panose="020B0503020204020204" pitchFamily="34" charset="-122"/>
              </a:rPr>
              <a:t>Exodus 12:23</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29】</a:t>
            </a:r>
          </a:p>
          <a:p>
            <a:pPr algn="l">
              <a:lnSpc>
                <a:spcPct val="114000"/>
              </a:lnSpc>
            </a:pPr>
            <a:r>
              <a:rPr lang="en-US" altLang="zh-CN" sz="3600" b="1" dirty="0">
                <a:solidFill>
                  <a:srgbClr val="FFFF00"/>
                </a:solidFill>
                <a:ea typeface="微软雅黑" panose="020B0503020204020204" pitchFamily="34" charset="-122"/>
              </a:rPr>
              <a:t>29 </a:t>
            </a:r>
            <a:r>
              <a:rPr lang="zh-CN" altLang="en-US" sz="3600" b="1" dirty="0">
                <a:solidFill>
                  <a:srgbClr val="FFFF00"/>
                </a:solidFill>
                <a:ea typeface="微软雅黑" panose="020B0503020204020204" pitchFamily="34" charset="-122"/>
              </a:rPr>
              <a:t>到了半夜，耶和華把埃及地所有的長子，就是從坐寶座的法老，直到被擄囚在監裏之人的長子，以及一切頭生的牲畜，盡都殺了。</a:t>
            </a:r>
          </a:p>
          <a:p>
            <a:pPr algn="l">
              <a:lnSpc>
                <a:spcPct val="114000"/>
              </a:lnSpc>
            </a:pPr>
            <a:r>
              <a:rPr lang="en-US" altLang="zh-CN" sz="3600" b="1" dirty="0">
                <a:solidFill>
                  <a:schemeClr val="bg1"/>
                </a:solidFill>
                <a:ea typeface="微软雅黑" panose="020B0503020204020204" pitchFamily="34" charset="-122"/>
              </a:rPr>
              <a:t>And it came to pass at midnight that the Lord struck all the firstborn in the land of Egypt, from the firstborn of Pharaoh who sat on his throne to the firstborn of the captive who was in the dungeon, and all the firstborn of livestock.</a:t>
            </a:r>
          </a:p>
        </p:txBody>
      </p:sp>
    </p:spTree>
    <p:extLst>
      <p:ext uri="{BB962C8B-B14F-4D97-AF65-F5344CB8AC3E}">
        <p14:creationId xmlns:p14="http://schemas.microsoft.com/office/powerpoint/2010/main" val="1864273544"/>
      </p:ext>
    </p:extLst>
  </p:cSld>
  <p:clrMapOvr>
    <a:masterClrMapping/>
  </p:clrMapOvr>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7164</TotalTime>
  <Words>1830</Words>
  <Application>Microsoft Office PowerPoint</Application>
  <PresentationFormat>On-screen Show (4:3)</PresentationFormat>
  <Paragraphs>81</Paragraphs>
  <Slides>22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微软雅黑</vt:lpstr>
      <vt:lpstr>Arial</vt:lpstr>
      <vt:lpstr>Calibri</vt:lpstr>
      <vt:lpstr>Calibri Light</vt:lpstr>
      <vt:lpstr>Office 主题</vt:lpstr>
      <vt:lpstr>聖靈與風  The Holy Spirit and The Wind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Paul Fang</cp:lastModifiedBy>
  <cp:revision>576</cp:revision>
  <dcterms:created xsi:type="dcterms:W3CDTF">2018-02-16T18:09:56Z</dcterms:created>
  <dcterms:modified xsi:type="dcterms:W3CDTF">2020-09-07T12:01:25Z</dcterms:modified>
</cp:coreProperties>
</file>