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214" r:id="rId2"/>
    <p:sldId id="1077" r:id="rId3"/>
    <p:sldId id="2624" r:id="rId4"/>
    <p:sldId id="2625" r:id="rId5"/>
    <p:sldId id="2627" r:id="rId6"/>
    <p:sldId id="2628" r:id="rId7"/>
    <p:sldId id="2571" r:id="rId8"/>
    <p:sldId id="2572" r:id="rId9"/>
    <p:sldId id="2573" r:id="rId10"/>
    <p:sldId id="2574" r:id="rId11"/>
    <p:sldId id="2629" r:id="rId12"/>
    <p:sldId id="2575" r:id="rId13"/>
    <p:sldId id="2630" r:id="rId14"/>
    <p:sldId id="2576" r:id="rId15"/>
    <p:sldId id="2631" r:id="rId16"/>
    <p:sldId id="2632" r:id="rId17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C083E6E3-FA7D-4D7B-A595-EF9225AFEA82}" styleName="浅色样式 1 - 强调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2215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558" y="102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204598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27950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0049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473520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582396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75189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3778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783610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3359669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744283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48BE71-93B8-4E6C-B256-1FF6E6ECD4B6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65406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48BE71-93B8-4E6C-B256-1FF6E6ECD4B6}" type="datetimeFigureOut">
              <a:rPr lang="zh-CN" altLang="en-US" smtClean="0"/>
              <a:t>2020/9/13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A37F7B-FA3F-4D66-AD08-677F8825BD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837444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zh-CN" altLang="en-US" b="1" dirty="0">
                <a:solidFill>
                  <a:srgbClr val="FFFF00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福音的本質 </a:t>
            </a:r>
            <a:b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r>
              <a:rPr lang="en-US" altLang="zh-CN" b="1" dirty="0">
                <a:solidFill>
                  <a:schemeClr val="bg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The Essence of The Gospel</a:t>
            </a:r>
            <a:endParaRPr lang="zh-CN" altLang="en-US" b="1" dirty="0">
              <a:solidFill>
                <a:schemeClr val="bg1"/>
              </a:solidFill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CN" b="1" dirty="0">
                <a:solidFill>
                  <a:schemeClr val="bg1"/>
                </a:solidFill>
              </a:rPr>
              <a:t>Boise Chinese Christian Church </a:t>
            </a:r>
          </a:p>
          <a:p>
            <a:r>
              <a:rPr lang="en-US" altLang="zh-CN" b="1" dirty="0">
                <a:solidFill>
                  <a:schemeClr val="bg1"/>
                </a:solidFill>
              </a:rPr>
              <a:t>9/13/2020</a:t>
            </a:r>
            <a:endParaRPr lang="zh-CN" altLang="en-US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46677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羅馬書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3:23】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因爲世人都犯了罪，虧缺了　神的榮耀， 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all have sinned and fall short of the glory of God,</a:t>
            </a:r>
          </a:p>
          <a:p>
            <a:pPr algn="l">
              <a:lnSpc>
                <a:spcPct val="114000"/>
              </a:lnSpc>
            </a:pPr>
            <a:endParaRPr lang="en-US" altLang="zh-CN" sz="36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雅各書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James 1:15b】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……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罪既長成，就生出死來。</a:t>
            </a:r>
            <a:endParaRPr lang="en-US" altLang="zh-CN" sz="3600" b="1" dirty="0">
              <a:solidFill>
                <a:srgbClr val="FFFF00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….and sin, when it is full-grown, brings forth death.</a:t>
            </a:r>
            <a:endParaRPr lang="en-US" altLang="zh-CN" sz="36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6291200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endParaRPr lang="en-US" altLang="zh-CN" sz="3600" b="1" u="sng" dirty="0">
              <a:solidFill>
                <a:schemeClr val="bg1"/>
              </a:solidFill>
              <a:ea typeface="微软雅黑" panose="020B0503020204020204" pitchFamily="34" charset="-122"/>
            </a:endParaRPr>
          </a:p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希伯來書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Hebrews 9:27】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按著定命，人人都有一死，死後且有審判。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as it is appointed for men to die once, but after this the judgment,</a:t>
            </a:r>
          </a:p>
        </p:txBody>
      </p:sp>
    </p:spTree>
    <p:extLst>
      <p:ext uri="{BB962C8B-B14F-4D97-AF65-F5344CB8AC3E}">
        <p14:creationId xmlns:p14="http://schemas.microsoft.com/office/powerpoint/2010/main" val="46541617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14:6】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耶穌說：“我就是道路、真理、生命；若不藉著我，沒有人能到父那裏去。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Jesus said to him, “I am the way, the truth, and the life. No one comes to the Father except through Me.</a:t>
            </a:r>
          </a:p>
        </p:txBody>
      </p:sp>
    </p:spTree>
    <p:extLst>
      <p:ext uri="{BB962C8B-B14F-4D97-AF65-F5344CB8AC3E}">
        <p14:creationId xmlns:p14="http://schemas.microsoft.com/office/powerpoint/2010/main" val="62764200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使徒行傳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Acts 4:12】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除祂以外，別無拯救。因爲在天下人間，沒有賜下別的名，我們可以靠著得救。”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Nor is there salvation in any other, for there is no other name under heaven given among men by which we must be saved.”</a:t>
            </a:r>
          </a:p>
        </p:txBody>
      </p:sp>
    </p:spTree>
    <p:extLst>
      <p:ext uri="{BB962C8B-B14F-4D97-AF65-F5344CB8AC3E}">
        <p14:creationId xmlns:p14="http://schemas.microsoft.com/office/powerpoint/2010/main" val="82229447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3:18】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信祂的人，不被定罪；不信的人，罪已經定了，因爲他不信　神獨生子的名。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believes in Him is not condemned; but he who does not believe is condemned already, because he has not believed in the name of the only begotten Son of God.</a:t>
            </a:r>
          </a:p>
        </p:txBody>
      </p:sp>
    </p:spTree>
    <p:extLst>
      <p:ext uri="{BB962C8B-B14F-4D97-AF65-F5344CB8AC3E}">
        <p14:creationId xmlns:p14="http://schemas.microsoft.com/office/powerpoint/2010/main" val="22519476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3:16-18】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“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神愛世人，甚至將祂的獨生子賜給他們，叫一切信祂的，不至滅亡，反得永生。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God so loved the world that He gave His only begotten Son, that whoever believes in Him should not perish but have everlasting life.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因爲　神差祂的兒子降世，不是要定世人的罪（或作“審判世人”。下同），乃是要叫世人因祂得救。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God did not send His Son into the world to condemn the world, but that the world through Him might be saved.</a:t>
            </a:r>
          </a:p>
        </p:txBody>
      </p:sp>
    </p:spTree>
    <p:extLst>
      <p:ext uri="{BB962C8B-B14F-4D97-AF65-F5344CB8AC3E}">
        <p14:creationId xmlns:p14="http://schemas.microsoft.com/office/powerpoint/2010/main" val="37587635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3:16-18】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信祂的人，不被定罪；不信的人，罪已經定了，因爲他不信　神獨生子的名。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believes in Him is not condemned; but he who does not believe is condemned already, because he has not believed in the name of the only begotten Son of God.</a:t>
            </a:r>
          </a:p>
        </p:txBody>
      </p:sp>
    </p:spTree>
    <p:extLst>
      <p:ext uri="{BB962C8B-B14F-4D97-AF65-F5344CB8AC3E}">
        <p14:creationId xmlns:p14="http://schemas.microsoft.com/office/powerpoint/2010/main" val="20642780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3:16-18】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“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神愛世人，甚至將祂的獨生子賜給他們，叫一切信祂的，不至滅亡，反得永生。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God so loved the world that He gave His only begotten Son, that whoever believes in Him should not perish but have everlasting life.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因爲　神差祂的兒子降世，不是要定世人的罪（或作“審判世人”。下同），乃是要叫世人因祂得救。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God did not send His Son into the world to condemn the world, but that the world through Him might be saved.</a:t>
            </a:r>
          </a:p>
        </p:txBody>
      </p:sp>
    </p:spTree>
    <p:extLst>
      <p:ext uri="{BB962C8B-B14F-4D97-AF65-F5344CB8AC3E}">
        <p14:creationId xmlns:p14="http://schemas.microsoft.com/office/powerpoint/2010/main" val="4249348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3:16-18】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18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信祂的人，不被定罪；不信的人，罪已經定了，因爲他不信　神獨生子的名。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He who believes in Him is not condemned; but he who does not believe is condemned already, because he has not believed in the name of the only begotten Son of God.</a:t>
            </a:r>
          </a:p>
        </p:txBody>
      </p:sp>
    </p:spTree>
    <p:extLst>
      <p:ext uri="{BB962C8B-B14F-4D97-AF65-F5344CB8AC3E}">
        <p14:creationId xmlns:p14="http://schemas.microsoft.com/office/powerpoint/2010/main" val="19449002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啓示錄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Revelation 3:1-3】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1 “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你要寫信給撒狄教會的使者說，那有　神的七靈和七星的說：我知道你的行爲，按名你是活的，其實是死的。</a:t>
            </a:r>
          </a:p>
          <a:p>
            <a:pPr algn="l">
              <a:lnSpc>
                <a:spcPct val="114000"/>
              </a:lnSpc>
            </a:pPr>
            <a:r>
              <a:rPr lang="zh-CN" altLang="en-US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“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And to the angel of the church in Sardis </a:t>
            </a:r>
            <a:r>
              <a:rPr lang="en-US" altLang="zh-CN" sz="3600" b="1" dirty="0" err="1">
                <a:solidFill>
                  <a:schemeClr val="bg1"/>
                </a:solidFill>
                <a:ea typeface="微软雅黑" panose="020B0503020204020204" pitchFamily="34" charset="-122"/>
              </a:rPr>
              <a:t>write,‘These</a:t>
            </a: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 things says He who has the seven Spirits of God and the seven stars: “I know your works, that you have a name that you are alive, but you are dead.</a:t>
            </a:r>
          </a:p>
        </p:txBody>
      </p:sp>
    </p:spTree>
    <p:extLst>
      <p:ext uri="{BB962C8B-B14F-4D97-AF65-F5344CB8AC3E}">
        <p14:creationId xmlns:p14="http://schemas.microsoft.com/office/powerpoint/2010/main" val="32332611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啓示錄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Revelation 3:1-3】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2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你要警醒，堅固那剩下將要衰微的（“衰微”原文作“死”），因我見你的行爲，在我　神面前，沒有一樣是完全的。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Be watchful, and strengthen the things which remain, that are ready to die, for I have not found your works perfect before God.</a:t>
            </a:r>
          </a:p>
        </p:txBody>
      </p:sp>
    </p:spTree>
    <p:extLst>
      <p:ext uri="{BB962C8B-B14F-4D97-AF65-F5344CB8AC3E}">
        <p14:creationId xmlns:p14="http://schemas.microsoft.com/office/powerpoint/2010/main" val="22822333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啓示錄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Revelation 3:1-3】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3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所以要回想你是怎樣領受，怎樣聽見的，又要遵守，幷要悔改。若不警醒，我必臨到你那裏，如同賊一樣。我幾時臨到，你也决不能知道。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Remember therefore how you have received and heard; hold fast and repent. Therefore if you will not watch, I will come upon you as a thief, and you will not know what hour I will come upon you.</a:t>
            </a:r>
          </a:p>
        </p:txBody>
      </p:sp>
    </p:spTree>
    <p:extLst>
      <p:ext uri="{BB962C8B-B14F-4D97-AF65-F5344CB8AC3E}">
        <p14:creationId xmlns:p14="http://schemas.microsoft.com/office/powerpoint/2010/main" val="269504141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3:16-17】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“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神愛世人，甚至將祂的獨生子賜給他們，叫一切信祂的，不至滅亡，反得永生。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God so loved the world that He gave His only begotten Son, that whoever believes in Him should not perish but have everlasting life.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因爲　神差祂的兒子降世，不是要定世人的罪（或作“審判世人”。下同），乃是要叫世人因祂得救。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God did not send His Son into the world to condemn the world, but that the world through Him might be saved.</a:t>
            </a:r>
          </a:p>
        </p:txBody>
      </p:sp>
    </p:spTree>
    <p:extLst>
      <p:ext uri="{BB962C8B-B14F-4D97-AF65-F5344CB8AC3E}">
        <p14:creationId xmlns:p14="http://schemas.microsoft.com/office/powerpoint/2010/main" val="41806179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羅馬書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Romans 5:7-8】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7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爲義人死，是少有的；爲仁人死，或者有敢作的。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scarcely for a righteous man will one die; yet perhaps for a good man someone would even dare to die.</a:t>
            </a:r>
          </a:p>
          <a:p>
            <a:pPr algn="l">
              <a:lnSpc>
                <a:spcPct val="114000"/>
              </a:lnSpc>
            </a:pPr>
            <a:r>
              <a:rPr lang="en-US" altLang="zh-CN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8 </a:t>
            </a:r>
            <a:r>
              <a:rPr lang="zh-CN" altLang="en-US" sz="3600" b="1" dirty="0">
                <a:solidFill>
                  <a:srgbClr val="FFFF00"/>
                </a:solidFill>
                <a:ea typeface="微软雅黑" panose="020B0503020204020204" pitchFamily="34" charset="-122"/>
              </a:rPr>
              <a:t>惟有基督在我們還作罪人的時候爲我們死，　神的愛就在此向我們顯明了。</a:t>
            </a:r>
          </a:p>
          <a:p>
            <a:pPr algn="l">
              <a:lnSpc>
                <a:spcPct val="100000"/>
              </a:lnSpc>
            </a:pPr>
            <a:r>
              <a:rPr lang="en-US" altLang="zh-CN" sz="3600" b="1" dirty="0">
                <a:solidFill>
                  <a:schemeClr val="bg1"/>
                </a:solidFill>
                <a:ea typeface="微软雅黑" panose="020B0503020204020204" pitchFamily="34" charset="-122"/>
              </a:rPr>
              <a:t>But God demonstrates His own love toward us, in that while we were still sinners, Christ died for us.</a:t>
            </a:r>
          </a:p>
        </p:txBody>
      </p:sp>
    </p:spTree>
    <p:extLst>
      <p:ext uri="{BB962C8B-B14F-4D97-AF65-F5344CB8AC3E}">
        <p14:creationId xmlns:p14="http://schemas.microsoft.com/office/powerpoint/2010/main" val="351983830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副标题 4"/>
          <p:cNvSpPr>
            <a:spLocks noGrp="1"/>
          </p:cNvSpPr>
          <p:nvPr>
            <p:ph type="subTitle" idx="1"/>
          </p:nvPr>
        </p:nvSpPr>
        <p:spPr>
          <a:xfrm>
            <a:off x="0" y="0"/>
            <a:ext cx="9144000" cy="6858000"/>
          </a:xfrm>
          <a:gradFill flip="none" rotWithShape="1">
            <a:gsLst>
              <a:gs pos="0">
                <a:schemeClr val="accent5">
                  <a:lumMod val="50000"/>
                </a:schemeClr>
              </a:gs>
              <a:gs pos="74000">
                <a:schemeClr val="accent5">
                  <a:lumMod val="75000"/>
                </a:schemeClr>
              </a:gs>
              <a:gs pos="83000">
                <a:schemeClr val="accent5">
                  <a:lumMod val="75000"/>
                </a:schemeClr>
              </a:gs>
              <a:gs pos="100000">
                <a:schemeClr val="accent5">
                  <a:lumMod val="75000"/>
                </a:schemeClr>
              </a:gs>
            </a:gsLst>
            <a:lin ang="18900000" scaled="1"/>
            <a:tileRect/>
          </a:gradFill>
        </p:spPr>
        <p:txBody>
          <a:bodyPr>
            <a:noAutofit/>
          </a:bodyPr>
          <a:lstStyle/>
          <a:p>
            <a:pPr algn="l">
              <a:lnSpc>
                <a:spcPct val="114000"/>
              </a:lnSpc>
            </a:pP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【</a:t>
            </a:r>
            <a:r>
              <a:rPr lang="zh-CN" altLang="en-US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約翰福音 </a:t>
            </a:r>
            <a:r>
              <a:rPr lang="en-US" altLang="zh-CN" sz="3600" b="1" u="sng" dirty="0">
                <a:solidFill>
                  <a:schemeClr val="bg1"/>
                </a:solidFill>
                <a:ea typeface="微软雅黑" panose="020B0503020204020204" pitchFamily="34" charset="-122"/>
              </a:rPr>
              <a:t>John 3:16-17】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16 “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神愛世人，甚至將祂的獨生子賜給他們，叫一切信祂的，不至滅亡，反得永生。</a:t>
            </a:r>
          </a:p>
          <a:p>
            <a:pPr algn="l">
              <a:lnSpc>
                <a:spcPct val="100000"/>
              </a:lnSpc>
            </a:pP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God so loved the world that He gave His only begotten Son, that whoever believes in Him should not perish but have everlasting life.</a:t>
            </a:r>
          </a:p>
          <a:p>
            <a:pPr algn="l">
              <a:lnSpc>
                <a:spcPct val="114000"/>
              </a:lnSpc>
            </a:pPr>
            <a:r>
              <a:rPr lang="en-US" altLang="zh-CN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17 </a:t>
            </a:r>
            <a:r>
              <a:rPr lang="zh-CN" altLang="en-US" sz="3400" b="1" dirty="0">
                <a:solidFill>
                  <a:srgbClr val="FFFF00"/>
                </a:solidFill>
                <a:ea typeface="微软雅黑" panose="020B0503020204020204" pitchFamily="34" charset="-122"/>
              </a:rPr>
              <a:t>因爲　神差祂的兒子降世，不是要定世人的罪（或作“審判世人”。下同），乃是要叫世人因祂得救。 </a:t>
            </a:r>
            <a:r>
              <a:rPr lang="en-US" altLang="zh-CN" sz="3400" b="1" dirty="0">
                <a:solidFill>
                  <a:schemeClr val="bg1"/>
                </a:solidFill>
                <a:ea typeface="微软雅黑" panose="020B0503020204020204" pitchFamily="34" charset="-122"/>
              </a:rPr>
              <a:t>For God did not send His Son into the world to condemn the world, but that the world through Him might be saved.</a:t>
            </a:r>
          </a:p>
        </p:txBody>
      </p:sp>
    </p:spTree>
    <p:extLst>
      <p:ext uri="{BB962C8B-B14F-4D97-AF65-F5344CB8AC3E}">
        <p14:creationId xmlns:p14="http://schemas.microsoft.com/office/powerpoint/2010/main" val="35358811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 主题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7216</TotalTime>
  <Words>1281</Words>
  <Application>Microsoft Office PowerPoint</Application>
  <PresentationFormat>On-screen Show (4:3)</PresentationFormat>
  <Paragraphs>59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微软雅黑</vt:lpstr>
      <vt:lpstr>Arial</vt:lpstr>
      <vt:lpstr>Calibri</vt:lpstr>
      <vt:lpstr>Calibri Light</vt:lpstr>
      <vt:lpstr>Office 主题</vt:lpstr>
      <vt:lpstr>福音的本質  The Essence of The Gospel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Barnabas Feng</dc:creator>
  <cp:lastModifiedBy>Paul Fang</cp:lastModifiedBy>
  <cp:revision>584</cp:revision>
  <dcterms:created xsi:type="dcterms:W3CDTF">2018-02-16T18:09:56Z</dcterms:created>
  <dcterms:modified xsi:type="dcterms:W3CDTF">2020-09-13T20:57:38Z</dcterms:modified>
</cp:coreProperties>
</file>