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1077" r:id="rId3"/>
    <p:sldId id="2667" r:id="rId4"/>
    <p:sldId id="2668" r:id="rId5"/>
    <p:sldId id="2669" r:id="rId6"/>
    <p:sldId id="2670" r:id="rId7"/>
    <p:sldId id="2696" r:id="rId8"/>
    <p:sldId id="2671" r:id="rId9"/>
    <p:sldId id="2672" r:id="rId10"/>
    <p:sldId id="2697" r:id="rId11"/>
    <p:sldId id="2673" r:id="rId12"/>
    <p:sldId id="2674" r:id="rId13"/>
    <p:sldId id="2698" r:id="rId14"/>
    <p:sldId id="2699" r:id="rId15"/>
    <p:sldId id="2700" r:id="rId16"/>
    <p:sldId id="2675" r:id="rId17"/>
    <p:sldId id="2701" r:id="rId18"/>
    <p:sldId id="2676" r:id="rId19"/>
    <p:sldId id="2702" r:id="rId20"/>
    <p:sldId id="2677" r:id="rId21"/>
    <p:sldId id="2678" r:id="rId22"/>
    <p:sldId id="2679" r:id="rId23"/>
    <p:sldId id="2680" r:id="rId24"/>
    <p:sldId id="2703" r:id="rId25"/>
    <p:sldId id="2704" r:id="rId26"/>
    <p:sldId id="2681" r:id="rId27"/>
    <p:sldId id="2705" r:id="rId28"/>
    <p:sldId id="2682" r:id="rId29"/>
    <p:sldId id="2706" r:id="rId30"/>
    <p:sldId id="2683" r:id="rId31"/>
    <p:sldId id="2684" r:id="rId32"/>
    <p:sldId id="2685" r:id="rId33"/>
    <p:sldId id="2686" r:id="rId34"/>
    <p:sldId id="2687" r:id="rId35"/>
    <p:sldId id="2688" r:id="rId36"/>
    <p:sldId id="2689" r:id="rId37"/>
    <p:sldId id="2690" r:id="rId38"/>
    <p:sldId id="2707" r:id="rId39"/>
    <p:sldId id="2691" r:id="rId4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77" d="100"/>
          <a:sy n="77" d="100"/>
        </p:scale>
        <p:origin x="108" y="58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2020/9/27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2020/9/27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2020/9/27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2020/9/27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2020/9/27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2020/9/27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2020/9/27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2020/9/27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2020/9/27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2020/9/27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2020/9/27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2020/9/27</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zh-CN" altLang="en-US" b="1" dirty="0">
                <a:solidFill>
                  <a:srgbClr val="FFFF00"/>
                </a:solidFill>
                <a:latin typeface="微软雅黑" panose="020B0503020204020204" pitchFamily="34" charset="-122"/>
                <a:ea typeface="微软雅黑" panose="020B0503020204020204" pitchFamily="34" charset="-122"/>
              </a:rPr>
              <a:t>屬天和屬地 </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Heavenly versus Earthly</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a:solidFill>
                  <a:schemeClr val="bg1"/>
                </a:solidFill>
              </a:rPr>
              <a:t>Boise Chinese Christian Church </a:t>
            </a:r>
          </a:p>
          <a:p>
            <a:r>
              <a:rPr lang="en-US" altLang="zh-CN" b="1" dirty="0">
                <a:solidFill>
                  <a:schemeClr val="bg1"/>
                </a:solidFill>
              </a:rPr>
              <a:t>9/27/2020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馬可福音 </a:t>
            </a:r>
            <a:r>
              <a:rPr lang="en-US" altLang="zh-CN" sz="3400" b="1" u="sng" dirty="0">
                <a:solidFill>
                  <a:schemeClr val="bg1"/>
                </a:solidFill>
                <a:ea typeface="微软雅黑" panose="020B0503020204020204" pitchFamily="34" charset="-122"/>
              </a:rPr>
              <a:t>Mark 9:33-35】</a:t>
            </a:r>
          </a:p>
          <a:p>
            <a:pPr algn="l">
              <a:lnSpc>
                <a:spcPct val="114000"/>
              </a:lnSpc>
            </a:pPr>
            <a:r>
              <a:rPr lang="en-US" altLang="zh-CN" sz="3400" b="1" dirty="0">
                <a:solidFill>
                  <a:srgbClr val="FFFF00"/>
                </a:solidFill>
                <a:ea typeface="微软雅黑" panose="020B0503020204020204" pitchFamily="34" charset="-122"/>
              </a:rPr>
              <a:t>35 </a:t>
            </a:r>
            <a:r>
              <a:rPr lang="zh-CN" altLang="en-US" sz="3400" b="1" dirty="0">
                <a:solidFill>
                  <a:srgbClr val="FFFF00"/>
                </a:solidFill>
                <a:ea typeface="微软雅黑" panose="020B0503020204020204" pitchFamily="34" charset="-122"/>
              </a:rPr>
              <a:t>耶穌坐下，叫十二個門徒來，說：“若有人願意作首先的，他必作衆人末後的，作衆人的用人。”</a:t>
            </a:r>
          </a:p>
          <a:p>
            <a:pPr algn="l">
              <a:lnSpc>
                <a:spcPct val="114000"/>
              </a:lnSpc>
            </a:pPr>
            <a:r>
              <a:rPr lang="en-US" altLang="zh-CN" sz="3400" b="1" dirty="0">
                <a:solidFill>
                  <a:schemeClr val="bg1"/>
                </a:solidFill>
                <a:ea typeface="微软雅黑" panose="020B0503020204020204" pitchFamily="34" charset="-122"/>
              </a:rPr>
              <a:t>And He sat down, called the twelve, and said to them, “If anyone desires to be first, he shall be last of all and servant of all.”</a:t>
            </a:r>
          </a:p>
        </p:txBody>
      </p:sp>
    </p:spTree>
    <p:extLst>
      <p:ext uri="{BB962C8B-B14F-4D97-AF65-F5344CB8AC3E}">
        <p14:creationId xmlns:p14="http://schemas.microsoft.com/office/powerpoint/2010/main" val="1219841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23:11-12】</a:t>
            </a:r>
          </a:p>
          <a:p>
            <a:pPr algn="l">
              <a:lnSpc>
                <a:spcPct val="114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你們中間誰爲大，誰就要作你們的用人。</a:t>
            </a:r>
          </a:p>
          <a:p>
            <a:pPr algn="l">
              <a:lnSpc>
                <a:spcPct val="114000"/>
              </a:lnSpc>
            </a:pPr>
            <a:r>
              <a:rPr lang="en-US" altLang="zh-CN" sz="3400" b="1" dirty="0">
                <a:solidFill>
                  <a:schemeClr val="bg1"/>
                </a:solidFill>
                <a:ea typeface="微软雅黑" panose="020B0503020204020204" pitchFamily="34" charset="-122"/>
              </a:rPr>
              <a:t>But he who is greatest among you shall be your servant.</a:t>
            </a:r>
          </a:p>
          <a:p>
            <a:pPr algn="l">
              <a:lnSpc>
                <a:spcPct val="114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凡自高的，必降爲卑；自卑的，必升爲高。</a:t>
            </a:r>
          </a:p>
          <a:p>
            <a:pPr algn="l">
              <a:lnSpc>
                <a:spcPct val="114000"/>
              </a:lnSpc>
            </a:pPr>
            <a:r>
              <a:rPr lang="en-US" altLang="zh-CN" sz="3400" b="1" dirty="0">
                <a:solidFill>
                  <a:schemeClr val="bg1"/>
                </a:solidFill>
                <a:ea typeface="微软雅黑" panose="020B0503020204020204" pitchFamily="34" charset="-122"/>
              </a:rPr>
              <a:t>And whoever exalts himself will be humbled, and he who humbles himself will be exalted.</a:t>
            </a:r>
          </a:p>
        </p:txBody>
      </p:sp>
    </p:spTree>
    <p:extLst>
      <p:ext uri="{BB962C8B-B14F-4D97-AF65-F5344CB8AC3E}">
        <p14:creationId xmlns:p14="http://schemas.microsoft.com/office/powerpoint/2010/main" val="1683309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6:20-26】</a:t>
            </a:r>
          </a:p>
          <a:p>
            <a:pPr algn="l">
              <a:lnSpc>
                <a:spcPct val="114000"/>
              </a:lnSpc>
            </a:pPr>
            <a:r>
              <a:rPr lang="en-US" altLang="zh-CN" sz="3400" b="1" dirty="0">
                <a:solidFill>
                  <a:srgbClr val="FFFF00"/>
                </a:solidFill>
                <a:ea typeface="微软雅黑" panose="020B0503020204020204" pitchFamily="34" charset="-122"/>
              </a:rPr>
              <a:t>20 </a:t>
            </a:r>
            <a:r>
              <a:rPr lang="zh-CN" altLang="en-US" sz="3400" b="1" dirty="0">
                <a:solidFill>
                  <a:srgbClr val="FFFF00"/>
                </a:solidFill>
                <a:ea typeface="微软雅黑" panose="020B0503020204020204" pitchFamily="34" charset="-122"/>
              </a:rPr>
              <a:t>耶穌舉目看著門徒說：“你們貧窮的人有福了，因爲　神的國是你們的；</a:t>
            </a:r>
          </a:p>
          <a:p>
            <a:pPr algn="l">
              <a:lnSpc>
                <a:spcPct val="100000"/>
              </a:lnSpc>
            </a:pPr>
            <a:r>
              <a:rPr lang="en-US" altLang="zh-CN" sz="3400" b="1" dirty="0">
                <a:solidFill>
                  <a:schemeClr val="bg1"/>
                </a:solidFill>
                <a:ea typeface="微软雅黑" panose="020B0503020204020204" pitchFamily="34" charset="-122"/>
              </a:rPr>
              <a:t>Then He lifted up His eyes toward His disciples, and said: “Blessed are you poor, For yours is the kingdom of God.</a:t>
            </a:r>
          </a:p>
          <a:p>
            <a:pPr algn="l">
              <a:lnSpc>
                <a:spcPct val="114000"/>
              </a:lnSpc>
            </a:pPr>
            <a:r>
              <a:rPr lang="en-US" altLang="zh-CN" sz="3400" b="1" dirty="0">
                <a:solidFill>
                  <a:srgbClr val="FFFF00"/>
                </a:solidFill>
                <a:ea typeface="微软雅黑" panose="020B0503020204020204" pitchFamily="34" charset="-122"/>
              </a:rPr>
              <a:t>21 </a:t>
            </a:r>
            <a:r>
              <a:rPr lang="zh-CN" altLang="en-US" sz="3400" b="1" dirty="0">
                <a:solidFill>
                  <a:srgbClr val="FFFF00"/>
                </a:solidFill>
                <a:ea typeface="微软雅黑" panose="020B0503020204020204" pitchFamily="34" charset="-122"/>
              </a:rPr>
              <a:t>你們饑餓的人有福了，因爲你們將要飽足；你們哀哭的人有福了，因爲你們將要喜笑；</a:t>
            </a:r>
          </a:p>
          <a:p>
            <a:pPr algn="l">
              <a:lnSpc>
                <a:spcPct val="100000"/>
              </a:lnSpc>
            </a:pPr>
            <a:r>
              <a:rPr lang="en-US" altLang="zh-CN" sz="3400" b="1" dirty="0">
                <a:solidFill>
                  <a:schemeClr val="bg1"/>
                </a:solidFill>
                <a:ea typeface="微软雅黑" panose="020B0503020204020204" pitchFamily="34" charset="-122"/>
              </a:rPr>
              <a:t>Blessed are you who hunger now, For you shall be filled. Blessed are you who weep now, For you shall laugh.</a:t>
            </a:r>
          </a:p>
        </p:txBody>
      </p:sp>
    </p:spTree>
    <p:extLst>
      <p:ext uri="{BB962C8B-B14F-4D97-AF65-F5344CB8AC3E}">
        <p14:creationId xmlns:p14="http://schemas.microsoft.com/office/powerpoint/2010/main" val="3523593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6:20-26】</a:t>
            </a:r>
          </a:p>
          <a:p>
            <a:pPr algn="l">
              <a:lnSpc>
                <a:spcPct val="114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人爲人子恨惡你們，拒絕你們，辱駡你們，弃掉你們的名，以爲是惡，你們就有福了。</a:t>
            </a:r>
          </a:p>
          <a:p>
            <a:pPr algn="l">
              <a:lnSpc>
                <a:spcPct val="100000"/>
              </a:lnSpc>
            </a:pPr>
            <a:r>
              <a:rPr lang="en-US" altLang="zh-CN" sz="3400" b="1" dirty="0">
                <a:solidFill>
                  <a:schemeClr val="bg1"/>
                </a:solidFill>
                <a:ea typeface="微软雅黑" panose="020B0503020204020204" pitchFamily="34" charset="-122"/>
              </a:rPr>
              <a:t>Blessed are you when men hate you, And when they exclude you, And revile you, and cast out your name as evil, For the Son of Man’s sake.</a:t>
            </a:r>
          </a:p>
          <a:p>
            <a:pPr algn="l">
              <a:lnSpc>
                <a:spcPct val="114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當那日，你們要歡喜跳躍，因爲你們在天上的賞賜是大的，他們的祖宗待先知也是這樣。”</a:t>
            </a:r>
            <a:r>
              <a:rPr lang="zh-CN" altLang="en-US" sz="3400" b="1" dirty="0">
                <a:solidFill>
                  <a:schemeClr val="bg1"/>
                </a:solidFill>
                <a:ea typeface="微软雅黑" panose="020B0503020204020204" pitchFamily="34" charset="-122"/>
              </a:rPr>
              <a:t> </a:t>
            </a:r>
          </a:p>
          <a:p>
            <a:pPr algn="l">
              <a:lnSpc>
                <a:spcPct val="100000"/>
              </a:lnSpc>
            </a:pPr>
            <a:r>
              <a:rPr lang="en-US" altLang="zh-CN" sz="3400" b="1" dirty="0">
                <a:solidFill>
                  <a:schemeClr val="bg1"/>
                </a:solidFill>
                <a:ea typeface="微软雅黑" panose="020B0503020204020204" pitchFamily="34" charset="-122"/>
              </a:rPr>
              <a:t>Rejoice in that day and leap for joy! For indeed your reward is great in heaven, For in like manner their fathers did to the prophets.</a:t>
            </a:r>
          </a:p>
        </p:txBody>
      </p:sp>
    </p:spTree>
    <p:extLst>
      <p:ext uri="{BB962C8B-B14F-4D97-AF65-F5344CB8AC3E}">
        <p14:creationId xmlns:p14="http://schemas.microsoft.com/office/powerpoint/2010/main" val="6124451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6:20-26】</a:t>
            </a:r>
          </a:p>
          <a:p>
            <a:pPr algn="l">
              <a:lnSpc>
                <a:spcPct val="114000"/>
              </a:lnSpc>
            </a:pPr>
            <a:r>
              <a:rPr lang="en-US" altLang="zh-CN" sz="3400" b="1" dirty="0">
                <a:solidFill>
                  <a:srgbClr val="FFFF00"/>
                </a:solidFill>
                <a:ea typeface="微软雅黑" panose="020B0503020204020204" pitchFamily="34" charset="-122"/>
              </a:rPr>
              <a:t>24 “</a:t>
            </a:r>
            <a:r>
              <a:rPr lang="zh-CN" altLang="en-US" sz="3400" b="1" dirty="0">
                <a:solidFill>
                  <a:srgbClr val="FFFF00"/>
                </a:solidFill>
                <a:ea typeface="微软雅黑" panose="020B0503020204020204" pitchFamily="34" charset="-122"/>
              </a:rPr>
              <a:t>但你們富足的人有禍了，因爲你們受過你們的安慰；</a:t>
            </a:r>
          </a:p>
          <a:p>
            <a:pPr algn="l">
              <a:lnSpc>
                <a:spcPct val="114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But woe to you who are rich, For you have received your consolation.</a:t>
            </a:r>
          </a:p>
          <a:p>
            <a:pPr algn="l">
              <a:lnSpc>
                <a:spcPct val="114000"/>
              </a:lnSpc>
            </a:pPr>
            <a:r>
              <a:rPr lang="en-US" altLang="zh-CN" sz="3400" b="1" dirty="0">
                <a:solidFill>
                  <a:srgbClr val="FFFF00"/>
                </a:solidFill>
                <a:ea typeface="微软雅黑" panose="020B0503020204020204" pitchFamily="34" charset="-122"/>
              </a:rPr>
              <a:t>25 </a:t>
            </a:r>
            <a:r>
              <a:rPr lang="zh-CN" altLang="en-US" sz="3400" b="1" dirty="0">
                <a:solidFill>
                  <a:srgbClr val="FFFF00"/>
                </a:solidFill>
                <a:ea typeface="微软雅黑" panose="020B0503020204020204" pitchFamily="34" charset="-122"/>
              </a:rPr>
              <a:t>你們飽足的人有禍了，因爲你們將要饑餓；你們喜笑的人有禍了，因爲你們將要哀慟哭泣；</a:t>
            </a:r>
          </a:p>
          <a:p>
            <a:pPr algn="l">
              <a:lnSpc>
                <a:spcPct val="114000"/>
              </a:lnSpc>
            </a:pPr>
            <a:r>
              <a:rPr lang="en-US" altLang="zh-CN" sz="3400" b="1" dirty="0">
                <a:solidFill>
                  <a:schemeClr val="bg1"/>
                </a:solidFill>
                <a:ea typeface="微软雅黑" panose="020B0503020204020204" pitchFamily="34" charset="-122"/>
              </a:rPr>
              <a:t>Woe to you who are full, For you shall hunger. Woe to you who laugh now, For you shall mourn and weep.</a:t>
            </a:r>
          </a:p>
        </p:txBody>
      </p:sp>
    </p:spTree>
    <p:extLst>
      <p:ext uri="{BB962C8B-B14F-4D97-AF65-F5344CB8AC3E}">
        <p14:creationId xmlns:p14="http://schemas.microsoft.com/office/powerpoint/2010/main" val="21001558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6:20-26】</a:t>
            </a:r>
          </a:p>
          <a:p>
            <a:pPr algn="l">
              <a:lnSpc>
                <a:spcPct val="114000"/>
              </a:lnSpc>
            </a:pPr>
            <a:r>
              <a:rPr lang="en-US" altLang="zh-CN" sz="3400" b="1" dirty="0">
                <a:solidFill>
                  <a:srgbClr val="FFFF00"/>
                </a:solidFill>
                <a:ea typeface="微软雅黑" panose="020B0503020204020204" pitchFamily="34" charset="-122"/>
              </a:rPr>
              <a:t>26 </a:t>
            </a:r>
            <a:r>
              <a:rPr lang="zh-CN" altLang="en-US" sz="3400" b="1" dirty="0">
                <a:solidFill>
                  <a:srgbClr val="FFFF00"/>
                </a:solidFill>
                <a:ea typeface="微软雅黑" panose="020B0503020204020204" pitchFamily="34" charset="-122"/>
              </a:rPr>
              <a:t>人都說你們好的時候，你們就有禍了，因爲他們的祖宗待假先知也是這樣。”</a:t>
            </a:r>
          </a:p>
          <a:p>
            <a:pPr algn="l">
              <a:lnSpc>
                <a:spcPct val="114000"/>
              </a:lnSpc>
            </a:pPr>
            <a:r>
              <a:rPr lang="en-US" altLang="zh-CN" sz="3400" b="1" dirty="0">
                <a:solidFill>
                  <a:schemeClr val="bg1"/>
                </a:solidFill>
                <a:ea typeface="微软雅黑" panose="020B0503020204020204" pitchFamily="34" charset="-122"/>
              </a:rPr>
              <a:t>Woe to you when all men speak well of you, For so did their fathers to the false prophets.</a:t>
            </a:r>
          </a:p>
        </p:txBody>
      </p:sp>
    </p:spTree>
    <p:extLst>
      <p:ext uri="{BB962C8B-B14F-4D97-AF65-F5344CB8AC3E}">
        <p14:creationId xmlns:p14="http://schemas.microsoft.com/office/powerpoint/2010/main" val="27350023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8:21-22】</a:t>
            </a:r>
          </a:p>
          <a:p>
            <a:pPr algn="l">
              <a:lnSpc>
                <a:spcPct val="114000"/>
              </a:lnSpc>
            </a:pPr>
            <a:r>
              <a:rPr lang="en-US" altLang="zh-CN" sz="3400" b="1" dirty="0">
                <a:solidFill>
                  <a:srgbClr val="FFFF00"/>
                </a:solidFill>
                <a:ea typeface="微软雅黑" panose="020B0503020204020204" pitchFamily="34" charset="-122"/>
              </a:rPr>
              <a:t>21 </a:t>
            </a:r>
            <a:r>
              <a:rPr lang="zh-CN" altLang="en-US" sz="3400" b="1" dirty="0">
                <a:solidFill>
                  <a:srgbClr val="FFFF00"/>
                </a:solidFill>
                <a:ea typeface="微软雅黑" panose="020B0503020204020204" pitchFamily="34" charset="-122"/>
              </a:rPr>
              <a:t>又有一個門徒對耶穌說：“主啊，容我先回去埋葬我的父親。” </a:t>
            </a:r>
          </a:p>
          <a:p>
            <a:pPr algn="l">
              <a:lnSpc>
                <a:spcPct val="114000"/>
              </a:lnSpc>
            </a:pPr>
            <a:r>
              <a:rPr lang="en-US" altLang="zh-CN" sz="3400" b="1" dirty="0">
                <a:solidFill>
                  <a:schemeClr val="bg1"/>
                </a:solidFill>
                <a:ea typeface="微软雅黑" panose="020B0503020204020204" pitchFamily="34" charset="-122"/>
              </a:rPr>
              <a:t>Then another of His disciples said to Him, “Lord, let me first go and bury my father.”</a:t>
            </a:r>
          </a:p>
          <a:p>
            <a:pPr algn="l">
              <a:lnSpc>
                <a:spcPct val="114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耶穌說：“任憑死人埋葬他們的死人，你跟從我吧！”</a:t>
            </a:r>
          </a:p>
          <a:p>
            <a:pPr algn="l">
              <a:lnSpc>
                <a:spcPct val="114000"/>
              </a:lnSpc>
            </a:pPr>
            <a:r>
              <a:rPr lang="en-US" altLang="zh-CN" sz="3400" b="1" dirty="0">
                <a:solidFill>
                  <a:schemeClr val="bg1"/>
                </a:solidFill>
                <a:ea typeface="微软雅黑" panose="020B0503020204020204" pitchFamily="34" charset="-122"/>
              </a:rPr>
              <a:t>But Jesus said to him, “Follow Me, and let the dead bury their own dead.”</a:t>
            </a:r>
            <a:endParaRPr lang="en-US" altLang="zh-CN" sz="34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700060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14:25-26】</a:t>
            </a:r>
          </a:p>
          <a:p>
            <a:pPr algn="l">
              <a:lnSpc>
                <a:spcPct val="114000"/>
              </a:lnSpc>
            </a:pPr>
            <a:r>
              <a:rPr lang="en-US" altLang="zh-CN" sz="3400" b="1" dirty="0">
                <a:solidFill>
                  <a:srgbClr val="FFFF00"/>
                </a:solidFill>
                <a:ea typeface="微软雅黑" panose="020B0503020204020204" pitchFamily="34" charset="-122"/>
              </a:rPr>
              <a:t>25 </a:t>
            </a:r>
            <a:r>
              <a:rPr lang="zh-CN" altLang="en-US" sz="3400" b="1" dirty="0">
                <a:solidFill>
                  <a:srgbClr val="FFFF00"/>
                </a:solidFill>
                <a:ea typeface="微软雅黑" panose="020B0503020204020204" pitchFamily="34" charset="-122"/>
              </a:rPr>
              <a:t>有極多的人和耶穌同行。祂轉過來對他們說：</a:t>
            </a:r>
          </a:p>
          <a:p>
            <a:pPr algn="l">
              <a:lnSpc>
                <a:spcPct val="100000"/>
              </a:lnSpc>
            </a:pPr>
            <a:r>
              <a:rPr lang="en-US" altLang="zh-CN" sz="3400" b="1" dirty="0">
                <a:solidFill>
                  <a:schemeClr val="bg1"/>
                </a:solidFill>
                <a:ea typeface="微软雅黑" panose="020B0503020204020204" pitchFamily="34" charset="-122"/>
              </a:rPr>
              <a:t>Now great multitudes went with Him. And He turned and said to them,</a:t>
            </a:r>
          </a:p>
          <a:p>
            <a:pPr algn="l">
              <a:lnSpc>
                <a:spcPct val="114000"/>
              </a:lnSpc>
            </a:pPr>
            <a:r>
              <a:rPr lang="en-US" altLang="zh-CN" sz="3400" b="1" dirty="0">
                <a:solidFill>
                  <a:srgbClr val="FFFF00"/>
                </a:solidFill>
                <a:ea typeface="微软雅黑" panose="020B0503020204020204" pitchFamily="34" charset="-122"/>
              </a:rPr>
              <a:t>26 “</a:t>
            </a:r>
            <a:r>
              <a:rPr lang="zh-CN" altLang="en-US" sz="3400" b="1" dirty="0">
                <a:solidFill>
                  <a:srgbClr val="FFFF00"/>
                </a:solidFill>
                <a:ea typeface="微软雅黑" panose="020B0503020204020204" pitchFamily="34" charset="-122"/>
              </a:rPr>
              <a:t>人到我這裏來，若不愛我勝過愛自己的父母、妻子、兒女、弟兄、姐妹和自己的性命，就不能作我的門徒（“愛我勝過愛”原文作“恨”）； </a:t>
            </a: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If anyone comes to Me and does not hate his father and mother, wife and children, brothers and sisters, yes, and his own life also, he cannot be My disciple.</a:t>
            </a:r>
          </a:p>
        </p:txBody>
      </p:sp>
    </p:spTree>
    <p:extLst>
      <p:ext uri="{BB962C8B-B14F-4D97-AF65-F5344CB8AC3E}">
        <p14:creationId xmlns:p14="http://schemas.microsoft.com/office/powerpoint/2010/main" val="36256671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8:56-58】</a:t>
            </a:r>
          </a:p>
          <a:p>
            <a:pPr algn="l">
              <a:lnSpc>
                <a:spcPct val="114000"/>
              </a:lnSpc>
            </a:pPr>
            <a:r>
              <a:rPr lang="en-US" altLang="zh-CN" sz="3400" b="1" dirty="0">
                <a:solidFill>
                  <a:srgbClr val="FFFF00"/>
                </a:solidFill>
                <a:ea typeface="微软雅黑" panose="020B0503020204020204" pitchFamily="34" charset="-122"/>
              </a:rPr>
              <a:t>56 </a:t>
            </a:r>
            <a:r>
              <a:rPr lang="zh-CN" altLang="en-US" sz="3400" b="1" dirty="0">
                <a:solidFill>
                  <a:srgbClr val="FFFF00"/>
                </a:solidFill>
                <a:ea typeface="微软雅黑" panose="020B0503020204020204" pitchFamily="34" charset="-122"/>
              </a:rPr>
              <a:t>你們的祖宗亞伯拉罕歡歡喜喜地仰望我的日子，既看見了，就快樂。” </a:t>
            </a:r>
          </a:p>
          <a:p>
            <a:pPr algn="l">
              <a:lnSpc>
                <a:spcPct val="114000"/>
              </a:lnSpc>
            </a:pPr>
            <a:r>
              <a:rPr lang="en-US" altLang="zh-CN" sz="3400" b="1" dirty="0">
                <a:solidFill>
                  <a:schemeClr val="bg1"/>
                </a:solidFill>
                <a:ea typeface="微软雅黑" panose="020B0503020204020204" pitchFamily="34" charset="-122"/>
              </a:rPr>
              <a:t>Your father Abraham rejoiced to see My day, and he saw it and was glad.”</a:t>
            </a:r>
          </a:p>
          <a:p>
            <a:pPr algn="l">
              <a:lnSpc>
                <a:spcPct val="114000"/>
              </a:lnSpc>
            </a:pPr>
            <a:r>
              <a:rPr lang="en-US" altLang="zh-CN" sz="3400" b="1" dirty="0">
                <a:solidFill>
                  <a:srgbClr val="FFFF00"/>
                </a:solidFill>
                <a:ea typeface="微软雅黑" panose="020B0503020204020204" pitchFamily="34" charset="-122"/>
              </a:rPr>
              <a:t>57 </a:t>
            </a:r>
            <a:r>
              <a:rPr lang="zh-CN" altLang="en-US" sz="3400" b="1" dirty="0">
                <a:solidFill>
                  <a:srgbClr val="FFFF00"/>
                </a:solidFill>
                <a:ea typeface="微软雅黑" panose="020B0503020204020204" pitchFamily="34" charset="-122"/>
              </a:rPr>
              <a:t>猶太人說：“你還沒有五十歲，豈見過亞伯拉罕呢？” </a:t>
            </a:r>
          </a:p>
          <a:p>
            <a:pPr algn="l">
              <a:lnSpc>
                <a:spcPct val="114000"/>
              </a:lnSpc>
            </a:pPr>
            <a:r>
              <a:rPr lang="en-US" altLang="zh-CN" sz="3400" b="1" dirty="0">
                <a:solidFill>
                  <a:schemeClr val="bg1"/>
                </a:solidFill>
                <a:ea typeface="微软雅黑" panose="020B0503020204020204" pitchFamily="34" charset="-122"/>
              </a:rPr>
              <a:t>Then the Jews said to Him, “You are not yet fifty years old, and have You seen Abraham?”</a:t>
            </a:r>
          </a:p>
        </p:txBody>
      </p:sp>
    </p:spTree>
    <p:extLst>
      <p:ext uri="{BB962C8B-B14F-4D97-AF65-F5344CB8AC3E}">
        <p14:creationId xmlns:p14="http://schemas.microsoft.com/office/powerpoint/2010/main" val="22602106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8:56-58】</a:t>
            </a:r>
          </a:p>
          <a:p>
            <a:pPr algn="l">
              <a:lnSpc>
                <a:spcPct val="114000"/>
              </a:lnSpc>
            </a:pPr>
            <a:r>
              <a:rPr lang="en-US" altLang="zh-CN" sz="3400" b="1" dirty="0">
                <a:solidFill>
                  <a:srgbClr val="FFFF00"/>
                </a:solidFill>
                <a:ea typeface="微软雅黑" panose="020B0503020204020204" pitchFamily="34" charset="-122"/>
              </a:rPr>
              <a:t>58 </a:t>
            </a:r>
            <a:r>
              <a:rPr lang="zh-CN" altLang="en-US" sz="3400" b="1" dirty="0">
                <a:solidFill>
                  <a:srgbClr val="FFFF00"/>
                </a:solidFill>
                <a:ea typeface="微软雅黑" panose="020B0503020204020204" pitchFamily="34" charset="-122"/>
              </a:rPr>
              <a:t>耶穌說：“我實實在在地告訴你們：還沒有亞伯拉罕就有了我。”</a:t>
            </a:r>
          </a:p>
          <a:p>
            <a:pPr algn="l">
              <a:lnSpc>
                <a:spcPct val="114000"/>
              </a:lnSpc>
            </a:pPr>
            <a:r>
              <a:rPr lang="en-US" altLang="zh-CN" sz="3400" b="1" dirty="0">
                <a:solidFill>
                  <a:schemeClr val="bg1"/>
                </a:solidFill>
                <a:ea typeface="微软雅黑" panose="020B0503020204020204" pitchFamily="34" charset="-122"/>
              </a:rPr>
              <a:t>Jesus said to them, “Most assuredly, I say to you, before Abraham was, I AM.”</a:t>
            </a:r>
          </a:p>
        </p:txBody>
      </p:sp>
    </p:spTree>
    <p:extLst>
      <p:ext uri="{BB962C8B-B14F-4D97-AF65-F5344CB8AC3E}">
        <p14:creationId xmlns:p14="http://schemas.microsoft.com/office/powerpoint/2010/main" val="4134156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3:31-36】</a:t>
            </a:r>
          </a:p>
          <a:p>
            <a:pPr algn="l">
              <a:lnSpc>
                <a:spcPct val="114000"/>
              </a:lnSpc>
            </a:pPr>
            <a:r>
              <a:rPr lang="en-US" altLang="zh-CN" sz="3400" b="1" dirty="0">
                <a:solidFill>
                  <a:srgbClr val="FFFF00"/>
                </a:solidFill>
                <a:ea typeface="微软雅黑" panose="020B0503020204020204" pitchFamily="34" charset="-122"/>
              </a:rPr>
              <a:t>31 “</a:t>
            </a:r>
            <a:r>
              <a:rPr lang="zh-CN" altLang="en-US" sz="3400" b="1" dirty="0">
                <a:solidFill>
                  <a:srgbClr val="FFFF00"/>
                </a:solidFill>
                <a:ea typeface="微软雅黑" panose="020B0503020204020204" pitchFamily="34" charset="-122"/>
              </a:rPr>
              <a:t>從天上來的是在萬有之上；從地上來的是屬乎地，他所說的也是屬乎地。從天上來的是在萬有之上。</a:t>
            </a:r>
          </a:p>
          <a:p>
            <a:pPr algn="l">
              <a:lnSpc>
                <a:spcPct val="100000"/>
              </a:lnSpc>
            </a:pPr>
            <a:r>
              <a:rPr lang="en-US" altLang="zh-CN" sz="3400" b="1" dirty="0">
                <a:solidFill>
                  <a:schemeClr val="bg1"/>
                </a:solidFill>
                <a:ea typeface="微软雅黑" panose="020B0503020204020204" pitchFamily="34" charset="-122"/>
              </a:rPr>
              <a:t>He who comes from above is above all; he who is of the earth is earthly and speaks of the earth. He who comes from heaven is above all.</a:t>
            </a:r>
          </a:p>
          <a:p>
            <a:pPr algn="l">
              <a:lnSpc>
                <a:spcPct val="114000"/>
              </a:lnSpc>
            </a:pPr>
            <a:r>
              <a:rPr lang="en-US" altLang="zh-CN" sz="3400" b="1" dirty="0">
                <a:solidFill>
                  <a:srgbClr val="FFFF00"/>
                </a:solidFill>
                <a:ea typeface="微软雅黑" panose="020B0503020204020204" pitchFamily="34" charset="-122"/>
              </a:rPr>
              <a:t>32 </a:t>
            </a:r>
            <a:r>
              <a:rPr lang="zh-CN" altLang="en-US" sz="3400" b="1" dirty="0">
                <a:solidFill>
                  <a:srgbClr val="FFFF00"/>
                </a:solidFill>
                <a:ea typeface="微软雅黑" panose="020B0503020204020204" pitchFamily="34" charset="-122"/>
              </a:rPr>
              <a:t>祂將所見所聞的見證出來，只是沒有人領受祂的見證。</a:t>
            </a:r>
          </a:p>
          <a:p>
            <a:pPr algn="l">
              <a:lnSpc>
                <a:spcPct val="100000"/>
              </a:lnSpc>
            </a:pPr>
            <a:r>
              <a:rPr lang="en-US" altLang="zh-CN" sz="3400" b="1" dirty="0">
                <a:solidFill>
                  <a:schemeClr val="bg1"/>
                </a:solidFill>
                <a:ea typeface="微软雅黑" panose="020B0503020204020204" pitchFamily="34" charset="-122"/>
              </a:rPr>
              <a:t>And what He has seen and heard, that He testifies; and no one receives His testimony.</a:t>
            </a:r>
          </a:p>
        </p:txBody>
      </p:sp>
    </p:spTree>
    <p:extLst>
      <p:ext uri="{BB962C8B-B14F-4D97-AF65-F5344CB8AC3E}">
        <p14:creationId xmlns:p14="http://schemas.microsoft.com/office/powerpoint/2010/main" val="42493482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18:20】</a:t>
            </a:r>
          </a:p>
          <a:p>
            <a:pPr algn="l">
              <a:lnSpc>
                <a:spcPct val="114000"/>
              </a:lnSpc>
            </a:pPr>
            <a:r>
              <a:rPr lang="zh-CN" altLang="en-US" sz="3400" b="1" dirty="0">
                <a:solidFill>
                  <a:srgbClr val="FFFF00"/>
                </a:solidFill>
                <a:ea typeface="微软雅黑" panose="020B0503020204020204" pitchFamily="34" charset="-122"/>
              </a:rPr>
              <a:t>因爲無論在哪裏，有兩三個人奉我的名聚會，那裏就有我在他們中間。”</a:t>
            </a:r>
          </a:p>
          <a:p>
            <a:pPr algn="l">
              <a:lnSpc>
                <a:spcPct val="114000"/>
              </a:lnSpc>
            </a:pPr>
            <a:r>
              <a:rPr lang="en-US" altLang="zh-CN" sz="3400" b="1" dirty="0">
                <a:solidFill>
                  <a:schemeClr val="bg1"/>
                </a:solidFill>
                <a:ea typeface="微软雅黑" panose="020B0503020204020204" pitchFamily="34" charset="-122"/>
              </a:rPr>
              <a:t>For where two or three are gathered together in My name, I am there in the midst of them.”</a:t>
            </a:r>
          </a:p>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3:13】</a:t>
            </a:r>
          </a:p>
          <a:p>
            <a:pPr algn="l">
              <a:lnSpc>
                <a:spcPct val="114000"/>
              </a:lnSpc>
            </a:pPr>
            <a:r>
              <a:rPr lang="zh-CN" altLang="en-US" sz="3400" b="1" dirty="0">
                <a:solidFill>
                  <a:srgbClr val="FFFF00"/>
                </a:solidFill>
                <a:ea typeface="微软雅黑" panose="020B0503020204020204" pitchFamily="34" charset="-122"/>
              </a:rPr>
              <a:t>除了從天降下仍舊在天的人子，沒有人升過天。</a:t>
            </a:r>
          </a:p>
          <a:p>
            <a:pPr algn="l">
              <a:lnSpc>
                <a:spcPct val="114000"/>
              </a:lnSpc>
            </a:pPr>
            <a:r>
              <a:rPr lang="en-US" altLang="zh-CN" sz="3400" b="1" dirty="0">
                <a:solidFill>
                  <a:schemeClr val="bg1"/>
                </a:solidFill>
                <a:ea typeface="微软雅黑" panose="020B0503020204020204" pitchFamily="34" charset="-122"/>
              </a:rPr>
              <a:t>No one has ascended to heaven but He who came down from heaven, that is, the Son of Man who is in heaven.</a:t>
            </a:r>
          </a:p>
        </p:txBody>
      </p:sp>
    </p:spTree>
    <p:extLst>
      <p:ext uri="{BB962C8B-B14F-4D97-AF65-F5344CB8AC3E}">
        <p14:creationId xmlns:p14="http://schemas.microsoft.com/office/powerpoint/2010/main" val="41378328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28:20】</a:t>
            </a:r>
          </a:p>
          <a:p>
            <a:pPr algn="l">
              <a:lnSpc>
                <a:spcPct val="114000"/>
              </a:lnSpc>
            </a:pPr>
            <a:r>
              <a:rPr lang="zh-CN" altLang="en-US" sz="3400" b="1" dirty="0">
                <a:solidFill>
                  <a:srgbClr val="FFFF00"/>
                </a:solidFill>
                <a:ea typeface="微软雅黑" panose="020B0503020204020204" pitchFamily="34" charset="-122"/>
              </a:rPr>
              <a:t>凡我所吩咐你們的，都教訓他們遵守，我就常與你們同在，直到世界的末了。”</a:t>
            </a:r>
          </a:p>
          <a:p>
            <a:pPr algn="l">
              <a:lnSpc>
                <a:spcPct val="114000"/>
              </a:lnSpc>
            </a:pPr>
            <a:r>
              <a:rPr lang="en-US" altLang="zh-CN" sz="3400" b="1" dirty="0">
                <a:solidFill>
                  <a:schemeClr val="bg1"/>
                </a:solidFill>
                <a:ea typeface="微软雅黑" panose="020B0503020204020204" pitchFamily="34" charset="-122"/>
              </a:rPr>
              <a:t>teaching them to observe all things that I have commanded you; and lo, I am with you always, even to the end of the age.” Amen.</a:t>
            </a:r>
          </a:p>
        </p:txBody>
      </p:sp>
    </p:spTree>
    <p:extLst>
      <p:ext uri="{BB962C8B-B14F-4D97-AF65-F5344CB8AC3E}">
        <p14:creationId xmlns:p14="http://schemas.microsoft.com/office/powerpoint/2010/main" val="20228131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3:31-32】</a:t>
            </a:r>
          </a:p>
          <a:p>
            <a:pPr algn="l">
              <a:lnSpc>
                <a:spcPct val="114000"/>
              </a:lnSpc>
            </a:pPr>
            <a:r>
              <a:rPr lang="en-US" altLang="zh-CN" sz="3400" b="1" dirty="0">
                <a:solidFill>
                  <a:srgbClr val="FFFF00"/>
                </a:solidFill>
                <a:ea typeface="微软雅黑" panose="020B0503020204020204" pitchFamily="34" charset="-122"/>
              </a:rPr>
              <a:t>31 “</a:t>
            </a:r>
            <a:r>
              <a:rPr lang="zh-CN" altLang="en-US" sz="3400" b="1" dirty="0">
                <a:solidFill>
                  <a:srgbClr val="FFFF00"/>
                </a:solidFill>
                <a:ea typeface="微软雅黑" panose="020B0503020204020204" pitchFamily="34" charset="-122"/>
              </a:rPr>
              <a:t>從天上來的是在萬有之上；從地上來的是屬乎地，他所說的也是屬乎地。從天上來的是在萬有之上。</a:t>
            </a:r>
          </a:p>
          <a:p>
            <a:pPr algn="l">
              <a:lnSpc>
                <a:spcPct val="100000"/>
              </a:lnSpc>
            </a:pPr>
            <a:r>
              <a:rPr lang="en-US" altLang="zh-CN" sz="3400" b="1" dirty="0">
                <a:solidFill>
                  <a:schemeClr val="bg1"/>
                </a:solidFill>
                <a:ea typeface="微软雅黑" panose="020B0503020204020204" pitchFamily="34" charset="-122"/>
              </a:rPr>
              <a:t>He who comes from above is above all; he who is of the earth is earthly and speaks of the earth. He who comes from heaven is above all.</a:t>
            </a:r>
          </a:p>
          <a:p>
            <a:pPr algn="l">
              <a:lnSpc>
                <a:spcPct val="114000"/>
              </a:lnSpc>
            </a:pPr>
            <a:r>
              <a:rPr lang="en-US" altLang="zh-CN" sz="3400" b="1" dirty="0">
                <a:solidFill>
                  <a:srgbClr val="FFFF00"/>
                </a:solidFill>
                <a:ea typeface="微软雅黑" panose="020B0503020204020204" pitchFamily="34" charset="-122"/>
              </a:rPr>
              <a:t>32 </a:t>
            </a:r>
            <a:r>
              <a:rPr lang="zh-CN" altLang="en-US" sz="3400" b="1" dirty="0">
                <a:solidFill>
                  <a:srgbClr val="FFFF00"/>
                </a:solidFill>
                <a:ea typeface="微软雅黑" panose="020B0503020204020204" pitchFamily="34" charset="-122"/>
              </a:rPr>
              <a:t>祂將所見所聞的見證出來，只是沒有人領受祂的見證。</a:t>
            </a:r>
          </a:p>
          <a:p>
            <a:pPr algn="l">
              <a:lnSpc>
                <a:spcPct val="100000"/>
              </a:lnSpc>
            </a:pPr>
            <a:r>
              <a:rPr lang="en-US" altLang="zh-CN" sz="3400" b="1" dirty="0">
                <a:solidFill>
                  <a:schemeClr val="bg1"/>
                </a:solidFill>
                <a:ea typeface="微软雅黑" panose="020B0503020204020204" pitchFamily="34" charset="-122"/>
              </a:rPr>
              <a:t>And what He has seen and heard, that He testifies; and no one receives His testimony.</a:t>
            </a:r>
          </a:p>
        </p:txBody>
      </p:sp>
    </p:spTree>
    <p:extLst>
      <p:ext uri="{BB962C8B-B14F-4D97-AF65-F5344CB8AC3E}">
        <p14:creationId xmlns:p14="http://schemas.microsoft.com/office/powerpoint/2010/main" val="16151702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16:13-15】</a:t>
            </a:r>
          </a:p>
          <a:p>
            <a:pPr algn="l">
              <a:lnSpc>
                <a:spcPct val="114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一個僕人不能侍奉兩個主，不是惡這個愛那個，就是重這個輕那個；你們不能又侍奉神，又侍奉瑪門。”   </a:t>
            </a: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No servant can serve two masters; for either he will hate the one and love the other, or else he will be loyal to the one and despise the other. You cannot serve God and mammon.”</a:t>
            </a:r>
          </a:p>
          <a:p>
            <a:pPr algn="l">
              <a:lnSpc>
                <a:spcPct val="114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法利賽人是貪愛錢財的，他們聽見這一切話，就嗤笑耶穌。</a:t>
            </a:r>
          </a:p>
          <a:p>
            <a:pPr algn="l">
              <a:lnSpc>
                <a:spcPct val="100000"/>
              </a:lnSpc>
            </a:pPr>
            <a:r>
              <a:rPr lang="en-US" altLang="zh-CN" sz="3200" b="1" dirty="0">
                <a:solidFill>
                  <a:schemeClr val="bg1"/>
                </a:solidFill>
                <a:ea typeface="微软雅黑" panose="020B0503020204020204" pitchFamily="34" charset="-122"/>
              </a:rPr>
              <a:t>Now the Pharisees, who were lovers of money, also heard all these things, and they derided Him.</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696081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16:13-15】</a:t>
            </a:r>
          </a:p>
          <a:p>
            <a:pPr algn="l">
              <a:lnSpc>
                <a:spcPct val="114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耶穌對他們說：“你們是在人面前自稱爲義的，你們的心，神却知道；因爲人所尊貴的，是神看爲可憎惡的。</a:t>
            </a:r>
          </a:p>
          <a:p>
            <a:pPr algn="l">
              <a:lnSpc>
                <a:spcPct val="114000"/>
              </a:lnSpc>
            </a:pPr>
            <a:r>
              <a:rPr lang="en-US" altLang="zh-CN" sz="3400" b="1" dirty="0">
                <a:solidFill>
                  <a:schemeClr val="bg1"/>
                </a:solidFill>
                <a:ea typeface="微软雅黑" panose="020B0503020204020204" pitchFamily="34" charset="-122"/>
              </a:rPr>
              <a:t>And He said to them, “You are those who justify yourselves before men, but God knows your hearts. For what is highly esteemed among men is an abomination in the sight of God.</a:t>
            </a:r>
          </a:p>
        </p:txBody>
      </p:sp>
    </p:spTree>
    <p:extLst>
      <p:ext uri="{BB962C8B-B14F-4D97-AF65-F5344CB8AC3E}">
        <p14:creationId xmlns:p14="http://schemas.microsoft.com/office/powerpoint/2010/main" val="977113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馬可福音 </a:t>
            </a:r>
            <a:r>
              <a:rPr lang="en-US" altLang="zh-CN" sz="3400" b="1" u="sng" dirty="0">
                <a:solidFill>
                  <a:schemeClr val="bg1"/>
                </a:solidFill>
                <a:ea typeface="微软雅黑" panose="020B0503020204020204" pitchFamily="34" charset="-122"/>
              </a:rPr>
              <a:t>Mark 10:21-22】</a:t>
            </a:r>
          </a:p>
          <a:p>
            <a:pPr algn="l">
              <a:lnSpc>
                <a:spcPct val="114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耶穌看著他，就愛他，對他說：“你還缺少一件，去變賣你所有的分給窮人，就必有財寶在天上，你還要來跟從我。” </a:t>
            </a:r>
          </a:p>
          <a:p>
            <a:pPr algn="l">
              <a:lnSpc>
                <a:spcPct val="100000"/>
              </a:lnSpc>
            </a:pPr>
            <a:r>
              <a:rPr lang="en-US" altLang="zh-CN" sz="3000" b="1" dirty="0">
                <a:solidFill>
                  <a:schemeClr val="bg1"/>
                </a:solidFill>
                <a:ea typeface="微软雅黑" panose="020B0503020204020204" pitchFamily="34" charset="-122"/>
              </a:rPr>
              <a:t>Then Jesus, looking at him, loved him, and said to him, “One thing you lack: Go your way, sell whatever you have and give to the poor, and you will have treasure in heaven; and come, take up the cross, and follow Me.”</a:t>
            </a:r>
          </a:p>
          <a:p>
            <a:pPr algn="l">
              <a:lnSpc>
                <a:spcPct val="114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他聽見這話，臉上就變了色，憂憂愁愁地走了，因爲他的産業很多。</a:t>
            </a:r>
          </a:p>
          <a:p>
            <a:pPr algn="l">
              <a:lnSpc>
                <a:spcPct val="100000"/>
              </a:lnSpc>
            </a:pPr>
            <a:r>
              <a:rPr lang="en-US" altLang="zh-CN" sz="3000" b="1" dirty="0">
                <a:solidFill>
                  <a:schemeClr val="bg1"/>
                </a:solidFill>
                <a:ea typeface="微软雅黑" panose="020B0503020204020204" pitchFamily="34" charset="-122"/>
              </a:rPr>
              <a:t>But he was sad at this word, and went away sorrowful, for he had great possessions.</a:t>
            </a:r>
          </a:p>
        </p:txBody>
      </p:sp>
    </p:spTree>
    <p:extLst>
      <p:ext uri="{BB962C8B-B14F-4D97-AF65-F5344CB8AC3E}">
        <p14:creationId xmlns:p14="http://schemas.microsoft.com/office/powerpoint/2010/main" val="3557577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3:33-36】</a:t>
            </a:r>
          </a:p>
          <a:p>
            <a:pPr algn="l">
              <a:lnSpc>
                <a:spcPct val="114000"/>
              </a:lnSpc>
            </a:pPr>
            <a:r>
              <a:rPr lang="en-US" altLang="zh-CN" sz="3400" b="1" dirty="0">
                <a:solidFill>
                  <a:srgbClr val="FFFF00"/>
                </a:solidFill>
                <a:ea typeface="微软雅黑" panose="020B0503020204020204" pitchFamily="34" charset="-122"/>
              </a:rPr>
              <a:t>33 </a:t>
            </a:r>
            <a:r>
              <a:rPr lang="zh-CN" altLang="en-US" sz="3400" b="1" dirty="0">
                <a:solidFill>
                  <a:srgbClr val="FFFF00"/>
                </a:solidFill>
                <a:ea typeface="微软雅黑" panose="020B0503020204020204" pitchFamily="34" charset="-122"/>
              </a:rPr>
              <a:t>那領受祂見證的，就印上印，證明　神是真的。</a:t>
            </a:r>
          </a:p>
          <a:p>
            <a:pPr algn="l">
              <a:lnSpc>
                <a:spcPct val="114000"/>
              </a:lnSpc>
            </a:pPr>
            <a:r>
              <a:rPr lang="en-US" altLang="zh-CN" sz="3400" b="1" dirty="0">
                <a:solidFill>
                  <a:schemeClr val="bg1"/>
                </a:solidFill>
                <a:ea typeface="微软雅黑" panose="020B0503020204020204" pitchFamily="34" charset="-122"/>
              </a:rPr>
              <a:t>He who has received His testimony has certified that God is true.</a:t>
            </a:r>
          </a:p>
          <a:p>
            <a:pPr algn="l">
              <a:lnSpc>
                <a:spcPct val="114000"/>
              </a:lnSpc>
            </a:pPr>
            <a:r>
              <a:rPr lang="en-US" altLang="zh-CN" sz="3400" b="1" dirty="0">
                <a:solidFill>
                  <a:srgbClr val="FFFF00"/>
                </a:solidFill>
                <a:ea typeface="微软雅黑" panose="020B0503020204020204" pitchFamily="34" charset="-122"/>
              </a:rPr>
              <a:t>34 </a:t>
            </a:r>
            <a:r>
              <a:rPr lang="zh-CN" altLang="en-US" sz="3400" b="1" dirty="0">
                <a:solidFill>
                  <a:srgbClr val="FFFF00"/>
                </a:solidFill>
                <a:ea typeface="微软雅黑" panose="020B0503020204020204" pitchFamily="34" charset="-122"/>
              </a:rPr>
              <a:t>神所差來的，就說　神的話；因爲　神賜聖靈給祂，是沒有限量的。</a:t>
            </a:r>
          </a:p>
          <a:p>
            <a:pPr algn="l">
              <a:lnSpc>
                <a:spcPct val="114000"/>
              </a:lnSpc>
            </a:pPr>
            <a:r>
              <a:rPr lang="en-US" altLang="zh-CN" sz="3400" b="1" dirty="0">
                <a:solidFill>
                  <a:schemeClr val="bg1"/>
                </a:solidFill>
                <a:ea typeface="微软雅黑" panose="020B0503020204020204" pitchFamily="34" charset="-122"/>
              </a:rPr>
              <a:t>For He whom God has sent speaks the words of God, for God does not give the Spirit by measure. m.”</a:t>
            </a:r>
          </a:p>
        </p:txBody>
      </p:sp>
    </p:spTree>
    <p:extLst>
      <p:ext uri="{BB962C8B-B14F-4D97-AF65-F5344CB8AC3E}">
        <p14:creationId xmlns:p14="http://schemas.microsoft.com/office/powerpoint/2010/main" val="37810839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3:33-36】</a:t>
            </a:r>
          </a:p>
          <a:p>
            <a:pPr algn="l">
              <a:lnSpc>
                <a:spcPct val="114000"/>
              </a:lnSpc>
            </a:pPr>
            <a:r>
              <a:rPr lang="en-US" altLang="zh-CN" sz="3400" b="1" dirty="0">
                <a:solidFill>
                  <a:srgbClr val="FFFF00"/>
                </a:solidFill>
                <a:ea typeface="微软雅黑" panose="020B0503020204020204" pitchFamily="34" charset="-122"/>
              </a:rPr>
              <a:t>35 </a:t>
            </a:r>
            <a:r>
              <a:rPr lang="zh-CN" altLang="en-US" sz="3400" b="1" dirty="0">
                <a:solidFill>
                  <a:srgbClr val="FFFF00"/>
                </a:solidFill>
                <a:ea typeface="微软雅黑" panose="020B0503020204020204" pitchFamily="34" charset="-122"/>
              </a:rPr>
              <a:t>父愛子，已將萬有交在祂手裏。</a:t>
            </a:r>
          </a:p>
          <a:p>
            <a:pPr algn="l">
              <a:lnSpc>
                <a:spcPct val="114000"/>
              </a:lnSpc>
            </a:pPr>
            <a:r>
              <a:rPr lang="en-US" altLang="zh-CN" sz="3400" b="1" dirty="0">
                <a:solidFill>
                  <a:schemeClr val="bg1"/>
                </a:solidFill>
                <a:ea typeface="微软雅黑" panose="020B0503020204020204" pitchFamily="34" charset="-122"/>
              </a:rPr>
              <a:t>The Father loves the Son, and has given all things into His hand.</a:t>
            </a:r>
          </a:p>
          <a:p>
            <a:pPr algn="l">
              <a:lnSpc>
                <a:spcPct val="114000"/>
              </a:lnSpc>
            </a:pPr>
            <a:r>
              <a:rPr lang="en-US" altLang="zh-CN" sz="3400" b="1" dirty="0">
                <a:solidFill>
                  <a:srgbClr val="FFFF00"/>
                </a:solidFill>
                <a:ea typeface="微软雅黑" panose="020B0503020204020204" pitchFamily="34" charset="-122"/>
              </a:rPr>
              <a:t>36 </a:t>
            </a:r>
            <a:r>
              <a:rPr lang="zh-CN" altLang="en-US" sz="3400" b="1" dirty="0">
                <a:solidFill>
                  <a:srgbClr val="FFFF00"/>
                </a:solidFill>
                <a:ea typeface="微软雅黑" panose="020B0503020204020204" pitchFamily="34" charset="-122"/>
              </a:rPr>
              <a:t>信子的人有永生；不信子的人得不著永生（原文作“不得見永生”），　神的震怒常在他身上。”</a:t>
            </a:r>
          </a:p>
          <a:p>
            <a:pPr algn="l">
              <a:lnSpc>
                <a:spcPct val="114000"/>
              </a:lnSpc>
            </a:pPr>
            <a:r>
              <a:rPr lang="en-US" altLang="zh-CN" sz="3400" b="1" dirty="0">
                <a:solidFill>
                  <a:schemeClr val="bg1"/>
                </a:solidFill>
                <a:ea typeface="微软雅黑" panose="020B0503020204020204" pitchFamily="34" charset="-122"/>
              </a:rPr>
              <a:t>He who believes in the Son has everlasting life; and he who does not believe the Son shall not see life, but the wrath of God abides on him.”</a:t>
            </a:r>
          </a:p>
        </p:txBody>
      </p:sp>
    </p:spTree>
    <p:extLst>
      <p:ext uri="{BB962C8B-B14F-4D97-AF65-F5344CB8AC3E}">
        <p14:creationId xmlns:p14="http://schemas.microsoft.com/office/powerpoint/2010/main" val="15671881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10:27-30】</a:t>
            </a:r>
          </a:p>
          <a:p>
            <a:pPr algn="l">
              <a:lnSpc>
                <a:spcPct val="114000"/>
              </a:lnSpc>
            </a:pPr>
            <a:r>
              <a:rPr lang="en-US" altLang="zh-CN" sz="3400" b="1" dirty="0">
                <a:solidFill>
                  <a:srgbClr val="FFFF00"/>
                </a:solidFill>
                <a:ea typeface="微软雅黑" panose="020B0503020204020204" pitchFamily="34" charset="-122"/>
              </a:rPr>
              <a:t>27 </a:t>
            </a:r>
            <a:r>
              <a:rPr lang="zh-CN" altLang="en-US" sz="3400" b="1" dirty="0">
                <a:solidFill>
                  <a:srgbClr val="FFFF00"/>
                </a:solidFill>
                <a:ea typeface="微软雅黑" panose="020B0503020204020204" pitchFamily="34" charset="-122"/>
              </a:rPr>
              <a:t>我的羊聽我的聲音，我也認識他們，他們也跟著我。</a:t>
            </a:r>
          </a:p>
          <a:p>
            <a:pPr algn="l">
              <a:lnSpc>
                <a:spcPct val="114000"/>
              </a:lnSpc>
            </a:pPr>
            <a:r>
              <a:rPr lang="en-US" altLang="zh-CN" sz="3400" b="1" dirty="0">
                <a:solidFill>
                  <a:schemeClr val="bg1"/>
                </a:solidFill>
                <a:ea typeface="微软雅黑" panose="020B0503020204020204" pitchFamily="34" charset="-122"/>
              </a:rPr>
              <a:t>My sheep hear My voice, and I know them, and they follow Me.</a:t>
            </a:r>
          </a:p>
          <a:p>
            <a:pPr algn="l">
              <a:lnSpc>
                <a:spcPct val="114000"/>
              </a:lnSpc>
            </a:pPr>
            <a:r>
              <a:rPr lang="en-US" altLang="zh-CN" sz="3400" b="1" dirty="0">
                <a:solidFill>
                  <a:srgbClr val="FFFF00"/>
                </a:solidFill>
                <a:ea typeface="微软雅黑" panose="020B0503020204020204" pitchFamily="34" charset="-122"/>
              </a:rPr>
              <a:t>28 </a:t>
            </a:r>
            <a:r>
              <a:rPr lang="zh-CN" altLang="en-US" sz="3400" b="1" dirty="0">
                <a:solidFill>
                  <a:srgbClr val="FFFF00"/>
                </a:solidFill>
                <a:ea typeface="微软雅黑" panose="020B0503020204020204" pitchFamily="34" charset="-122"/>
              </a:rPr>
              <a:t>我又賜給他們永生，他們永不滅亡，誰也不能從我手裏把他們奪去。</a:t>
            </a:r>
          </a:p>
          <a:p>
            <a:pPr algn="l">
              <a:lnSpc>
                <a:spcPct val="114000"/>
              </a:lnSpc>
            </a:pPr>
            <a:r>
              <a:rPr lang="en-US" altLang="zh-CN" sz="3400" b="1" dirty="0">
                <a:solidFill>
                  <a:schemeClr val="bg1"/>
                </a:solidFill>
                <a:ea typeface="微软雅黑" panose="020B0503020204020204" pitchFamily="34" charset="-122"/>
              </a:rPr>
              <a:t>And I give them eternal life, and they shall never perish; neither shall anyone snatch them out of My hand.</a:t>
            </a:r>
            <a:endParaRPr lang="en-US" altLang="zh-CN" sz="34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909122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10:27-30】</a:t>
            </a:r>
          </a:p>
          <a:p>
            <a:pPr algn="l">
              <a:lnSpc>
                <a:spcPct val="114000"/>
              </a:lnSpc>
            </a:pPr>
            <a:r>
              <a:rPr lang="en-US" altLang="zh-CN" sz="3400" b="1" dirty="0">
                <a:solidFill>
                  <a:srgbClr val="FFFF00"/>
                </a:solidFill>
                <a:ea typeface="微软雅黑" panose="020B0503020204020204" pitchFamily="34" charset="-122"/>
              </a:rPr>
              <a:t>29 </a:t>
            </a:r>
            <a:r>
              <a:rPr lang="zh-CN" altLang="en-US" sz="3400" b="1" dirty="0">
                <a:solidFill>
                  <a:srgbClr val="FFFF00"/>
                </a:solidFill>
                <a:ea typeface="微软雅黑" panose="020B0503020204020204" pitchFamily="34" charset="-122"/>
              </a:rPr>
              <a:t>我父把羊賜給我，他比萬有都大，誰也不能從我父手裏把他們奪去。</a:t>
            </a:r>
          </a:p>
          <a:p>
            <a:pPr algn="l">
              <a:lnSpc>
                <a:spcPct val="114000"/>
              </a:lnSpc>
            </a:pPr>
            <a:r>
              <a:rPr lang="en-US" altLang="zh-CN" sz="3400" b="1" dirty="0">
                <a:solidFill>
                  <a:schemeClr val="bg1"/>
                </a:solidFill>
                <a:ea typeface="微软雅黑" panose="020B0503020204020204" pitchFamily="34" charset="-122"/>
              </a:rPr>
              <a:t>My Father, who has given them to Me, is greater than all; and no one is able to snatch them out of My Father’s hand.</a:t>
            </a:r>
          </a:p>
          <a:p>
            <a:pPr algn="l">
              <a:lnSpc>
                <a:spcPct val="114000"/>
              </a:lnSpc>
            </a:pPr>
            <a:r>
              <a:rPr lang="en-US" altLang="zh-CN" sz="3400" b="1" dirty="0">
                <a:solidFill>
                  <a:srgbClr val="FFFF00"/>
                </a:solidFill>
                <a:ea typeface="微软雅黑" panose="020B0503020204020204" pitchFamily="34" charset="-122"/>
              </a:rPr>
              <a:t>30 </a:t>
            </a:r>
            <a:r>
              <a:rPr lang="zh-CN" altLang="en-US" sz="3400" b="1" dirty="0">
                <a:solidFill>
                  <a:srgbClr val="FFFF00"/>
                </a:solidFill>
                <a:ea typeface="微软雅黑" panose="020B0503020204020204" pitchFamily="34" charset="-122"/>
              </a:rPr>
              <a:t>我與父原爲一。”</a:t>
            </a:r>
          </a:p>
          <a:p>
            <a:pPr algn="l">
              <a:lnSpc>
                <a:spcPct val="114000"/>
              </a:lnSpc>
            </a:pPr>
            <a:r>
              <a:rPr lang="en-US" altLang="zh-CN" sz="3400" b="1" dirty="0">
                <a:solidFill>
                  <a:schemeClr val="bg1"/>
                </a:solidFill>
                <a:ea typeface="微软雅黑" panose="020B0503020204020204" pitchFamily="34" charset="-122"/>
              </a:rPr>
              <a:t>I and My Father are one.”</a:t>
            </a:r>
          </a:p>
        </p:txBody>
      </p:sp>
    </p:spTree>
    <p:extLst>
      <p:ext uri="{BB962C8B-B14F-4D97-AF65-F5344CB8AC3E}">
        <p14:creationId xmlns:p14="http://schemas.microsoft.com/office/powerpoint/2010/main" val="20892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3:31-36】</a:t>
            </a:r>
          </a:p>
          <a:p>
            <a:pPr algn="l">
              <a:lnSpc>
                <a:spcPct val="114000"/>
              </a:lnSpc>
            </a:pPr>
            <a:r>
              <a:rPr lang="en-US" altLang="zh-CN" sz="3400" b="1" dirty="0">
                <a:solidFill>
                  <a:srgbClr val="FFFF00"/>
                </a:solidFill>
                <a:ea typeface="微软雅黑" panose="020B0503020204020204" pitchFamily="34" charset="-122"/>
              </a:rPr>
              <a:t>33 </a:t>
            </a:r>
            <a:r>
              <a:rPr lang="zh-CN" altLang="en-US" sz="3400" b="1" dirty="0">
                <a:solidFill>
                  <a:srgbClr val="FFFF00"/>
                </a:solidFill>
                <a:ea typeface="微软雅黑" panose="020B0503020204020204" pitchFamily="34" charset="-122"/>
              </a:rPr>
              <a:t>那領受祂見證的，就印上印，證明　神是真的。</a:t>
            </a:r>
          </a:p>
          <a:p>
            <a:pPr algn="l">
              <a:lnSpc>
                <a:spcPct val="114000"/>
              </a:lnSpc>
            </a:pPr>
            <a:r>
              <a:rPr lang="en-US" altLang="zh-CN" sz="3400" b="1" dirty="0">
                <a:solidFill>
                  <a:schemeClr val="bg1"/>
                </a:solidFill>
                <a:ea typeface="微软雅黑" panose="020B0503020204020204" pitchFamily="34" charset="-122"/>
              </a:rPr>
              <a:t>He who has received His testimony has certified that God is true.</a:t>
            </a:r>
          </a:p>
          <a:p>
            <a:pPr algn="l">
              <a:lnSpc>
                <a:spcPct val="114000"/>
              </a:lnSpc>
            </a:pPr>
            <a:r>
              <a:rPr lang="en-US" altLang="zh-CN" sz="3400" b="1" dirty="0">
                <a:solidFill>
                  <a:srgbClr val="FFFF00"/>
                </a:solidFill>
                <a:ea typeface="微软雅黑" panose="020B0503020204020204" pitchFamily="34" charset="-122"/>
              </a:rPr>
              <a:t>34 </a:t>
            </a:r>
            <a:r>
              <a:rPr lang="zh-CN" altLang="en-US" sz="3400" b="1" dirty="0">
                <a:solidFill>
                  <a:srgbClr val="FFFF00"/>
                </a:solidFill>
                <a:ea typeface="微软雅黑" panose="020B0503020204020204" pitchFamily="34" charset="-122"/>
              </a:rPr>
              <a:t>神所差來的，就說　神的話；因爲　神賜聖靈給祂，是沒有限量的。</a:t>
            </a:r>
          </a:p>
          <a:p>
            <a:pPr algn="l">
              <a:lnSpc>
                <a:spcPct val="114000"/>
              </a:lnSpc>
            </a:pPr>
            <a:r>
              <a:rPr lang="en-US" altLang="zh-CN" sz="3400" b="1" dirty="0">
                <a:solidFill>
                  <a:schemeClr val="bg1"/>
                </a:solidFill>
                <a:ea typeface="微软雅黑" panose="020B0503020204020204" pitchFamily="34" charset="-122"/>
              </a:rPr>
              <a:t>For He whom God has sent speaks the words of God, for God does not give the Spirit by measure.</a:t>
            </a:r>
          </a:p>
        </p:txBody>
      </p:sp>
    </p:spTree>
    <p:extLst>
      <p:ext uri="{BB962C8B-B14F-4D97-AF65-F5344CB8AC3E}">
        <p14:creationId xmlns:p14="http://schemas.microsoft.com/office/powerpoint/2010/main" val="37888302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希伯來書 </a:t>
            </a:r>
            <a:r>
              <a:rPr lang="en-US" altLang="zh-CN" sz="3400" b="1" u="sng" dirty="0">
                <a:solidFill>
                  <a:schemeClr val="bg1"/>
                </a:solidFill>
                <a:ea typeface="微软雅黑" panose="020B0503020204020204" pitchFamily="34" charset="-122"/>
              </a:rPr>
              <a:t>Hebrews 11:1-2</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13-16】</a:t>
            </a:r>
          </a:p>
          <a:p>
            <a:pPr algn="l">
              <a:lnSpc>
                <a:spcPct val="114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信就是所望之事的實底，是未見之事的確據。</a:t>
            </a:r>
          </a:p>
          <a:p>
            <a:pPr algn="l">
              <a:lnSpc>
                <a:spcPct val="114000"/>
              </a:lnSpc>
            </a:pPr>
            <a:r>
              <a:rPr lang="en-US" altLang="zh-CN" sz="3400" b="1" dirty="0">
                <a:solidFill>
                  <a:srgbClr val="FFFF00"/>
                </a:solidFill>
                <a:ea typeface="微软雅黑" panose="020B0503020204020204" pitchFamily="34" charset="-122"/>
              </a:rPr>
              <a:t>Now faith is the substance of things hoped for, the evidence of things not seen.</a:t>
            </a:r>
          </a:p>
          <a:p>
            <a:pPr algn="l">
              <a:lnSpc>
                <a:spcPct val="114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古人在這信上得了美好的證據。</a:t>
            </a:r>
          </a:p>
          <a:p>
            <a:pPr algn="l">
              <a:lnSpc>
                <a:spcPct val="114000"/>
              </a:lnSpc>
            </a:pPr>
            <a:r>
              <a:rPr lang="en-US" altLang="zh-CN" sz="3400" b="1" dirty="0">
                <a:solidFill>
                  <a:schemeClr val="bg1"/>
                </a:solidFill>
                <a:ea typeface="微软雅黑" panose="020B0503020204020204" pitchFamily="34" charset="-122"/>
              </a:rPr>
              <a:t>For by it the elders obtained a good testimony.</a:t>
            </a:r>
          </a:p>
        </p:txBody>
      </p:sp>
    </p:spTree>
    <p:extLst>
      <p:ext uri="{BB962C8B-B14F-4D97-AF65-F5344CB8AC3E}">
        <p14:creationId xmlns:p14="http://schemas.microsoft.com/office/powerpoint/2010/main" val="39196462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希伯來書 </a:t>
            </a:r>
            <a:r>
              <a:rPr lang="en-US" altLang="zh-CN" sz="3400" b="1" u="sng" dirty="0">
                <a:solidFill>
                  <a:schemeClr val="bg1"/>
                </a:solidFill>
                <a:ea typeface="微软雅黑" panose="020B0503020204020204" pitchFamily="34" charset="-122"/>
              </a:rPr>
              <a:t>Hebrews 11:1-2</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13-16】</a:t>
            </a:r>
          </a:p>
          <a:p>
            <a:pPr algn="l">
              <a:lnSpc>
                <a:spcPct val="114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這些人都是存著信心死的，幷沒有得著所應許的，却從遠處望見，且歡喜迎接，又承認自己在世上是客旅，是寄居的。</a:t>
            </a:r>
          </a:p>
          <a:p>
            <a:pPr algn="l">
              <a:lnSpc>
                <a:spcPct val="114000"/>
              </a:lnSpc>
            </a:pPr>
            <a:r>
              <a:rPr lang="en-US" altLang="zh-CN" sz="3200" b="1" dirty="0">
                <a:solidFill>
                  <a:schemeClr val="bg1"/>
                </a:solidFill>
                <a:ea typeface="微软雅黑" panose="020B0503020204020204" pitchFamily="34" charset="-122"/>
              </a:rPr>
              <a:t>These all died in faith, not having received the promises, but having seen them afar off were assured of them, embraced them and confessed that they were strangers and pilgrims on the earth.</a:t>
            </a:r>
          </a:p>
          <a:p>
            <a:pPr algn="l">
              <a:lnSpc>
                <a:spcPct val="114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說這樣話的人是表明自己要找一個家鄉。</a:t>
            </a:r>
          </a:p>
          <a:p>
            <a:pPr algn="l">
              <a:lnSpc>
                <a:spcPct val="114000"/>
              </a:lnSpc>
            </a:pPr>
            <a:r>
              <a:rPr lang="en-US" altLang="zh-CN" sz="3200" b="1" dirty="0">
                <a:solidFill>
                  <a:schemeClr val="bg1"/>
                </a:solidFill>
                <a:ea typeface="微软雅黑" panose="020B0503020204020204" pitchFamily="34" charset="-122"/>
              </a:rPr>
              <a:t>For those who say such things declare plainly that they seek a homeland.</a:t>
            </a:r>
          </a:p>
        </p:txBody>
      </p:sp>
    </p:spTree>
    <p:extLst>
      <p:ext uri="{BB962C8B-B14F-4D97-AF65-F5344CB8AC3E}">
        <p14:creationId xmlns:p14="http://schemas.microsoft.com/office/powerpoint/2010/main" val="36163890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希伯來書 </a:t>
            </a:r>
            <a:r>
              <a:rPr lang="en-US" altLang="zh-CN" sz="3400" b="1" u="sng" dirty="0">
                <a:solidFill>
                  <a:schemeClr val="bg1"/>
                </a:solidFill>
                <a:ea typeface="微软雅黑" panose="020B0503020204020204" pitchFamily="34" charset="-122"/>
              </a:rPr>
              <a:t>Hebrews 11:1-2</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13-16】</a:t>
            </a:r>
          </a:p>
          <a:p>
            <a:pPr algn="l">
              <a:lnSpc>
                <a:spcPct val="100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他們若想念所離開的家鄉，還有可以回去的機會。</a:t>
            </a:r>
            <a:r>
              <a:rPr lang="en-US" altLang="zh-CN" sz="3400" b="1" dirty="0">
                <a:solidFill>
                  <a:schemeClr val="bg1"/>
                </a:solidFill>
                <a:ea typeface="微软雅黑" panose="020B0503020204020204" pitchFamily="34" charset="-122"/>
              </a:rPr>
              <a:t>And truly if they had called to mind that country from which they had come out, they would have had opportunity to return.</a:t>
            </a:r>
          </a:p>
          <a:p>
            <a:pPr algn="l">
              <a:lnSpc>
                <a:spcPct val="114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他們却羡慕一個更美的家鄉，就是在天上的。所以　神被稱爲他們的　神，幷不以爲耻，因爲他已經給他們預備了一座城。</a:t>
            </a:r>
          </a:p>
          <a:p>
            <a:pPr algn="l">
              <a:lnSpc>
                <a:spcPct val="100000"/>
              </a:lnSpc>
            </a:pPr>
            <a:r>
              <a:rPr lang="en-US" altLang="zh-CN" sz="3400" b="1" dirty="0">
                <a:solidFill>
                  <a:schemeClr val="bg1"/>
                </a:solidFill>
                <a:ea typeface="微软雅黑" panose="020B0503020204020204" pitchFamily="34" charset="-122"/>
              </a:rPr>
              <a:t>But now they desire a better, that is, a heavenly country. Therefore God is not ashamed to be called their God, for He has prepared a city for them.</a:t>
            </a:r>
          </a:p>
        </p:txBody>
      </p:sp>
    </p:spTree>
    <p:extLst>
      <p:ext uri="{BB962C8B-B14F-4D97-AF65-F5344CB8AC3E}">
        <p14:creationId xmlns:p14="http://schemas.microsoft.com/office/powerpoint/2010/main" val="38573062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腓立比書 </a:t>
            </a:r>
            <a:r>
              <a:rPr lang="en-US" altLang="zh-CN" sz="3400" b="1" u="sng" dirty="0">
                <a:solidFill>
                  <a:schemeClr val="bg1"/>
                </a:solidFill>
                <a:ea typeface="微软雅黑" panose="020B0503020204020204" pitchFamily="34" charset="-122"/>
              </a:rPr>
              <a:t>Philippians 3:19-20】</a:t>
            </a:r>
          </a:p>
          <a:p>
            <a:pPr algn="l">
              <a:lnSpc>
                <a:spcPct val="114000"/>
              </a:lnSpc>
            </a:pPr>
            <a:r>
              <a:rPr lang="en-US" altLang="zh-CN" sz="3400" b="1" dirty="0">
                <a:solidFill>
                  <a:srgbClr val="FFFF00"/>
                </a:solidFill>
                <a:ea typeface="微软雅黑" panose="020B0503020204020204" pitchFamily="34" charset="-122"/>
              </a:rPr>
              <a:t>19 </a:t>
            </a:r>
            <a:r>
              <a:rPr lang="zh-CN" altLang="en-US" sz="3400" b="1" dirty="0">
                <a:solidFill>
                  <a:srgbClr val="FFFF00"/>
                </a:solidFill>
                <a:ea typeface="微软雅黑" panose="020B0503020204020204" pitchFamily="34" charset="-122"/>
              </a:rPr>
              <a:t>他們的結局就是沉淪，他們的神就是自己的肚腹，他們以自己的羞辱爲榮耀，專以地上的事爲念。 </a:t>
            </a:r>
          </a:p>
          <a:p>
            <a:pPr algn="l">
              <a:lnSpc>
                <a:spcPct val="100000"/>
              </a:lnSpc>
            </a:pPr>
            <a:r>
              <a:rPr lang="en-US" altLang="zh-CN" sz="3400" b="1" dirty="0">
                <a:solidFill>
                  <a:schemeClr val="bg1"/>
                </a:solidFill>
                <a:ea typeface="微软雅黑" panose="020B0503020204020204" pitchFamily="34" charset="-122"/>
              </a:rPr>
              <a:t>whose end is destruction, whose god is their belly, and whose glory is in their shame—who set their mind on earthly things.</a:t>
            </a:r>
          </a:p>
          <a:p>
            <a:pPr algn="l">
              <a:lnSpc>
                <a:spcPct val="114000"/>
              </a:lnSpc>
            </a:pPr>
            <a:r>
              <a:rPr lang="en-US" altLang="zh-CN" sz="3400" b="1" dirty="0">
                <a:solidFill>
                  <a:srgbClr val="FFFF00"/>
                </a:solidFill>
                <a:ea typeface="微软雅黑" panose="020B0503020204020204" pitchFamily="34" charset="-122"/>
              </a:rPr>
              <a:t>20 </a:t>
            </a:r>
            <a:r>
              <a:rPr lang="zh-CN" altLang="en-US" sz="3400" b="1" dirty="0">
                <a:solidFill>
                  <a:srgbClr val="FFFF00"/>
                </a:solidFill>
                <a:ea typeface="微软雅黑" panose="020B0503020204020204" pitchFamily="34" charset="-122"/>
              </a:rPr>
              <a:t>我們却是天上的國民，幷且等候救主，就是主耶穌基督從天上降臨。 </a:t>
            </a:r>
            <a:r>
              <a:rPr lang="en-US" altLang="zh-CN" sz="3400" b="1" dirty="0">
                <a:solidFill>
                  <a:schemeClr val="bg1"/>
                </a:solidFill>
                <a:ea typeface="微软雅黑" panose="020B0503020204020204" pitchFamily="34" charset="-122"/>
              </a:rPr>
              <a:t>For our citizenship is in heaven, from which we also eagerly wait for the Savior, the Lord Jesus Christ,</a:t>
            </a:r>
          </a:p>
        </p:txBody>
      </p:sp>
    </p:spTree>
    <p:extLst>
      <p:ext uri="{BB962C8B-B14F-4D97-AF65-F5344CB8AC3E}">
        <p14:creationId xmlns:p14="http://schemas.microsoft.com/office/powerpoint/2010/main" val="23994865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歌羅西書 </a:t>
            </a:r>
            <a:r>
              <a:rPr lang="en-US" altLang="zh-CN" sz="3400" b="1" u="sng" dirty="0">
                <a:solidFill>
                  <a:schemeClr val="bg1"/>
                </a:solidFill>
                <a:ea typeface="微软雅黑" panose="020B0503020204020204" pitchFamily="34" charset="-122"/>
              </a:rPr>
              <a:t>Colossians 3:2】</a:t>
            </a:r>
          </a:p>
          <a:p>
            <a:pPr algn="l">
              <a:lnSpc>
                <a:spcPct val="114000"/>
              </a:lnSpc>
            </a:pPr>
            <a:r>
              <a:rPr lang="zh-CN" altLang="en-US" sz="3400" b="1" dirty="0">
                <a:solidFill>
                  <a:srgbClr val="FFFF00"/>
                </a:solidFill>
                <a:ea typeface="微软雅黑" panose="020B0503020204020204" pitchFamily="34" charset="-122"/>
              </a:rPr>
              <a:t>你們要思念上面的事，不要思念地上的事。</a:t>
            </a:r>
          </a:p>
          <a:p>
            <a:pPr algn="l">
              <a:lnSpc>
                <a:spcPct val="114000"/>
              </a:lnSpc>
            </a:pPr>
            <a:r>
              <a:rPr lang="en-US" altLang="zh-CN" sz="3400" b="1" dirty="0">
                <a:solidFill>
                  <a:schemeClr val="bg1"/>
                </a:solidFill>
                <a:ea typeface="微软雅黑" panose="020B0503020204020204" pitchFamily="34" charset="-122"/>
              </a:rPr>
              <a:t>Set your mind on things above, not on things on the earth.</a:t>
            </a:r>
          </a:p>
        </p:txBody>
      </p:sp>
    </p:spTree>
    <p:extLst>
      <p:ext uri="{BB962C8B-B14F-4D97-AF65-F5344CB8AC3E}">
        <p14:creationId xmlns:p14="http://schemas.microsoft.com/office/powerpoint/2010/main" val="27143938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3:36】</a:t>
            </a:r>
          </a:p>
          <a:p>
            <a:pPr algn="l">
              <a:lnSpc>
                <a:spcPct val="114000"/>
              </a:lnSpc>
            </a:pPr>
            <a:r>
              <a:rPr lang="zh-CN" altLang="en-US" sz="3400" b="1" dirty="0">
                <a:solidFill>
                  <a:srgbClr val="FFFF00"/>
                </a:solidFill>
                <a:ea typeface="微软雅黑" panose="020B0503020204020204" pitchFamily="34" charset="-122"/>
              </a:rPr>
              <a:t>信子的人有永生；不信子的人得不著永生（原文作“不得見永生”），　神的震怒常在他身上。”</a:t>
            </a:r>
          </a:p>
          <a:p>
            <a:pPr algn="l">
              <a:lnSpc>
                <a:spcPct val="114000"/>
              </a:lnSpc>
            </a:pPr>
            <a:r>
              <a:rPr lang="en-US" altLang="zh-CN" sz="3400" b="1" dirty="0">
                <a:solidFill>
                  <a:schemeClr val="bg1"/>
                </a:solidFill>
                <a:ea typeface="微软雅黑" panose="020B0503020204020204" pitchFamily="34" charset="-122"/>
              </a:rPr>
              <a:t>He who believes in the Son has everlasting life; and he who does not believe the Son shall not see life, but the wrath of God abides on him.”</a:t>
            </a:r>
          </a:p>
        </p:txBody>
      </p:sp>
    </p:spTree>
    <p:extLst>
      <p:ext uri="{BB962C8B-B14F-4D97-AF65-F5344CB8AC3E}">
        <p14:creationId xmlns:p14="http://schemas.microsoft.com/office/powerpoint/2010/main" val="23201884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提摩太后書 </a:t>
            </a:r>
            <a:r>
              <a:rPr lang="en-US" altLang="zh-CN" sz="3400" b="1" u="sng" dirty="0">
                <a:solidFill>
                  <a:schemeClr val="bg1"/>
                </a:solidFill>
                <a:ea typeface="微软雅黑" panose="020B0503020204020204" pitchFamily="34" charset="-122"/>
              </a:rPr>
              <a:t>2 Timothy 3:5-7】</a:t>
            </a:r>
          </a:p>
          <a:p>
            <a:pPr algn="l">
              <a:lnSpc>
                <a:spcPct val="114000"/>
              </a:lnSpc>
            </a:pPr>
            <a:r>
              <a:rPr lang="en-US" altLang="zh-CN" sz="3000" b="1" dirty="0">
                <a:solidFill>
                  <a:srgbClr val="FFFF00"/>
                </a:solidFill>
                <a:ea typeface="微软雅黑" panose="020B0503020204020204" pitchFamily="34" charset="-122"/>
              </a:rPr>
              <a:t>5 </a:t>
            </a:r>
            <a:r>
              <a:rPr lang="zh-CN" altLang="en-US" sz="3000" b="1" dirty="0">
                <a:solidFill>
                  <a:srgbClr val="FFFF00"/>
                </a:solidFill>
                <a:ea typeface="微软雅黑" panose="020B0503020204020204" pitchFamily="34" charset="-122"/>
              </a:rPr>
              <a:t>有敬虔的外貌，却背了敬虔的實意，這等人你要躲開。 </a:t>
            </a:r>
            <a:r>
              <a:rPr lang="en-US" altLang="zh-CN" sz="3000" b="1" dirty="0">
                <a:solidFill>
                  <a:schemeClr val="bg1"/>
                </a:solidFill>
                <a:ea typeface="微软雅黑" panose="020B0503020204020204" pitchFamily="34" charset="-122"/>
              </a:rPr>
              <a:t>having a form of godliness but denying its power. And from such people turn away!</a:t>
            </a:r>
          </a:p>
          <a:p>
            <a:pPr algn="l">
              <a:lnSpc>
                <a:spcPct val="114000"/>
              </a:lnSpc>
            </a:pPr>
            <a:r>
              <a:rPr lang="en-US" altLang="zh-CN" sz="3000" b="1" dirty="0">
                <a:solidFill>
                  <a:srgbClr val="FFFF00"/>
                </a:solidFill>
                <a:ea typeface="微软雅黑" panose="020B0503020204020204" pitchFamily="34" charset="-122"/>
              </a:rPr>
              <a:t>6 </a:t>
            </a:r>
            <a:r>
              <a:rPr lang="zh-CN" altLang="en-US" sz="3000" b="1" dirty="0">
                <a:solidFill>
                  <a:srgbClr val="FFFF00"/>
                </a:solidFill>
                <a:ea typeface="微软雅黑" panose="020B0503020204020204" pitchFamily="34" charset="-122"/>
              </a:rPr>
              <a:t>那偷進人家，牢籠無知婦女的，正是這等人。這些婦女擔負罪惡，被各樣的私欲引誘，</a:t>
            </a:r>
          </a:p>
          <a:p>
            <a:pPr algn="l">
              <a:lnSpc>
                <a:spcPct val="114000"/>
              </a:lnSpc>
            </a:pPr>
            <a:r>
              <a:rPr lang="en-US" altLang="zh-CN" sz="3000" b="1" dirty="0">
                <a:solidFill>
                  <a:schemeClr val="bg1"/>
                </a:solidFill>
                <a:ea typeface="微软雅黑" panose="020B0503020204020204" pitchFamily="34" charset="-122"/>
              </a:rPr>
              <a:t>For of this sort are those who creep into households and make captives of gullible women loaded down with sins, led away by various lusts,</a:t>
            </a:r>
          </a:p>
          <a:p>
            <a:pPr algn="l">
              <a:lnSpc>
                <a:spcPct val="114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常常學習，終久不能明白真道。</a:t>
            </a:r>
          </a:p>
          <a:p>
            <a:pPr algn="l">
              <a:lnSpc>
                <a:spcPct val="100000"/>
              </a:lnSpc>
            </a:pPr>
            <a:r>
              <a:rPr lang="en-US" altLang="zh-CN" sz="3000" b="1" dirty="0">
                <a:solidFill>
                  <a:schemeClr val="bg1"/>
                </a:solidFill>
                <a:ea typeface="微软雅黑" panose="020B0503020204020204" pitchFamily="34" charset="-122"/>
              </a:rPr>
              <a:t>always learning and never able to come to the knowledge of the truth.</a:t>
            </a:r>
          </a:p>
        </p:txBody>
      </p:sp>
    </p:spTree>
    <p:extLst>
      <p:ext uri="{BB962C8B-B14F-4D97-AF65-F5344CB8AC3E}">
        <p14:creationId xmlns:p14="http://schemas.microsoft.com/office/powerpoint/2010/main" val="17272908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提摩太后書 </a:t>
            </a:r>
            <a:r>
              <a:rPr lang="en-US" altLang="zh-CN" sz="3400" b="1" u="sng" dirty="0">
                <a:solidFill>
                  <a:schemeClr val="bg1"/>
                </a:solidFill>
                <a:ea typeface="微软雅黑" panose="020B0503020204020204" pitchFamily="34" charset="-122"/>
              </a:rPr>
              <a:t>2 Timothy 4:3-5】</a:t>
            </a:r>
          </a:p>
          <a:p>
            <a:pPr algn="l">
              <a:lnSpc>
                <a:spcPct val="114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因爲時候要到，人必厭煩純正的道理，耳朵發癢，就隨從自己的情欲，增添好些師傅，</a:t>
            </a:r>
          </a:p>
          <a:p>
            <a:pPr algn="l">
              <a:lnSpc>
                <a:spcPct val="114000"/>
              </a:lnSpc>
            </a:pPr>
            <a:r>
              <a:rPr lang="en-US" altLang="zh-CN" sz="3400" b="1" dirty="0">
                <a:solidFill>
                  <a:schemeClr val="bg1"/>
                </a:solidFill>
                <a:ea typeface="微软雅黑" panose="020B0503020204020204" pitchFamily="34" charset="-122"/>
              </a:rPr>
              <a:t>For the time will come when they will not endure sound doctrine, but according to their own desires, because they have itching ears, they will heap up for themselves teachers;</a:t>
            </a:r>
          </a:p>
          <a:p>
            <a:pPr algn="l">
              <a:lnSpc>
                <a:spcPct val="114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幷且掩耳不聽真道，偏向荒渺的言語。</a:t>
            </a:r>
          </a:p>
          <a:p>
            <a:pPr algn="l">
              <a:lnSpc>
                <a:spcPct val="114000"/>
              </a:lnSpc>
            </a:pPr>
            <a:r>
              <a:rPr lang="en-US" altLang="zh-CN" sz="3400" b="1" dirty="0">
                <a:solidFill>
                  <a:schemeClr val="bg1"/>
                </a:solidFill>
                <a:ea typeface="微软雅黑" panose="020B0503020204020204" pitchFamily="34" charset="-122"/>
              </a:rPr>
              <a:t>and they will turn their ears away from the truth, and be turned aside to fables.</a:t>
            </a:r>
          </a:p>
        </p:txBody>
      </p:sp>
    </p:spTree>
    <p:extLst>
      <p:ext uri="{BB962C8B-B14F-4D97-AF65-F5344CB8AC3E}">
        <p14:creationId xmlns:p14="http://schemas.microsoft.com/office/powerpoint/2010/main" val="13950186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提摩太后書 </a:t>
            </a:r>
            <a:r>
              <a:rPr lang="en-US" altLang="zh-CN" sz="3400" b="1" u="sng" dirty="0">
                <a:solidFill>
                  <a:schemeClr val="bg1"/>
                </a:solidFill>
                <a:ea typeface="微软雅黑" panose="020B0503020204020204" pitchFamily="34" charset="-122"/>
              </a:rPr>
              <a:t>2 Timothy 4:3-5】</a:t>
            </a:r>
          </a:p>
          <a:p>
            <a:pPr algn="l">
              <a:lnSpc>
                <a:spcPct val="114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你却要凡事謹慎，忍受苦難，作傳道的工夫，盡你的職分。</a:t>
            </a:r>
          </a:p>
          <a:p>
            <a:pPr algn="l">
              <a:lnSpc>
                <a:spcPct val="114000"/>
              </a:lnSpc>
            </a:pPr>
            <a:r>
              <a:rPr lang="en-US" altLang="zh-CN" sz="3400" b="1" dirty="0">
                <a:solidFill>
                  <a:schemeClr val="bg1"/>
                </a:solidFill>
                <a:ea typeface="微软雅黑" panose="020B0503020204020204" pitchFamily="34" charset="-122"/>
              </a:rPr>
              <a:t>But you be watchful in all things, endure afflictions, do the work of an evangelist, fulfill your ministry.</a:t>
            </a:r>
          </a:p>
        </p:txBody>
      </p:sp>
    </p:spTree>
    <p:extLst>
      <p:ext uri="{BB962C8B-B14F-4D97-AF65-F5344CB8AC3E}">
        <p14:creationId xmlns:p14="http://schemas.microsoft.com/office/powerpoint/2010/main" val="5836001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14:2-3】</a:t>
            </a:r>
          </a:p>
          <a:p>
            <a:pPr algn="l">
              <a:lnSpc>
                <a:spcPct val="114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在我父的家裏有許多住處；若是沒有，我就早已告訴你們了。我去原是爲你們預備地方去。</a:t>
            </a:r>
          </a:p>
          <a:p>
            <a:pPr algn="l">
              <a:lnSpc>
                <a:spcPct val="100000"/>
              </a:lnSpc>
            </a:pPr>
            <a:r>
              <a:rPr lang="en-US" altLang="zh-CN" sz="3400" b="1" dirty="0">
                <a:solidFill>
                  <a:schemeClr val="bg1"/>
                </a:solidFill>
                <a:ea typeface="微软雅黑" panose="020B0503020204020204" pitchFamily="34" charset="-122"/>
              </a:rPr>
              <a:t>In My Father’s house are many mansions; if it were not so, I would have told you. I go to prepare a place for you.</a:t>
            </a:r>
          </a:p>
          <a:p>
            <a:pPr algn="l">
              <a:lnSpc>
                <a:spcPct val="114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我若去爲你們預備了地方，就必再來接你們到我那裏去；我在那裏，叫你們也在那裏。</a:t>
            </a:r>
          </a:p>
          <a:p>
            <a:pPr algn="l">
              <a:lnSpc>
                <a:spcPct val="100000"/>
              </a:lnSpc>
            </a:pPr>
            <a:r>
              <a:rPr lang="en-US" altLang="zh-CN" sz="3400" b="1" dirty="0">
                <a:solidFill>
                  <a:schemeClr val="bg1"/>
                </a:solidFill>
                <a:ea typeface="微软雅黑" panose="020B0503020204020204" pitchFamily="34" charset="-122"/>
              </a:rPr>
              <a:t>And if I go and prepare a place for you, I will come again and receive you to Myself; that where I am, there you may be also.</a:t>
            </a:r>
          </a:p>
        </p:txBody>
      </p:sp>
    </p:spTree>
    <p:extLst>
      <p:ext uri="{BB962C8B-B14F-4D97-AF65-F5344CB8AC3E}">
        <p14:creationId xmlns:p14="http://schemas.microsoft.com/office/powerpoint/2010/main" val="2072534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3:31-36】</a:t>
            </a:r>
          </a:p>
          <a:p>
            <a:pPr algn="l">
              <a:lnSpc>
                <a:spcPct val="114000"/>
              </a:lnSpc>
            </a:pPr>
            <a:r>
              <a:rPr lang="en-US" altLang="zh-CN" sz="3400" b="1" dirty="0">
                <a:solidFill>
                  <a:srgbClr val="FFFF00"/>
                </a:solidFill>
                <a:ea typeface="微软雅黑" panose="020B0503020204020204" pitchFamily="34" charset="-122"/>
              </a:rPr>
              <a:t>35 </a:t>
            </a:r>
            <a:r>
              <a:rPr lang="zh-CN" altLang="en-US" sz="3400" b="1" dirty="0">
                <a:solidFill>
                  <a:srgbClr val="FFFF00"/>
                </a:solidFill>
                <a:ea typeface="微软雅黑" panose="020B0503020204020204" pitchFamily="34" charset="-122"/>
              </a:rPr>
              <a:t>父愛子，已將萬有交在祂手裏。</a:t>
            </a:r>
          </a:p>
          <a:p>
            <a:pPr algn="l">
              <a:lnSpc>
                <a:spcPct val="114000"/>
              </a:lnSpc>
            </a:pPr>
            <a:r>
              <a:rPr lang="en-US" altLang="zh-CN" sz="3400" b="1" dirty="0">
                <a:solidFill>
                  <a:schemeClr val="bg1"/>
                </a:solidFill>
                <a:ea typeface="微软雅黑" panose="020B0503020204020204" pitchFamily="34" charset="-122"/>
              </a:rPr>
              <a:t>The Father loves the Son, and has given all things into His hand.</a:t>
            </a:r>
          </a:p>
          <a:p>
            <a:pPr algn="l">
              <a:lnSpc>
                <a:spcPct val="114000"/>
              </a:lnSpc>
            </a:pPr>
            <a:r>
              <a:rPr lang="en-US" altLang="zh-CN" sz="3400" b="1" dirty="0">
                <a:solidFill>
                  <a:srgbClr val="FFFF00"/>
                </a:solidFill>
                <a:ea typeface="微软雅黑" panose="020B0503020204020204" pitchFamily="34" charset="-122"/>
              </a:rPr>
              <a:t>36 </a:t>
            </a:r>
            <a:r>
              <a:rPr lang="zh-CN" altLang="en-US" sz="3400" b="1" dirty="0">
                <a:solidFill>
                  <a:srgbClr val="FFFF00"/>
                </a:solidFill>
                <a:ea typeface="微软雅黑" panose="020B0503020204020204" pitchFamily="34" charset="-122"/>
              </a:rPr>
              <a:t>信子的人有永生；不信子的人得不著永生（原文作“不得見永生”），　神的震怒常在他身上。”</a:t>
            </a:r>
          </a:p>
          <a:p>
            <a:pPr algn="l">
              <a:lnSpc>
                <a:spcPct val="114000"/>
              </a:lnSpc>
            </a:pPr>
            <a:r>
              <a:rPr lang="en-US" altLang="zh-CN" sz="3400" b="1" dirty="0">
                <a:solidFill>
                  <a:schemeClr val="bg1"/>
                </a:solidFill>
                <a:ea typeface="微软雅黑" panose="020B0503020204020204" pitchFamily="34" charset="-122"/>
              </a:rPr>
              <a:t>He who believes in the Son has everlasting life; and he who does not believe the Son shall not see life, but the wrath of God abides on him.”</a:t>
            </a:r>
          </a:p>
        </p:txBody>
      </p:sp>
    </p:spTree>
    <p:extLst>
      <p:ext uri="{BB962C8B-B14F-4D97-AF65-F5344CB8AC3E}">
        <p14:creationId xmlns:p14="http://schemas.microsoft.com/office/powerpoint/2010/main" val="367213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6:27a】</a:t>
            </a:r>
          </a:p>
          <a:p>
            <a:pPr algn="l">
              <a:lnSpc>
                <a:spcPct val="114000"/>
              </a:lnSpc>
            </a:pPr>
            <a:r>
              <a:rPr lang="zh-CN" altLang="en-US" sz="3400" b="1" dirty="0">
                <a:solidFill>
                  <a:srgbClr val="FFFF00"/>
                </a:solidFill>
                <a:ea typeface="微软雅黑" panose="020B0503020204020204" pitchFamily="34" charset="-122"/>
              </a:rPr>
              <a:t>不要爲那必壞的食物勞力，要爲那存到永生的食物勞力</a:t>
            </a:r>
            <a:r>
              <a:rPr lang="en-US" altLang="zh-CN" sz="3400" b="1" dirty="0">
                <a:solidFill>
                  <a:srgbClr val="FFFF00"/>
                </a:solidFill>
                <a:ea typeface="微软雅黑" panose="020B0503020204020204" pitchFamily="34" charset="-122"/>
              </a:rPr>
              <a:t>……</a:t>
            </a:r>
          </a:p>
          <a:p>
            <a:pPr algn="l">
              <a:lnSpc>
                <a:spcPct val="114000"/>
              </a:lnSpc>
            </a:pPr>
            <a:r>
              <a:rPr lang="en-US" altLang="zh-CN" sz="3400" b="1" dirty="0">
                <a:solidFill>
                  <a:schemeClr val="bg1"/>
                </a:solidFill>
                <a:ea typeface="微软雅黑" panose="020B0503020204020204" pitchFamily="34" charset="-122"/>
              </a:rPr>
              <a:t>Do not labor for the food which perishes, but for the food which endures to everlasting life….</a:t>
            </a:r>
          </a:p>
        </p:txBody>
      </p:sp>
    </p:spTree>
    <p:extLst>
      <p:ext uri="{BB962C8B-B14F-4D97-AF65-F5344CB8AC3E}">
        <p14:creationId xmlns:p14="http://schemas.microsoft.com/office/powerpoint/2010/main" val="1615753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6:19-21】</a:t>
            </a:r>
          </a:p>
          <a:p>
            <a:pPr algn="l">
              <a:lnSpc>
                <a:spcPct val="114000"/>
              </a:lnSpc>
            </a:pPr>
            <a:r>
              <a:rPr lang="en-US" altLang="zh-CN" sz="3400" b="1" dirty="0">
                <a:solidFill>
                  <a:srgbClr val="FFFF00"/>
                </a:solidFill>
                <a:ea typeface="微软雅黑" panose="020B0503020204020204" pitchFamily="34" charset="-122"/>
              </a:rPr>
              <a:t>19 “</a:t>
            </a:r>
            <a:r>
              <a:rPr lang="zh-CN" altLang="en-US" sz="3400" b="1" dirty="0">
                <a:solidFill>
                  <a:srgbClr val="FFFF00"/>
                </a:solidFill>
                <a:ea typeface="微软雅黑" panose="020B0503020204020204" pitchFamily="34" charset="-122"/>
              </a:rPr>
              <a:t>不要爲自己積攢財寶在地上，地上有蟲子咬，能銹壞，也有賊挖窟窿來偷；</a:t>
            </a:r>
          </a:p>
          <a:p>
            <a:pPr algn="l">
              <a:lnSpc>
                <a:spcPct val="100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Do not lay up for yourselves treasures on earth, where moth and rust destroy and where thieves break in and steal;</a:t>
            </a:r>
          </a:p>
          <a:p>
            <a:pPr algn="l">
              <a:lnSpc>
                <a:spcPct val="114000"/>
              </a:lnSpc>
            </a:pPr>
            <a:r>
              <a:rPr lang="en-US" altLang="zh-CN" sz="3400" b="1" dirty="0">
                <a:solidFill>
                  <a:srgbClr val="FFFF00"/>
                </a:solidFill>
                <a:ea typeface="微软雅黑" panose="020B0503020204020204" pitchFamily="34" charset="-122"/>
              </a:rPr>
              <a:t>20 </a:t>
            </a:r>
            <a:r>
              <a:rPr lang="zh-CN" altLang="en-US" sz="3400" b="1" dirty="0">
                <a:solidFill>
                  <a:srgbClr val="FFFF00"/>
                </a:solidFill>
                <a:ea typeface="微软雅黑" panose="020B0503020204020204" pitchFamily="34" charset="-122"/>
              </a:rPr>
              <a:t>只要積攢財寶在天上，天上沒有蟲子咬，不能銹壞，也沒有賊挖窟窿來偷。</a:t>
            </a:r>
          </a:p>
          <a:p>
            <a:pPr algn="l">
              <a:lnSpc>
                <a:spcPct val="100000"/>
              </a:lnSpc>
            </a:pPr>
            <a:r>
              <a:rPr lang="en-US" altLang="zh-CN" sz="3400" b="1" dirty="0">
                <a:solidFill>
                  <a:schemeClr val="bg1"/>
                </a:solidFill>
                <a:ea typeface="微软雅黑" panose="020B0503020204020204" pitchFamily="34" charset="-122"/>
              </a:rPr>
              <a:t>but lay up for yourselves treasures in heaven, where neither moth nor rust destroys and where thieves do not break in and steal.</a:t>
            </a:r>
          </a:p>
        </p:txBody>
      </p:sp>
    </p:spTree>
    <p:extLst>
      <p:ext uri="{BB962C8B-B14F-4D97-AF65-F5344CB8AC3E}">
        <p14:creationId xmlns:p14="http://schemas.microsoft.com/office/powerpoint/2010/main" val="2288436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6:19-21】</a:t>
            </a:r>
          </a:p>
          <a:p>
            <a:pPr algn="l">
              <a:lnSpc>
                <a:spcPct val="114000"/>
              </a:lnSpc>
            </a:pPr>
            <a:r>
              <a:rPr lang="en-US" altLang="zh-CN" sz="3400" b="1" dirty="0">
                <a:solidFill>
                  <a:srgbClr val="FFFF00"/>
                </a:solidFill>
                <a:ea typeface="微软雅黑" panose="020B0503020204020204" pitchFamily="34" charset="-122"/>
              </a:rPr>
              <a:t>21 </a:t>
            </a:r>
            <a:r>
              <a:rPr lang="zh-CN" altLang="en-US" sz="3400" b="1" dirty="0">
                <a:solidFill>
                  <a:srgbClr val="FFFF00"/>
                </a:solidFill>
                <a:ea typeface="微软雅黑" panose="020B0503020204020204" pitchFamily="34" charset="-122"/>
              </a:rPr>
              <a:t>因爲你的財寶在哪裏，你的心也在那裏。”</a:t>
            </a:r>
          </a:p>
          <a:p>
            <a:pPr algn="l">
              <a:lnSpc>
                <a:spcPct val="114000"/>
              </a:lnSpc>
            </a:pPr>
            <a:r>
              <a:rPr lang="en-US" altLang="zh-CN" sz="3400" b="1" dirty="0">
                <a:solidFill>
                  <a:schemeClr val="bg1"/>
                </a:solidFill>
                <a:ea typeface="微软雅黑" panose="020B0503020204020204" pitchFamily="34" charset="-122"/>
              </a:rPr>
              <a:t>For where your treasure is, there your heart will be also.</a:t>
            </a:r>
          </a:p>
        </p:txBody>
      </p:sp>
    </p:spTree>
    <p:extLst>
      <p:ext uri="{BB962C8B-B14F-4D97-AF65-F5344CB8AC3E}">
        <p14:creationId xmlns:p14="http://schemas.microsoft.com/office/powerpoint/2010/main" val="1367619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6:24】</a:t>
            </a:r>
          </a:p>
          <a:p>
            <a:pPr algn="l">
              <a:lnSpc>
                <a:spcPct val="114000"/>
              </a:lnSpc>
            </a:pP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一個人不能侍奉兩個主。不是惡這個愛那個，就是重這個輕那個。你們不能又侍奉　神，又侍奉瑪門（“瑪門”是“財利”的意思）。”</a:t>
            </a:r>
          </a:p>
          <a:p>
            <a:pPr algn="l">
              <a:lnSpc>
                <a:spcPct val="114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No one can serve two masters; for either he will hate the one and love the other, or else he will be loyal to the one and despise the other. You cannot serve God and mammon.</a:t>
            </a:r>
          </a:p>
        </p:txBody>
      </p:sp>
    </p:spTree>
    <p:extLst>
      <p:ext uri="{BB962C8B-B14F-4D97-AF65-F5344CB8AC3E}">
        <p14:creationId xmlns:p14="http://schemas.microsoft.com/office/powerpoint/2010/main" val="137727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馬可福音 </a:t>
            </a:r>
            <a:r>
              <a:rPr lang="en-US" altLang="zh-CN" sz="3400" b="1" u="sng" dirty="0">
                <a:solidFill>
                  <a:schemeClr val="bg1"/>
                </a:solidFill>
                <a:ea typeface="微软雅黑" panose="020B0503020204020204" pitchFamily="34" charset="-122"/>
              </a:rPr>
              <a:t>Mark 9:33-35】</a:t>
            </a:r>
          </a:p>
          <a:p>
            <a:pPr algn="l">
              <a:lnSpc>
                <a:spcPct val="114000"/>
              </a:lnSpc>
            </a:pPr>
            <a:r>
              <a:rPr lang="en-US" altLang="zh-CN" sz="3400" b="1" dirty="0">
                <a:solidFill>
                  <a:srgbClr val="FFFF00"/>
                </a:solidFill>
                <a:ea typeface="微软雅黑" panose="020B0503020204020204" pitchFamily="34" charset="-122"/>
              </a:rPr>
              <a:t>33 </a:t>
            </a:r>
            <a:r>
              <a:rPr lang="zh-CN" altLang="en-US" sz="3400" b="1" dirty="0">
                <a:solidFill>
                  <a:srgbClr val="FFFF00"/>
                </a:solidFill>
                <a:ea typeface="微软雅黑" panose="020B0503020204020204" pitchFamily="34" charset="-122"/>
              </a:rPr>
              <a:t>他們來到迦百農。耶穌在屋裏問門徒說：“你們在路上議論的是什麽？” </a:t>
            </a:r>
          </a:p>
          <a:p>
            <a:pPr algn="l">
              <a:lnSpc>
                <a:spcPct val="114000"/>
              </a:lnSpc>
            </a:pPr>
            <a:r>
              <a:rPr lang="en-US" altLang="zh-CN" sz="3400" b="1" dirty="0">
                <a:solidFill>
                  <a:schemeClr val="bg1"/>
                </a:solidFill>
                <a:ea typeface="微软雅黑" panose="020B0503020204020204" pitchFamily="34" charset="-122"/>
              </a:rPr>
              <a:t>Then He came to Capernaum. And when He was in the house He asked them, “What was it you disputed among yourselves on the road?”</a:t>
            </a:r>
          </a:p>
          <a:p>
            <a:pPr algn="l">
              <a:lnSpc>
                <a:spcPct val="114000"/>
              </a:lnSpc>
            </a:pPr>
            <a:r>
              <a:rPr lang="en-US" altLang="zh-CN" sz="3400" b="1" dirty="0">
                <a:solidFill>
                  <a:srgbClr val="FFFF00"/>
                </a:solidFill>
                <a:ea typeface="微软雅黑" panose="020B0503020204020204" pitchFamily="34" charset="-122"/>
              </a:rPr>
              <a:t>34 </a:t>
            </a:r>
            <a:r>
              <a:rPr lang="zh-CN" altLang="en-US" sz="3400" b="1" dirty="0">
                <a:solidFill>
                  <a:srgbClr val="FFFF00"/>
                </a:solidFill>
                <a:ea typeface="微软雅黑" panose="020B0503020204020204" pitchFamily="34" charset="-122"/>
              </a:rPr>
              <a:t>門徒不作聲，因爲他們在路上彼此爭論誰爲大。 </a:t>
            </a:r>
            <a:r>
              <a:rPr lang="en-US" altLang="zh-CN" sz="3400" b="1" dirty="0">
                <a:solidFill>
                  <a:schemeClr val="bg1"/>
                </a:solidFill>
                <a:ea typeface="微软雅黑" panose="020B0503020204020204" pitchFamily="34" charset="-122"/>
              </a:rPr>
              <a:t>But they kept silent, for on the road they had disputed among themselves who would be the greatest.</a:t>
            </a:r>
          </a:p>
        </p:txBody>
      </p:sp>
    </p:spTree>
    <p:extLst>
      <p:ext uri="{BB962C8B-B14F-4D97-AF65-F5344CB8AC3E}">
        <p14:creationId xmlns:p14="http://schemas.microsoft.com/office/powerpoint/2010/main" val="85013723"/>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7296</TotalTime>
  <Words>3584</Words>
  <Application>Microsoft Office PowerPoint</Application>
  <PresentationFormat>On-screen Show (4:3)</PresentationFormat>
  <Paragraphs>168</Paragraphs>
  <Slides>39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微软雅黑</vt:lpstr>
      <vt:lpstr>Arial</vt:lpstr>
      <vt:lpstr>Calibri</vt:lpstr>
      <vt:lpstr>Calibri Light</vt:lpstr>
      <vt:lpstr>Office 主题</vt:lpstr>
      <vt:lpstr>屬天和屬地  Heavenly versus Earthly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599</cp:revision>
  <dcterms:created xsi:type="dcterms:W3CDTF">2018-02-16T18:09:56Z</dcterms:created>
  <dcterms:modified xsi:type="dcterms:W3CDTF">2020-09-28T05:15:33Z</dcterms:modified>
</cp:coreProperties>
</file>