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36" r:id="rId4"/>
    <p:sldId id="2637" r:id="rId5"/>
    <p:sldId id="2638" r:id="rId6"/>
    <p:sldId id="2639" r:id="rId7"/>
    <p:sldId id="2640" r:id="rId8"/>
    <p:sldId id="2641" r:id="rId9"/>
    <p:sldId id="2642" r:id="rId10"/>
    <p:sldId id="2643" r:id="rId11"/>
    <p:sldId id="2644" r:id="rId12"/>
    <p:sldId id="2645" r:id="rId13"/>
    <p:sldId id="2646" r:id="rId14"/>
    <p:sldId id="2571" r:id="rId15"/>
    <p:sldId id="2572" r:id="rId16"/>
    <p:sldId id="2573" r:id="rId17"/>
    <p:sldId id="2647" r:id="rId18"/>
    <p:sldId id="2574" r:id="rId19"/>
    <p:sldId id="2575" r:id="rId20"/>
    <p:sldId id="2648"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5" d="100"/>
          <a:sy n="105" d="100"/>
        </p:scale>
        <p:origin x="420"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2020/10/11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治愈</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Healing</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10/11/2020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婦人說：“我知道彌賽亞（就是那稱爲基督的）要來，祂來了，必將一切的事都告訴我們。” </a:t>
            </a:r>
          </a:p>
          <a:p>
            <a:pPr algn="l">
              <a:lnSpc>
                <a:spcPct val="114000"/>
              </a:lnSpc>
            </a:pPr>
            <a:r>
              <a:rPr lang="en-US" altLang="zh-CN" sz="3600" b="1" dirty="0">
                <a:solidFill>
                  <a:schemeClr val="bg1"/>
                </a:solidFill>
                <a:ea typeface="微软雅黑" panose="020B0503020204020204" pitchFamily="34" charset="-122"/>
              </a:rPr>
              <a:t>The woman said to Him, “I know that Messiah is coming” (who is called Christ). “When He comes, He will tell us all things.”</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耶穌說：“這和你說話的就是祂。” </a:t>
            </a:r>
          </a:p>
          <a:p>
            <a:pPr algn="l">
              <a:lnSpc>
                <a:spcPct val="114000"/>
              </a:lnSpc>
            </a:pPr>
            <a:r>
              <a:rPr lang="en-US" altLang="zh-CN" sz="3600" b="1" dirty="0">
                <a:solidFill>
                  <a:schemeClr val="bg1"/>
                </a:solidFill>
                <a:ea typeface="微软雅黑" panose="020B0503020204020204" pitchFamily="34" charset="-122"/>
              </a:rPr>
              <a:t>Jesus said to her, “I who speak to you am He.”</a:t>
            </a:r>
          </a:p>
        </p:txBody>
      </p:sp>
    </p:spTree>
    <p:extLst>
      <p:ext uri="{BB962C8B-B14F-4D97-AF65-F5344CB8AC3E}">
        <p14:creationId xmlns:p14="http://schemas.microsoft.com/office/powerpoint/2010/main" val="1297116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300" b="1" dirty="0">
                <a:solidFill>
                  <a:srgbClr val="FFFF00"/>
                </a:solidFill>
                <a:ea typeface="微软雅黑" panose="020B0503020204020204" pitchFamily="34" charset="-122"/>
              </a:rPr>
              <a:t>28 </a:t>
            </a:r>
            <a:r>
              <a:rPr lang="zh-CN" altLang="en-US" sz="3300" b="1" dirty="0">
                <a:solidFill>
                  <a:srgbClr val="FFFF00"/>
                </a:solidFill>
                <a:ea typeface="微软雅黑" panose="020B0503020204020204" pitchFamily="34" charset="-122"/>
              </a:rPr>
              <a:t>那婦人就留下水罐子，往城裏去，對衆人說：</a:t>
            </a:r>
          </a:p>
          <a:p>
            <a:pPr algn="l">
              <a:lnSpc>
                <a:spcPct val="114000"/>
              </a:lnSpc>
            </a:pPr>
            <a:r>
              <a:rPr lang="en-US" altLang="zh-CN" sz="3300" b="1" dirty="0">
                <a:solidFill>
                  <a:schemeClr val="bg1"/>
                </a:solidFill>
                <a:ea typeface="微软雅黑" panose="020B0503020204020204" pitchFamily="34" charset="-122"/>
              </a:rPr>
              <a:t>The woman then left her </a:t>
            </a:r>
            <a:r>
              <a:rPr lang="en-US" altLang="zh-CN" sz="3300" b="1" dirty="0" err="1">
                <a:solidFill>
                  <a:schemeClr val="bg1"/>
                </a:solidFill>
                <a:ea typeface="微软雅黑" panose="020B0503020204020204" pitchFamily="34" charset="-122"/>
              </a:rPr>
              <a:t>waterpot</a:t>
            </a:r>
            <a:r>
              <a:rPr lang="en-US" altLang="zh-CN" sz="3300" b="1" dirty="0">
                <a:solidFill>
                  <a:schemeClr val="bg1"/>
                </a:solidFill>
                <a:ea typeface="微软雅黑" panose="020B0503020204020204" pitchFamily="34" charset="-122"/>
              </a:rPr>
              <a:t>, went her way into the city, and said to the men,</a:t>
            </a:r>
          </a:p>
          <a:p>
            <a:pPr algn="l">
              <a:lnSpc>
                <a:spcPct val="114000"/>
              </a:lnSpc>
            </a:pPr>
            <a:r>
              <a:rPr lang="en-US" altLang="zh-CN" sz="3300" b="1" dirty="0">
                <a:solidFill>
                  <a:srgbClr val="FFFF00"/>
                </a:solidFill>
                <a:ea typeface="微软雅黑" panose="020B0503020204020204" pitchFamily="34" charset="-122"/>
              </a:rPr>
              <a:t>29 “</a:t>
            </a:r>
            <a:r>
              <a:rPr lang="zh-CN" altLang="en-US" sz="3300" b="1" dirty="0">
                <a:solidFill>
                  <a:srgbClr val="FFFF00"/>
                </a:solidFill>
                <a:ea typeface="微软雅黑" panose="020B0503020204020204" pitchFamily="34" charset="-122"/>
              </a:rPr>
              <a:t>你們來看，有一個人將我素來所行的一切事都給我說出來了，莫非這就是基督嗎？” </a:t>
            </a:r>
          </a:p>
          <a:p>
            <a:pPr algn="l">
              <a:lnSpc>
                <a:spcPct val="114000"/>
              </a:lnSpc>
            </a:pPr>
            <a:r>
              <a:rPr lang="zh-CN" altLang="en-US" sz="3300" b="1" dirty="0">
                <a:solidFill>
                  <a:schemeClr val="bg1"/>
                </a:solidFill>
                <a:ea typeface="微软雅黑" panose="020B0503020204020204" pitchFamily="34" charset="-122"/>
              </a:rPr>
              <a:t>“</a:t>
            </a:r>
            <a:r>
              <a:rPr lang="en-US" altLang="zh-CN" sz="3300" b="1" dirty="0">
                <a:solidFill>
                  <a:schemeClr val="bg1"/>
                </a:solidFill>
                <a:ea typeface="微软雅黑" panose="020B0503020204020204" pitchFamily="34" charset="-122"/>
              </a:rPr>
              <a:t>Come, see a Man who told me all things that I ever did. Could this be the Christ?”</a:t>
            </a:r>
          </a:p>
          <a:p>
            <a:pPr algn="l">
              <a:lnSpc>
                <a:spcPct val="114000"/>
              </a:lnSpc>
            </a:pPr>
            <a:r>
              <a:rPr lang="en-US" altLang="zh-CN" sz="3300" b="1" dirty="0">
                <a:solidFill>
                  <a:srgbClr val="FFFF00"/>
                </a:solidFill>
                <a:ea typeface="微软雅黑" panose="020B0503020204020204" pitchFamily="34" charset="-122"/>
              </a:rPr>
              <a:t>30 </a:t>
            </a:r>
            <a:r>
              <a:rPr lang="zh-CN" altLang="en-US" sz="3300" b="1" dirty="0">
                <a:solidFill>
                  <a:srgbClr val="FFFF00"/>
                </a:solidFill>
                <a:ea typeface="微软雅黑" panose="020B0503020204020204" pitchFamily="34" charset="-122"/>
              </a:rPr>
              <a:t>衆人就出城往耶穌那裏去。</a:t>
            </a:r>
          </a:p>
          <a:p>
            <a:pPr algn="l">
              <a:lnSpc>
                <a:spcPct val="114000"/>
              </a:lnSpc>
            </a:pPr>
            <a:r>
              <a:rPr lang="en-US" altLang="zh-CN" sz="3300" b="1" dirty="0">
                <a:solidFill>
                  <a:schemeClr val="bg1"/>
                </a:solidFill>
                <a:ea typeface="微软雅黑" panose="020B0503020204020204" pitchFamily="34" charset="-122"/>
              </a:rPr>
              <a:t>Then they went out of the city and came to Him.</a:t>
            </a:r>
          </a:p>
        </p:txBody>
      </p:sp>
    </p:spTree>
    <p:extLst>
      <p:ext uri="{BB962C8B-B14F-4D97-AF65-F5344CB8AC3E}">
        <p14:creationId xmlns:p14="http://schemas.microsoft.com/office/powerpoint/2010/main" val="2550574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5:19-20】</a:t>
            </a:r>
          </a:p>
          <a:p>
            <a:pPr algn="l">
              <a:lnSpc>
                <a:spcPct val="114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耶穌不許，却對他說：“你回家去，到你的親屬那裏，將主爲你所作的是何等大的事，是怎樣憐憫你，都告訴他們。” </a:t>
            </a:r>
          </a:p>
          <a:p>
            <a:pPr algn="l">
              <a:lnSpc>
                <a:spcPct val="100000"/>
              </a:lnSpc>
            </a:pPr>
            <a:r>
              <a:rPr lang="en-US" altLang="zh-CN" sz="3200" b="1" dirty="0">
                <a:solidFill>
                  <a:schemeClr val="bg1"/>
                </a:solidFill>
                <a:ea typeface="微软雅黑" panose="020B0503020204020204" pitchFamily="34" charset="-122"/>
              </a:rPr>
              <a:t>However, Jesus did not permit him, but said to him, “Go home to your friends, and tell them what great things the Lord has done for you, and how He has had compassion on you.”</a:t>
            </a:r>
          </a:p>
          <a:p>
            <a:pPr algn="l">
              <a:lnSpc>
                <a:spcPct val="114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那人就走了，在低加波利傳揚耶穌爲他作了何等大的事，衆人就都希奇。</a:t>
            </a:r>
          </a:p>
          <a:p>
            <a:pPr algn="l">
              <a:lnSpc>
                <a:spcPct val="100000"/>
              </a:lnSpc>
            </a:pPr>
            <a:r>
              <a:rPr lang="en-US" altLang="zh-CN" sz="3200" b="1" dirty="0">
                <a:solidFill>
                  <a:schemeClr val="bg1"/>
                </a:solidFill>
                <a:ea typeface="微软雅黑" panose="020B0503020204020204" pitchFamily="34" charset="-122"/>
              </a:rPr>
              <a:t>And he departed and began to proclaim in Decapolis all that Jesus had done for him; and all marveled.</a:t>
            </a:r>
          </a:p>
        </p:txBody>
      </p:sp>
    </p:spTree>
    <p:extLst>
      <p:ext uri="{BB962C8B-B14F-4D97-AF65-F5344CB8AC3E}">
        <p14:creationId xmlns:p14="http://schemas.microsoft.com/office/powerpoint/2010/main" val="57684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傳道書 </a:t>
            </a:r>
            <a:r>
              <a:rPr lang="en-US" altLang="zh-CN" sz="3600" b="1" u="sng" dirty="0">
                <a:solidFill>
                  <a:schemeClr val="bg1"/>
                </a:solidFill>
                <a:ea typeface="微软雅黑" panose="020B0503020204020204" pitchFamily="34" charset="-122"/>
              </a:rPr>
              <a:t>Ecclesiastes 2:10-11】</a:t>
            </a:r>
          </a:p>
          <a:p>
            <a:pPr algn="l">
              <a:lnSpc>
                <a:spcPct val="114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凡我眼所求的，我沒有留下不給他的；我心所樂的，我沒有禁止不享受的</a:t>
            </a:r>
            <a:r>
              <a:rPr lang="en-US" altLang="zh-CN" sz="3200" b="1" dirty="0">
                <a:solidFill>
                  <a:srgbClr val="FFFF00"/>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Whatever my eyes desired I did not keep from them. I did not withhold my heart from any pleasure….</a:t>
            </a:r>
          </a:p>
          <a:p>
            <a:pPr algn="l">
              <a:lnSpc>
                <a:spcPct val="114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後來，我察看我手所經營的一切事和我勞碌所成的功，誰知都是虛空，都是捕風，在日光之下毫無益處。</a:t>
            </a:r>
          </a:p>
          <a:p>
            <a:pPr algn="l">
              <a:lnSpc>
                <a:spcPct val="100000"/>
              </a:lnSpc>
            </a:pPr>
            <a:r>
              <a:rPr lang="en-US" altLang="zh-CN" sz="32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p:txBody>
      </p:sp>
    </p:spTree>
    <p:extLst>
      <p:ext uri="{BB962C8B-B14F-4D97-AF65-F5344CB8AC3E}">
        <p14:creationId xmlns:p14="http://schemas.microsoft.com/office/powerpoint/2010/main" val="1258512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17:4】</a:t>
            </a:r>
          </a:p>
          <a:p>
            <a:pPr algn="l">
              <a:lnSpc>
                <a:spcPct val="114000"/>
              </a:lnSpc>
            </a:pPr>
            <a:r>
              <a:rPr lang="zh-CN" altLang="en-US" sz="3600" b="1" dirty="0">
                <a:solidFill>
                  <a:srgbClr val="FFFF00"/>
                </a:solidFill>
                <a:ea typeface="微软雅黑" panose="020B0503020204020204" pitchFamily="34" charset="-122"/>
              </a:rPr>
              <a:t>我在地上已經榮耀你，你所托付我的事，我已成全了。</a:t>
            </a:r>
          </a:p>
          <a:p>
            <a:pPr algn="l">
              <a:lnSpc>
                <a:spcPct val="114000"/>
              </a:lnSpc>
            </a:pPr>
            <a:r>
              <a:rPr lang="en-US" altLang="zh-CN" sz="3600" b="1" dirty="0">
                <a:solidFill>
                  <a:schemeClr val="bg1"/>
                </a:solidFill>
                <a:ea typeface="微软雅黑" panose="020B0503020204020204" pitchFamily="34" charset="-122"/>
              </a:rPr>
              <a:t>I have glorified You on the earth. I have finished the work which You have given Me to do.</a:t>
            </a:r>
          </a:p>
        </p:txBody>
      </p:sp>
    </p:spTree>
    <p:extLst>
      <p:ext uri="{BB962C8B-B14F-4D97-AF65-F5344CB8AC3E}">
        <p14:creationId xmlns:p14="http://schemas.microsoft.com/office/powerpoint/2010/main" val="4180617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2 Timothy 4:7-8】</a:t>
            </a:r>
          </a:p>
          <a:p>
            <a:pPr algn="l">
              <a:lnSpc>
                <a:spcPct val="114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那美好的仗我已經打過了，當跑的路我已經跑盡了，所信的道我已經守住了。</a:t>
            </a:r>
          </a:p>
          <a:p>
            <a:pPr algn="l">
              <a:lnSpc>
                <a:spcPct val="100000"/>
              </a:lnSpc>
            </a:pPr>
            <a:r>
              <a:rPr lang="en-US" altLang="zh-CN" sz="3200" b="1" dirty="0">
                <a:solidFill>
                  <a:schemeClr val="bg1"/>
                </a:solidFill>
                <a:ea typeface="微软雅黑" panose="020B0503020204020204" pitchFamily="34" charset="-122"/>
              </a:rPr>
              <a:t>I have fought the good fight, I have finished the race, I have kept the faith.</a:t>
            </a:r>
          </a:p>
          <a:p>
            <a:pPr algn="l">
              <a:lnSpc>
                <a:spcPct val="114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從此以後，有公義的冠冕爲我存留，就是按著公義審判的主到了那日要賜給我的，不但賜給我，也賜給凡愛慕祂顯現的人。</a:t>
            </a:r>
          </a:p>
          <a:p>
            <a:pPr algn="l">
              <a:lnSpc>
                <a:spcPct val="100000"/>
              </a:lnSpc>
            </a:pPr>
            <a:r>
              <a:rPr lang="en-US" altLang="zh-CN" sz="32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3519838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5:8】</a:t>
            </a:r>
          </a:p>
          <a:p>
            <a:pPr algn="l">
              <a:lnSpc>
                <a:spcPct val="114000"/>
              </a:lnSpc>
            </a:pPr>
            <a:r>
              <a:rPr lang="zh-CN" altLang="en-US" sz="3600" b="1" dirty="0">
                <a:solidFill>
                  <a:srgbClr val="FFFF00"/>
                </a:solidFill>
                <a:ea typeface="微软雅黑" panose="020B0503020204020204" pitchFamily="34" charset="-122"/>
              </a:rPr>
              <a:t>惟有基督在我們還作罪人的時候爲我們死，　神的愛就在此向我們顯明了。</a:t>
            </a:r>
          </a:p>
          <a:p>
            <a:pPr algn="l">
              <a:lnSpc>
                <a:spcPct val="114000"/>
              </a:lnSpc>
            </a:pPr>
            <a:r>
              <a:rPr lang="en-US" altLang="zh-CN" sz="36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3535881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以弗所書 </a:t>
            </a:r>
            <a:r>
              <a:rPr lang="en-US" altLang="zh-CN" sz="3600" b="1" u="sng" dirty="0">
                <a:solidFill>
                  <a:schemeClr val="bg1"/>
                </a:solidFill>
                <a:ea typeface="微软雅黑" panose="020B0503020204020204" pitchFamily="34" charset="-122"/>
              </a:rPr>
              <a:t>Ephesians 4:1】</a:t>
            </a:r>
          </a:p>
          <a:p>
            <a:pPr algn="l">
              <a:lnSpc>
                <a:spcPct val="114000"/>
              </a:lnSpc>
            </a:pPr>
            <a:r>
              <a:rPr lang="zh-CN" altLang="en-US" sz="3600" b="1" dirty="0">
                <a:solidFill>
                  <a:srgbClr val="FFFF00"/>
                </a:solidFill>
                <a:ea typeface="微软雅黑" panose="020B0503020204020204" pitchFamily="34" charset="-122"/>
              </a:rPr>
              <a:t>我爲主被囚的勸你們：既然蒙召，行事爲人就當與蒙召的恩相稱。</a:t>
            </a:r>
          </a:p>
          <a:p>
            <a:pPr algn="l">
              <a:lnSpc>
                <a:spcPct val="114000"/>
              </a:lnSpc>
            </a:pPr>
            <a:r>
              <a:rPr lang="en-US" altLang="zh-CN" sz="3600" b="1" dirty="0">
                <a:solidFill>
                  <a:schemeClr val="bg1"/>
                </a:solidFill>
                <a:ea typeface="微软雅黑" panose="020B0503020204020204" pitchFamily="34" charset="-122"/>
              </a:rPr>
              <a:t>I, therefore, the prisoner of the Lord, beseech you to walk worthy of the calling with which you were called,</a:t>
            </a:r>
          </a:p>
        </p:txBody>
      </p:sp>
    </p:spTree>
    <p:extLst>
      <p:ext uri="{BB962C8B-B14F-4D97-AF65-F5344CB8AC3E}">
        <p14:creationId xmlns:p14="http://schemas.microsoft.com/office/powerpoint/2010/main" val="2183422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14:7-8】</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我們沒有一個人爲自己活，也沒有一個人爲自己死。</a:t>
            </a:r>
          </a:p>
          <a:p>
            <a:pPr algn="l">
              <a:lnSpc>
                <a:spcPct val="114000"/>
              </a:lnSpc>
            </a:pPr>
            <a:r>
              <a:rPr lang="en-US" altLang="zh-CN" sz="3600" b="1" dirty="0">
                <a:solidFill>
                  <a:schemeClr val="bg1"/>
                </a:solidFill>
                <a:ea typeface="微软雅黑" panose="020B0503020204020204" pitchFamily="34" charset="-122"/>
              </a:rPr>
              <a:t>For none of us lives to himself, and no one dies to himself.</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我們若活著，是爲主而活；若死了，是爲主而死。所以我們或活或死，總是主的人。</a:t>
            </a:r>
          </a:p>
          <a:p>
            <a:pPr algn="l">
              <a:lnSpc>
                <a:spcPct val="114000"/>
              </a:lnSpc>
            </a:pPr>
            <a:r>
              <a:rPr lang="en-US" altLang="zh-CN" sz="3600" b="1" dirty="0">
                <a:solidFill>
                  <a:schemeClr val="bg1"/>
                </a:solidFill>
                <a:ea typeface="微软雅黑" panose="020B0503020204020204" pitchFamily="34" charset="-122"/>
              </a:rPr>
              <a:t>For if we live, we live to the Lord; and if we die, we die to the Lord. Therefore, whether we live or die, we are the Lord’s.</a:t>
            </a:r>
          </a:p>
        </p:txBody>
      </p:sp>
    </p:spTree>
    <p:extLst>
      <p:ext uri="{BB962C8B-B14F-4D97-AF65-F5344CB8AC3E}">
        <p14:creationId xmlns:p14="http://schemas.microsoft.com/office/powerpoint/2010/main" val="2629120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8:35-37】</a:t>
            </a:r>
          </a:p>
          <a:p>
            <a:pPr algn="l">
              <a:lnSpc>
                <a:spcPct val="114000"/>
              </a:lnSpc>
            </a:pPr>
            <a:r>
              <a:rPr lang="en-US" altLang="zh-CN" sz="3600" b="1" dirty="0">
                <a:solidFill>
                  <a:srgbClr val="FFFF00"/>
                </a:solidFill>
                <a:ea typeface="微软雅黑" panose="020B0503020204020204" pitchFamily="34" charset="-122"/>
              </a:rPr>
              <a:t>35 </a:t>
            </a:r>
            <a:r>
              <a:rPr lang="zh-CN" altLang="en-US" sz="3600" b="1" dirty="0">
                <a:solidFill>
                  <a:srgbClr val="FFFF00"/>
                </a:solidFill>
                <a:ea typeface="微软雅黑" panose="020B0503020204020204" pitchFamily="34" charset="-122"/>
              </a:rPr>
              <a:t>因爲凡要救自己生命的（“生命”或作“靈魂”。下同），必喪掉生命；凡爲我和福音喪掉生命的，必救了生命。</a:t>
            </a:r>
          </a:p>
          <a:p>
            <a:pPr algn="l">
              <a:lnSpc>
                <a:spcPct val="114000"/>
              </a:lnSpc>
            </a:pPr>
            <a:r>
              <a:rPr lang="en-US" altLang="zh-CN" sz="3600" b="1" dirty="0">
                <a:solidFill>
                  <a:schemeClr val="bg1"/>
                </a:solidFill>
                <a:ea typeface="微软雅黑" panose="020B0503020204020204" pitchFamily="34" charset="-122"/>
              </a:rPr>
              <a:t>For whoever desires to save his life will lose it, but whoever loses his life for My sake and the gospel’s will save it.</a:t>
            </a:r>
          </a:p>
        </p:txBody>
      </p:sp>
    </p:spTree>
    <p:extLst>
      <p:ext uri="{BB962C8B-B14F-4D97-AF65-F5344CB8AC3E}">
        <p14:creationId xmlns:p14="http://schemas.microsoft.com/office/powerpoint/2010/main" val="627642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有一個撒瑪利亞的婦人來打水，耶穌對她說：“請你給我水喝。” </a:t>
            </a:r>
          </a:p>
          <a:p>
            <a:pPr algn="l">
              <a:lnSpc>
                <a:spcPct val="114000"/>
              </a:lnSpc>
            </a:pPr>
            <a:r>
              <a:rPr lang="en-US" altLang="zh-CN" sz="3600" b="1" dirty="0">
                <a:solidFill>
                  <a:schemeClr val="bg1"/>
                </a:solidFill>
                <a:ea typeface="微软雅黑" panose="020B0503020204020204" pitchFamily="34" charset="-122"/>
              </a:rPr>
              <a:t>A woman of Samaria came to draw water. Jesus said to her, “Give Me a drink.”</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那時門徒進城買食物去了。</a:t>
            </a:r>
          </a:p>
          <a:p>
            <a:pPr algn="l">
              <a:lnSpc>
                <a:spcPct val="114000"/>
              </a:lnSpc>
            </a:pPr>
            <a:r>
              <a:rPr lang="en-US" altLang="zh-CN" sz="3600" b="1" dirty="0">
                <a:solidFill>
                  <a:schemeClr val="bg1"/>
                </a:solidFill>
                <a:ea typeface="微软雅黑" panose="020B0503020204020204" pitchFamily="34" charset="-122"/>
              </a:rPr>
              <a:t>For His disciples had gone away into the city to buy food.</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8:35-37】</a:t>
            </a:r>
          </a:p>
          <a:p>
            <a:pPr algn="l">
              <a:lnSpc>
                <a:spcPct val="114000"/>
              </a:lnSpc>
            </a:pPr>
            <a:r>
              <a:rPr lang="en-US" altLang="zh-CN" sz="3600" b="1" dirty="0">
                <a:solidFill>
                  <a:srgbClr val="FFFF00"/>
                </a:solidFill>
                <a:ea typeface="微软雅黑" panose="020B0503020204020204" pitchFamily="34" charset="-122"/>
              </a:rPr>
              <a:t>36 </a:t>
            </a:r>
            <a:r>
              <a:rPr lang="zh-CN" altLang="en-US" sz="3600" b="1" dirty="0">
                <a:solidFill>
                  <a:srgbClr val="FFFF00"/>
                </a:solidFill>
                <a:ea typeface="微软雅黑" panose="020B0503020204020204" pitchFamily="34" charset="-122"/>
              </a:rPr>
              <a:t>人就是賺得全世界，賠上自己的生命，有什麽益處呢？</a:t>
            </a:r>
          </a:p>
          <a:p>
            <a:pPr algn="l">
              <a:lnSpc>
                <a:spcPct val="114000"/>
              </a:lnSpc>
            </a:pPr>
            <a:r>
              <a:rPr lang="en-US" altLang="zh-CN" sz="3600" b="1" dirty="0">
                <a:solidFill>
                  <a:schemeClr val="bg1"/>
                </a:solidFill>
                <a:ea typeface="微软雅黑" panose="020B0503020204020204" pitchFamily="34" charset="-122"/>
              </a:rPr>
              <a:t>For what will it profit a man if he gains the whole world, and loses his own soul?</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人還能拿什麽換生命呢？</a:t>
            </a:r>
          </a:p>
          <a:p>
            <a:pPr algn="l">
              <a:lnSpc>
                <a:spcPct val="114000"/>
              </a:lnSpc>
            </a:pPr>
            <a:r>
              <a:rPr lang="en-US" altLang="zh-CN" sz="3600" b="1" dirty="0">
                <a:solidFill>
                  <a:schemeClr val="bg1"/>
                </a:solidFill>
                <a:ea typeface="微软雅黑" panose="020B0503020204020204" pitchFamily="34" charset="-122"/>
              </a:rPr>
              <a:t>Or what will a man give in exchange for his soul?</a:t>
            </a:r>
          </a:p>
        </p:txBody>
      </p:sp>
    </p:spTree>
    <p:extLst>
      <p:ext uri="{BB962C8B-B14F-4D97-AF65-F5344CB8AC3E}">
        <p14:creationId xmlns:p14="http://schemas.microsoft.com/office/powerpoint/2010/main" val="2267428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撒瑪利亞的婦人對祂說：“你既是猶太人，怎麽向我一個撒瑪利亞婦人要水喝呢？”原來猶太人和撒瑪利亞人沒有來往。</a:t>
            </a:r>
          </a:p>
          <a:p>
            <a:pPr algn="l">
              <a:lnSpc>
                <a:spcPct val="100000"/>
              </a:lnSpc>
            </a:pPr>
            <a:r>
              <a:rPr lang="en-US" altLang="zh-CN" sz="2800" b="1" dirty="0">
                <a:solidFill>
                  <a:schemeClr val="bg1"/>
                </a:solidFill>
                <a:ea typeface="微软雅黑" panose="020B0503020204020204" pitchFamily="34" charset="-122"/>
              </a:rPr>
              <a:t>Then the woman of Samaria said to Him, “How is it that You, being a Jew, ask a drink from me, a Samaritan woman?” For Jews have no dealings with Samaritans.</a:t>
            </a:r>
          </a:p>
          <a:p>
            <a:pPr algn="l">
              <a:lnSpc>
                <a:spcPct val="114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耶穌回答說：“你若知道　神的恩賜，和對你說‘給我水喝’的是誰，你必早求祂，祂也必早給了你活水。” </a:t>
            </a:r>
          </a:p>
          <a:p>
            <a:pPr algn="l">
              <a:lnSpc>
                <a:spcPct val="100000"/>
              </a:lnSpc>
            </a:pPr>
            <a:r>
              <a:rPr lang="en-US" altLang="zh-CN" sz="2800" b="1" dirty="0">
                <a:solidFill>
                  <a:schemeClr val="bg1"/>
                </a:solidFill>
                <a:ea typeface="微软雅黑" panose="020B0503020204020204" pitchFamily="34" charset="-122"/>
              </a:rPr>
              <a:t>Jesus answered and said to her, “If you knew the gift of God, and who it is who says to you, ‘Give Me a drink,’ you would have asked Him, and He would have given you living water.”</a:t>
            </a:r>
          </a:p>
        </p:txBody>
      </p:sp>
    </p:spTree>
    <p:extLst>
      <p:ext uri="{BB962C8B-B14F-4D97-AF65-F5344CB8AC3E}">
        <p14:creationId xmlns:p14="http://schemas.microsoft.com/office/powerpoint/2010/main" val="3654401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婦人說：“先生，沒有打水的器具，井又深，你從哪裏得活水呢？</a:t>
            </a:r>
          </a:p>
          <a:p>
            <a:pPr algn="l">
              <a:lnSpc>
                <a:spcPct val="100000"/>
              </a:lnSpc>
            </a:pPr>
            <a:r>
              <a:rPr lang="en-US" altLang="zh-CN" sz="3000" b="1" dirty="0">
                <a:solidFill>
                  <a:schemeClr val="bg1"/>
                </a:solidFill>
                <a:ea typeface="微软雅黑" panose="020B0503020204020204" pitchFamily="34" charset="-122"/>
              </a:rPr>
              <a:t>The woman said to Him, “Sir, You have nothing to draw with, and the well is deep. Where then do You get that living water?</a:t>
            </a:r>
          </a:p>
          <a:p>
            <a:pPr algn="l">
              <a:lnSpc>
                <a:spcPct val="114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我們的祖宗雅各將這井留給我們，他自己和兒子幷牲畜也都喝這井裏的水，難道你比他還大嗎？” </a:t>
            </a:r>
          </a:p>
          <a:p>
            <a:pPr algn="l">
              <a:lnSpc>
                <a:spcPct val="100000"/>
              </a:lnSpc>
            </a:pPr>
            <a:r>
              <a:rPr lang="en-US" altLang="zh-CN" sz="3000" b="1" dirty="0">
                <a:solidFill>
                  <a:schemeClr val="bg1"/>
                </a:solidFill>
                <a:ea typeface="微软雅黑" panose="020B0503020204020204" pitchFamily="34" charset="-122"/>
              </a:rPr>
              <a:t>Are You greater than our father Jacob, who gave us the well, and drank from it himself, as well as his sons and his livestock?”</a:t>
            </a:r>
          </a:p>
        </p:txBody>
      </p:sp>
    </p:spTree>
    <p:extLst>
      <p:ext uri="{BB962C8B-B14F-4D97-AF65-F5344CB8AC3E}">
        <p14:creationId xmlns:p14="http://schemas.microsoft.com/office/powerpoint/2010/main" val="17806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耶穌回答說：“凡喝這水的，還要再渴；</a:t>
            </a:r>
          </a:p>
          <a:p>
            <a:pPr algn="l">
              <a:lnSpc>
                <a:spcPct val="114000"/>
              </a:lnSpc>
            </a:pPr>
            <a:r>
              <a:rPr lang="en-US" altLang="zh-CN" sz="3600" b="1" dirty="0">
                <a:solidFill>
                  <a:schemeClr val="bg1"/>
                </a:solidFill>
                <a:ea typeface="微软雅黑" panose="020B0503020204020204" pitchFamily="34" charset="-122"/>
              </a:rPr>
              <a:t>Jesus answered and said to her, “Whoever drinks of this water will thirst again,</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人若喝我所賜的水，就永遠不渴。我所賜的水要在他裏頭成爲泉源，直涌到永生。” </a:t>
            </a:r>
          </a:p>
          <a:p>
            <a:pPr algn="l">
              <a:lnSpc>
                <a:spcPct val="114000"/>
              </a:lnSpc>
            </a:pPr>
            <a:r>
              <a:rPr lang="en-US" altLang="zh-CN" sz="3600" b="1" dirty="0">
                <a:solidFill>
                  <a:schemeClr val="bg1"/>
                </a:solidFill>
                <a:ea typeface="微软雅黑" panose="020B0503020204020204" pitchFamily="34" charset="-122"/>
              </a:rPr>
              <a:t>but whoever drinks of the water that I shall give him will never thirst. But the water that I shall give him will become in him a fountain of water springing up into everlasting life.”</a:t>
            </a:r>
          </a:p>
        </p:txBody>
      </p:sp>
    </p:spTree>
    <p:extLst>
      <p:ext uri="{BB962C8B-B14F-4D97-AF65-F5344CB8AC3E}">
        <p14:creationId xmlns:p14="http://schemas.microsoft.com/office/powerpoint/2010/main" val="1272471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婦人說：“先生，請把這水賜給我，叫我不渴，也不用來這麽遠打水。” </a:t>
            </a:r>
          </a:p>
          <a:p>
            <a:pPr algn="l">
              <a:lnSpc>
                <a:spcPct val="100000"/>
              </a:lnSpc>
            </a:pPr>
            <a:r>
              <a:rPr lang="en-US" altLang="zh-CN" sz="3000" b="1" dirty="0">
                <a:solidFill>
                  <a:schemeClr val="bg1"/>
                </a:solidFill>
                <a:ea typeface="微软雅黑" panose="020B0503020204020204" pitchFamily="34" charset="-122"/>
              </a:rPr>
              <a:t>The woman said to Him, “Sir, give me this water, that I may not thirst, nor come here to draw.”</a:t>
            </a:r>
          </a:p>
          <a:p>
            <a:pPr algn="l">
              <a:lnSpc>
                <a:spcPct val="114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耶穌說：“你去叫你丈夫也到這裏來。” </a:t>
            </a:r>
          </a:p>
          <a:p>
            <a:pPr algn="l">
              <a:lnSpc>
                <a:spcPct val="100000"/>
              </a:lnSpc>
            </a:pPr>
            <a:r>
              <a:rPr lang="en-US" altLang="zh-CN" sz="3000" b="1" dirty="0">
                <a:solidFill>
                  <a:schemeClr val="bg1"/>
                </a:solidFill>
                <a:ea typeface="微软雅黑" panose="020B0503020204020204" pitchFamily="34" charset="-122"/>
              </a:rPr>
              <a:t>Jesus said to her, “Go, call your husband, and come here.”</a:t>
            </a:r>
          </a:p>
          <a:p>
            <a:pPr algn="l">
              <a:lnSpc>
                <a:spcPct val="114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婦人說：“我沒有丈夫。”耶穌說：“你說沒有丈夫，是不錯的。</a:t>
            </a:r>
          </a:p>
          <a:p>
            <a:pPr algn="l">
              <a:lnSpc>
                <a:spcPct val="100000"/>
              </a:lnSpc>
            </a:pPr>
            <a:r>
              <a:rPr lang="en-US" altLang="zh-CN" sz="3000" b="1" dirty="0">
                <a:solidFill>
                  <a:schemeClr val="bg1"/>
                </a:solidFill>
                <a:ea typeface="微软雅黑" panose="020B0503020204020204" pitchFamily="34" charset="-122"/>
              </a:rPr>
              <a:t>The woman answered and said, “I have no husband.” Jesus said to her, “You have well said, ‘I have no husband,’</a:t>
            </a:r>
          </a:p>
        </p:txBody>
      </p:sp>
    </p:spTree>
    <p:extLst>
      <p:ext uri="{BB962C8B-B14F-4D97-AF65-F5344CB8AC3E}">
        <p14:creationId xmlns:p14="http://schemas.microsoft.com/office/powerpoint/2010/main" val="54610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你已經有五個丈夫，你現在有的，幷不是你的丈夫，你這話是真的。”  </a:t>
            </a:r>
            <a:endParaRPr lang="en-US" altLang="zh-CN" sz="3000" b="1" dirty="0">
              <a:solidFill>
                <a:srgbClr val="FFFF00"/>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for you have had five husbands, and the one whom you now have is not your husband; in that you spoke truly.”</a:t>
            </a:r>
          </a:p>
          <a:p>
            <a:pPr algn="l">
              <a:lnSpc>
                <a:spcPct val="114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婦人說：“先生，我看出你是先知。</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 woman said to Him, “Sir, I perceive that You are a prophet.</a:t>
            </a:r>
          </a:p>
          <a:p>
            <a:pPr algn="l">
              <a:lnSpc>
                <a:spcPct val="114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我們的祖宗在這山上禮拜，你們倒說，應當禮拜的地方是在耶路撒冷。”  </a:t>
            </a:r>
            <a:r>
              <a:rPr lang="en-US" altLang="zh-CN" sz="3000" b="1" dirty="0">
                <a:solidFill>
                  <a:schemeClr val="bg1"/>
                </a:solidFill>
                <a:ea typeface="微软雅黑" panose="020B0503020204020204" pitchFamily="34" charset="-122"/>
              </a:rPr>
              <a:t>Our fathers worshiped on this mountain, and you Jews say that in Jerusalem is the place where one ought to worship.”</a:t>
            </a:r>
          </a:p>
        </p:txBody>
      </p:sp>
    </p:spTree>
    <p:extLst>
      <p:ext uri="{BB962C8B-B14F-4D97-AF65-F5344CB8AC3E}">
        <p14:creationId xmlns:p14="http://schemas.microsoft.com/office/powerpoint/2010/main" val="287577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耶穌說：“婦人，你當信我。時候將到，你們拜父也不在這山上，也不在耶路撒冷。</a:t>
            </a:r>
          </a:p>
          <a:p>
            <a:pPr algn="l">
              <a:lnSpc>
                <a:spcPct val="114000"/>
              </a:lnSpc>
            </a:pPr>
            <a:r>
              <a:rPr lang="en-US" altLang="zh-CN" sz="3600" b="1" dirty="0">
                <a:solidFill>
                  <a:schemeClr val="bg1"/>
                </a:solidFill>
                <a:ea typeface="微软雅黑" panose="020B0503020204020204" pitchFamily="34" charset="-122"/>
              </a:rPr>
              <a:t>Jesus said to her, “Woman, believe Me, the hour is coming when you will neither on this mountain, nor in Jerusalem, worship the Father.</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你們所拜的，你們不知道；我們所拜的，我們知道，因爲救恩是從猶太人出來的。</a:t>
            </a:r>
          </a:p>
          <a:p>
            <a:pPr algn="l">
              <a:lnSpc>
                <a:spcPct val="114000"/>
              </a:lnSpc>
            </a:pPr>
            <a:r>
              <a:rPr lang="en-US" altLang="zh-CN" sz="3600" b="1" dirty="0">
                <a:solidFill>
                  <a:schemeClr val="bg1"/>
                </a:solidFill>
                <a:ea typeface="微软雅黑" panose="020B0503020204020204" pitchFamily="34" charset="-122"/>
              </a:rPr>
              <a:t>You worship what you do not know; we know what we worship, for salvation is of the Jews.</a:t>
            </a:r>
          </a:p>
        </p:txBody>
      </p:sp>
    </p:spTree>
    <p:extLst>
      <p:ext uri="{BB962C8B-B14F-4D97-AF65-F5344CB8AC3E}">
        <p14:creationId xmlns:p14="http://schemas.microsoft.com/office/powerpoint/2010/main" val="382793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4:7-30】</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時候將到，如今就是了，那真正拜父的，要用心靈和誠實拜祂，因爲父要這樣的人拜祂。</a:t>
            </a:r>
          </a:p>
          <a:p>
            <a:pPr algn="l">
              <a:lnSpc>
                <a:spcPct val="100000"/>
              </a:lnSpc>
            </a:pPr>
            <a:r>
              <a:rPr lang="en-US" altLang="zh-CN" sz="3400" b="1" dirty="0">
                <a:solidFill>
                  <a:schemeClr val="bg1"/>
                </a:solidFill>
                <a:ea typeface="微软雅黑" panose="020B0503020204020204" pitchFamily="34" charset="-122"/>
              </a:rPr>
              <a:t>But the hour is coming, and now is, when the true worshipers will worship the Father in spirit and truth; for the Father is seeking such to worship Him.</a:t>
            </a:r>
          </a:p>
          <a:p>
            <a:pPr algn="l">
              <a:lnSpc>
                <a:spcPct val="114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神是個靈（或無“個”字），所以拜祂的，必須用心靈和誠實拜祂。” </a:t>
            </a:r>
          </a:p>
          <a:p>
            <a:pPr algn="l">
              <a:lnSpc>
                <a:spcPct val="100000"/>
              </a:lnSpc>
            </a:pPr>
            <a:r>
              <a:rPr lang="en-US" altLang="zh-CN" sz="3400" b="1" dirty="0">
                <a:solidFill>
                  <a:schemeClr val="bg1"/>
                </a:solidFill>
                <a:ea typeface="微软雅黑" panose="020B0503020204020204" pitchFamily="34" charset="-122"/>
              </a:rPr>
              <a:t>God is Spirit, and those who worship Him must worship in spirit and truth.”</a:t>
            </a:r>
          </a:p>
        </p:txBody>
      </p:sp>
    </p:spTree>
    <p:extLst>
      <p:ext uri="{BB962C8B-B14F-4D97-AF65-F5344CB8AC3E}">
        <p14:creationId xmlns:p14="http://schemas.microsoft.com/office/powerpoint/2010/main" val="24362325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7211</TotalTime>
  <Words>2062</Words>
  <Application>Microsoft Office PowerPoint</Application>
  <PresentationFormat>On-screen Show (4:3)</PresentationFormat>
  <Paragraphs>95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微软雅黑</vt:lpstr>
      <vt:lpstr>Arial</vt:lpstr>
      <vt:lpstr>Calibri</vt:lpstr>
      <vt:lpstr>Calibri Light</vt:lpstr>
      <vt:lpstr>Office 主题</vt:lpstr>
      <vt:lpstr>治愈 Healing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586</cp:revision>
  <dcterms:created xsi:type="dcterms:W3CDTF">2018-02-16T18:09:56Z</dcterms:created>
  <dcterms:modified xsi:type="dcterms:W3CDTF">2020-10-11T22:38:49Z</dcterms:modified>
</cp:coreProperties>
</file>