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2"/>
  </p:notesMasterIdLst>
  <p:sldIdLst>
    <p:sldId id="2214" r:id="rId2"/>
    <p:sldId id="1077" r:id="rId3"/>
    <p:sldId id="2650" r:id="rId4"/>
    <p:sldId id="2651" r:id="rId5"/>
    <p:sldId id="2655" r:id="rId6"/>
    <p:sldId id="2652" r:id="rId7"/>
    <p:sldId id="2653" r:id="rId8"/>
    <p:sldId id="2656" r:id="rId9"/>
    <p:sldId id="2654" r:id="rId10"/>
    <p:sldId id="2636" r:id="rId11"/>
    <p:sldId id="2637" r:id="rId12"/>
    <p:sldId id="2638" r:id="rId13"/>
    <p:sldId id="2639" r:id="rId14"/>
    <p:sldId id="2640" r:id="rId15"/>
    <p:sldId id="2657" r:id="rId16"/>
    <p:sldId id="2658" r:id="rId17"/>
    <p:sldId id="2641" r:id="rId18"/>
    <p:sldId id="2642" r:id="rId19"/>
    <p:sldId id="2659" r:id="rId20"/>
    <p:sldId id="2660" r:id="rId21"/>
    <p:sldId id="2668" r:id="rId22"/>
    <p:sldId id="2669" r:id="rId23"/>
    <p:sldId id="2670" r:id="rId24"/>
    <p:sldId id="2671" r:id="rId25"/>
    <p:sldId id="2672" r:id="rId26"/>
    <p:sldId id="2673" r:id="rId27"/>
    <p:sldId id="2674" r:id="rId28"/>
    <p:sldId id="2643" r:id="rId29"/>
    <p:sldId id="2644" r:id="rId30"/>
    <p:sldId id="2675" r:id="rId31"/>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C083E6E3-FA7D-4D7B-A595-EF9225AFEA82}" styleName="浅色样式 1 - 强调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32215" autoAdjust="0"/>
    <p:restoredTop sz="94660"/>
  </p:normalViewPr>
  <p:slideViewPr>
    <p:cSldViewPr snapToGrid="0">
      <p:cViewPr varScale="1">
        <p:scale>
          <a:sx n="105" d="100"/>
          <a:sy n="105" d="100"/>
        </p:scale>
        <p:origin x="420" y="120"/>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 Id="rId8" Type="http://schemas.openxmlformats.org/officeDocument/2006/relationships/slide" Target="slides/slide7.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B2DFEAA-8450-4530-94BC-5C977D337C9C}" type="datetimeFigureOut">
              <a:rPr lang="zh-CN" altLang="en-US" smtClean="0"/>
              <a:t>2020/10/18</a:t>
            </a:fld>
            <a:endParaRPr lang="zh-CN" altLang="en-US"/>
          </a:p>
        </p:txBody>
      </p:sp>
      <p:sp>
        <p:nvSpPr>
          <p:cNvPr id="4" name="幻灯片图像占位符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B38801D-221C-4BE6-89A4-D2BBF416E4CD}" type="slidenum">
              <a:rPr lang="zh-CN" altLang="en-US" smtClean="0"/>
              <a:t>‹#›</a:t>
            </a:fld>
            <a:endParaRPr lang="zh-CN" altLang="en-US"/>
          </a:p>
        </p:txBody>
      </p:sp>
    </p:spTree>
    <p:extLst>
      <p:ext uri="{BB962C8B-B14F-4D97-AF65-F5344CB8AC3E}">
        <p14:creationId xmlns:p14="http://schemas.microsoft.com/office/powerpoint/2010/main" val="175007325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zh-CN" altLang="en-US"/>
              <a:t>单击此处编辑母版标题样式</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zh-CN" altLang="en-US"/>
              <a:t>单击此处编辑母版副标题样式</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2020/10/18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25204598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Vertical Text Placeholder 2"/>
          <p:cNvSpPr>
            <a:spLocks noGrp="1"/>
          </p:cNvSpPr>
          <p:nvPr>
            <p:ph type="body" orient="vert" idx="1"/>
          </p:nvPr>
        </p:nvSpPr>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2020/10/18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127950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10;文本">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zh-CN" altLang="en-US"/>
              <a:t>单击此处编辑母版标题样式</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2020/10/18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00490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idx="1"/>
          </p:nvPr>
        </p:nvSpPr>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2020/10/18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7473520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zh-CN" altLang="en-US"/>
              <a:t>单击此处编辑母版标题样式</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zh-CN" altLang="en-US"/>
              <a:t>单击此处编辑母版文本样式</a:t>
            </a:r>
          </a:p>
        </p:txBody>
      </p:sp>
      <p:sp>
        <p:nvSpPr>
          <p:cNvPr id="4" name="Date Placeholder 3"/>
          <p:cNvSpPr>
            <a:spLocks noGrp="1"/>
          </p:cNvSpPr>
          <p:nvPr>
            <p:ph type="dt" sz="half" idx="10"/>
          </p:nvPr>
        </p:nvSpPr>
        <p:spPr/>
        <p:txBody>
          <a:bodyPr/>
          <a:lstStyle/>
          <a:p>
            <a:fld id="{7D48BE71-93B8-4E6C-B256-1FF6E6ECD4B6}" type="datetimeFigureOut">
              <a:rPr lang="zh-CN" altLang="en-US" smtClean="0"/>
              <a:t>2020/10/18</a:t>
            </a:fld>
            <a:endParaRPr lang="zh-CN" altLang="en-US"/>
          </a:p>
        </p:txBody>
      </p:sp>
      <p:sp>
        <p:nvSpPr>
          <p:cNvPr id="5" name="Footer Placeholder 4"/>
          <p:cNvSpPr>
            <a:spLocks noGrp="1"/>
          </p:cNvSpPr>
          <p:nvPr>
            <p:ph type="ftr" sz="quarter" idx="11"/>
          </p:nvPr>
        </p:nvSpPr>
        <p:spPr/>
        <p:txBody>
          <a:bodyPr/>
          <a:lstStyle/>
          <a:p>
            <a:endParaRPr lang="zh-CN" altLang="en-US"/>
          </a:p>
        </p:txBody>
      </p:sp>
      <p:sp>
        <p:nvSpPr>
          <p:cNvPr id="6" name="Slide Number Placeholder 5"/>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582396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2020/10/18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8751895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zh-CN" altLang="en-US"/>
              <a:t>单击此处编辑母版标题样式</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4" name="Content Placeholder 3"/>
          <p:cNvSpPr>
            <a:spLocks noGrp="1"/>
          </p:cNvSpPr>
          <p:nvPr>
            <p:ph sz="half" idx="2"/>
          </p:nvPr>
        </p:nvSpPr>
        <p:spPr>
          <a:xfrm>
            <a:off x="629842" y="2505075"/>
            <a:ext cx="3868340"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zh-CN" altLang="en-US"/>
              <a:t>单击此处编辑母版文本样式</a:t>
            </a:r>
          </a:p>
        </p:txBody>
      </p:sp>
      <p:sp>
        <p:nvSpPr>
          <p:cNvPr id="6" name="Content Placeholder 5"/>
          <p:cNvSpPr>
            <a:spLocks noGrp="1"/>
          </p:cNvSpPr>
          <p:nvPr>
            <p:ph sz="quarter" idx="4"/>
          </p:nvPr>
        </p:nvSpPr>
        <p:spPr>
          <a:xfrm>
            <a:off x="4629150" y="2505075"/>
            <a:ext cx="3887391" cy="3684588"/>
          </a:xfrm>
        </p:spPr>
        <p:txBody>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7" name="Date Placeholder 6"/>
          <p:cNvSpPr>
            <a:spLocks noGrp="1"/>
          </p:cNvSpPr>
          <p:nvPr>
            <p:ph type="dt" sz="half" idx="10"/>
          </p:nvPr>
        </p:nvSpPr>
        <p:spPr/>
        <p:txBody>
          <a:bodyPr/>
          <a:lstStyle/>
          <a:p>
            <a:fld id="{7D48BE71-93B8-4E6C-B256-1FF6E6ECD4B6}" type="datetimeFigureOut">
              <a:rPr lang="zh-CN" altLang="en-US" smtClean="0"/>
              <a:t>2020/10/18</a:t>
            </a:fld>
            <a:endParaRPr lang="zh-CN" altLang="en-US"/>
          </a:p>
        </p:txBody>
      </p:sp>
      <p:sp>
        <p:nvSpPr>
          <p:cNvPr id="8" name="Footer Placeholder 7"/>
          <p:cNvSpPr>
            <a:spLocks noGrp="1"/>
          </p:cNvSpPr>
          <p:nvPr>
            <p:ph type="ftr" sz="quarter" idx="11"/>
          </p:nvPr>
        </p:nvSpPr>
        <p:spPr/>
        <p:txBody>
          <a:bodyPr/>
          <a:lstStyle/>
          <a:p>
            <a:endParaRPr lang="zh-CN" altLang="en-US"/>
          </a:p>
        </p:txBody>
      </p:sp>
      <p:sp>
        <p:nvSpPr>
          <p:cNvPr id="9" name="Slide Number Placeholder 8"/>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9537786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zh-CN" altLang="en-US"/>
              <a:t>单击此处编辑母版标题样式</a:t>
            </a:r>
            <a:endParaRPr lang="en-US" dirty="0"/>
          </a:p>
        </p:txBody>
      </p:sp>
      <p:sp>
        <p:nvSpPr>
          <p:cNvPr id="3" name="Date Placeholder 2"/>
          <p:cNvSpPr>
            <a:spLocks noGrp="1"/>
          </p:cNvSpPr>
          <p:nvPr>
            <p:ph type="dt" sz="half" idx="10"/>
          </p:nvPr>
        </p:nvSpPr>
        <p:spPr/>
        <p:txBody>
          <a:bodyPr/>
          <a:lstStyle/>
          <a:p>
            <a:fld id="{7D48BE71-93B8-4E6C-B256-1FF6E6ECD4B6}" type="datetimeFigureOut">
              <a:rPr lang="zh-CN" altLang="en-US" smtClean="0"/>
              <a:t>2020/10/18</a:t>
            </a:fld>
            <a:endParaRPr lang="zh-CN" altLang="en-US"/>
          </a:p>
        </p:txBody>
      </p:sp>
      <p:sp>
        <p:nvSpPr>
          <p:cNvPr id="4" name="Footer Placeholder 3"/>
          <p:cNvSpPr>
            <a:spLocks noGrp="1"/>
          </p:cNvSpPr>
          <p:nvPr>
            <p:ph type="ftr" sz="quarter" idx="11"/>
          </p:nvPr>
        </p:nvSpPr>
        <p:spPr/>
        <p:txBody>
          <a:bodyPr/>
          <a:lstStyle/>
          <a:p>
            <a:endParaRPr lang="zh-CN" altLang="en-US"/>
          </a:p>
        </p:txBody>
      </p:sp>
      <p:sp>
        <p:nvSpPr>
          <p:cNvPr id="5" name="Slide Number Placeholder 4"/>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7836107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D48BE71-93B8-4E6C-B256-1FF6E6ECD4B6}" type="datetimeFigureOut">
              <a:rPr lang="zh-CN" altLang="en-US" smtClean="0"/>
              <a:t>2020/10/18</a:t>
            </a:fld>
            <a:endParaRPr lang="zh-CN" altLang="en-US"/>
          </a:p>
        </p:txBody>
      </p:sp>
      <p:sp>
        <p:nvSpPr>
          <p:cNvPr id="3" name="Footer Placeholder 2"/>
          <p:cNvSpPr>
            <a:spLocks noGrp="1"/>
          </p:cNvSpPr>
          <p:nvPr>
            <p:ph type="ftr" sz="quarter" idx="11"/>
          </p:nvPr>
        </p:nvSpPr>
        <p:spPr/>
        <p:txBody>
          <a:bodyPr/>
          <a:lstStyle/>
          <a:p>
            <a:endParaRPr lang="zh-CN" altLang="en-US"/>
          </a:p>
        </p:txBody>
      </p:sp>
      <p:sp>
        <p:nvSpPr>
          <p:cNvPr id="4" name="Slide Number Placeholder 3"/>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13359669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2020/10/18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9744283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zh-CN" altLang="en-US"/>
              <a:t>单击此处编辑母版标题样式</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zh-CN" altLang="en-US"/>
              <a:t>单击图标添加图片</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zh-CN" altLang="en-US"/>
              <a:t>单击此处编辑母版文本样式</a:t>
            </a:r>
          </a:p>
        </p:txBody>
      </p:sp>
      <p:sp>
        <p:nvSpPr>
          <p:cNvPr id="5" name="Date Placeholder 4"/>
          <p:cNvSpPr>
            <a:spLocks noGrp="1"/>
          </p:cNvSpPr>
          <p:nvPr>
            <p:ph type="dt" sz="half" idx="10"/>
          </p:nvPr>
        </p:nvSpPr>
        <p:spPr/>
        <p:txBody>
          <a:bodyPr/>
          <a:lstStyle/>
          <a:p>
            <a:fld id="{7D48BE71-93B8-4E6C-B256-1FF6E6ECD4B6}" type="datetimeFigureOut">
              <a:rPr lang="zh-CN" altLang="en-US" smtClean="0"/>
              <a:t>2020/10/18</a:t>
            </a:fld>
            <a:endParaRPr lang="zh-CN" altLang="en-US"/>
          </a:p>
        </p:txBody>
      </p:sp>
      <p:sp>
        <p:nvSpPr>
          <p:cNvPr id="6" name="Footer Placeholder 5"/>
          <p:cNvSpPr>
            <a:spLocks noGrp="1"/>
          </p:cNvSpPr>
          <p:nvPr>
            <p:ph type="ftr" sz="quarter" idx="11"/>
          </p:nvPr>
        </p:nvSpPr>
        <p:spPr/>
        <p:txBody>
          <a:bodyPr/>
          <a:lstStyle/>
          <a:p>
            <a:endParaRPr lang="zh-CN" altLang="en-US"/>
          </a:p>
        </p:txBody>
      </p:sp>
      <p:sp>
        <p:nvSpPr>
          <p:cNvPr id="7" name="Slide Number Placeholder 6"/>
          <p:cNvSpPr>
            <a:spLocks noGrp="1"/>
          </p:cNvSpPr>
          <p:nvPr>
            <p:ph type="sldNum" sz="quarter" idx="12"/>
          </p:nvPr>
        </p:nvSpPr>
        <p:spPr/>
        <p:txBody>
          <a:body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33654060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zh-CN" altLang="en-US"/>
              <a:t>单击此处编辑母版标题样式</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zh-CN" altLang="en-US"/>
              <a:t>单击此处编辑母版文本样式</a:t>
            </a:r>
          </a:p>
          <a:p>
            <a:pPr lvl="1"/>
            <a:r>
              <a:rPr lang="zh-CN" altLang="en-US"/>
              <a:t>第二级</a:t>
            </a:r>
          </a:p>
          <a:p>
            <a:pPr lvl="2"/>
            <a:r>
              <a:rPr lang="zh-CN" altLang="en-US"/>
              <a:t>第三级</a:t>
            </a:r>
          </a:p>
          <a:p>
            <a:pPr lvl="3"/>
            <a:r>
              <a:rPr lang="zh-CN" altLang="en-US"/>
              <a:t>第四级</a:t>
            </a:r>
          </a:p>
          <a:p>
            <a:pPr lvl="4"/>
            <a:r>
              <a:rPr lang="zh-CN" altLang="en-US"/>
              <a:t>第五级</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48BE71-93B8-4E6C-B256-1FF6E6ECD4B6}" type="datetimeFigureOut">
              <a:rPr lang="zh-CN" altLang="en-US" smtClean="0"/>
              <a:t>2020/10/18</a:t>
            </a:fld>
            <a:endParaRPr lang="zh-CN"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zh-CN"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A37F7B-FA3F-4D66-AD08-677F8825BD23}" type="slidenum">
              <a:rPr lang="zh-CN" altLang="en-US" smtClean="0"/>
              <a:t>‹#›</a:t>
            </a:fld>
            <a:endParaRPr lang="zh-CN" altLang="en-US"/>
          </a:p>
        </p:txBody>
      </p:sp>
    </p:spTree>
    <p:extLst>
      <p:ext uri="{BB962C8B-B14F-4D97-AF65-F5344CB8AC3E}">
        <p14:creationId xmlns:p14="http://schemas.microsoft.com/office/powerpoint/2010/main" val="68374442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标题 1"/>
          <p:cNvSpPr>
            <a:spLocks noGrp="1"/>
          </p:cNvSpPr>
          <p:nvPr>
            <p:ph type="ctrTitle"/>
          </p:nvPr>
        </p:nvSpPr>
        <p:spPr/>
        <p:txBody>
          <a:bodyPr>
            <a:normAutofit/>
          </a:bodyPr>
          <a:lstStyle/>
          <a:p>
            <a:r>
              <a:rPr lang="zh-CN" altLang="en-US" b="1" dirty="0">
                <a:solidFill>
                  <a:srgbClr val="FFFF00"/>
                </a:solidFill>
                <a:latin typeface="微软雅黑" panose="020B0503020204020204" pitchFamily="34" charset="-122"/>
                <a:ea typeface="微软雅黑" panose="020B0503020204020204" pitchFamily="34" charset="-122"/>
              </a:rPr>
              <a:t>敬拜神</a:t>
            </a:r>
            <a:br>
              <a:rPr lang="en-US" altLang="zh-CN" b="1" dirty="0">
                <a:solidFill>
                  <a:srgbClr val="FFFF00"/>
                </a:solidFill>
                <a:latin typeface="微软雅黑" panose="020B0503020204020204" pitchFamily="34" charset="-122"/>
                <a:ea typeface="微软雅黑" panose="020B0503020204020204" pitchFamily="34" charset="-122"/>
              </a:rPr>
            </a:br>
            <a:r>
              <a:rPr lang="en-US" altLang="zh-CN" b="1" dirty="0">
                <a:solidFill>
                  <a:schemeClr val="bg1"/>
                </a:solidFill>
                <a:latin typeface="微软雅黑" panose="020B0503020204020204" pitchFamily="34" charset="-122"/>
                <a:ea typeface="微软雅黑" panose="020B0503020204020204" pitchFamily="34" charset="-122"/>
              </a:rPr>
              <a:t>Worship God</a:t>
            </a:r>
            <a:endParaRPr lang="zh-CN" altLang="en-US" b="1" dirty="0">
              <a:solidFill>
                <a:schemeClr val="bg1"/>
              </a:solidFill>
            </a:endParaRPr>
          </a:p>
        </p:txBody>
      </p:sp>
      <p:sp>
        <p:nvSpPr>
          <p:cNvPr id="3" name="副标题 2"/>
          <p:cNvSpPr>
            <a:spLocks noGrp="1"/>
          </p:cNvSpPr>
          <p:nvPr>
            <p:ph type="subTitle" idx="1"/>
          </p:nvPr>
        </p:nvSpPr>
        <p:spPr/>
        <p:txBody>
          <a:bodyPr/>
          <a:lstStyle/>
          <a:p>
            <a:r>
              <a:rPr lang="en-US" altLang="zh-CN" b="1" dirty="0">
                <a:solidFill>
                  <a:schemeClr val="bg1"/>
                </a:solidFill>
              </a:rPr>
              <a:t>Boise Chinese Christian Church </a:t>
            </a:r>
          </a:p>
          <a:p>
            <a:r>
              <a:rPr lang="en-US" altLang="zh-CN" b="1" dirty="0">
                <a:solidFill>
                  <a:schemeClr val="bg1"/>
                </a:solidFill>
              </a:rPr>
              <a:t>10/18/2020</a:t>
            </a:r>
            <a:endParaRPr lang="zh-CN" altLang="en-US" b="1" dirty="0">
              <a:solidFill>
                <a:schemeClr val="bg1"/>
              </a:solidFill>
            </a:endParaRPr>
          </a:p>
        </p:txBody>
      </p:sp>
    </p:spTree>
    <p:extLst>
      <p:ext uri="{BB962C8B-B14F-4D97-AF65-F5344CB8AC3E}">
        <p14:creationId xmlns:p14="http://schemas.microsoft.com/office/powerpoint/2010/main" val="102466773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提摩太后書 </a:t>
            </a:r>
            <a:r>
              <a:rPr lang="en-US" altLang="zh-CN" sz="3600" b="1" u="sng" dirty="0">
                <a:solidFill>
                  <a:schemeClr val="bg1"/>
                </a:solidFill>
                <a:ea typeface="微软雅黑" panose="020B0503020204020204" pitchFamily="34" charset="-122"/>
              </a:rPr>
              <a:t>2 Timothy 3:6-7】</a:t>
            </a:r>
          </a:p>
          <a:p>
            <a:pPr algn="l">
              <a:lnSpc>
                <a:spcPct val="114000"/>
              </a:lnSpc>
            </a:pPr>
            <a:r>
              <a:rPr lang="en-US" altLang="zh-CN" sz="3600" b="1" dirty="0">
                <a:solidFill>
                  <a:srgbClr val="FFFF00"/>
                </a:solidFill>
                <a:ea typeface="微软雅黑" panose="020B0503020204020204" pitchFamily="34" charset="-122"/>
              </a:rPr>
              <a:t>6 </a:t>
            </a:r>
            <a:r>
              <a:rPr lang="zh-CN" altLang="en-US" sz="3600" b="1" dirty="0">
                <a:solidFill>
                  <a:srgbClr val="FFFF00"/>
                </a:solidFill>
                <a:ea typeface="微软雅黑" panose="020B0503020204020204" pitchFamily="34" charset="-122"/>
              </a:rPr>
              <a:t>那偷進人家，牢籠無知婦女的，正是這等人。這些婦女擔負罪惡，被各樣的私欲引誘，</a:t>
            </a:r>
          </a:p>
          <a:p>
            <a:pPr algn="l">
              <a:lnSpc>
                <a:spcPct val="114000"/>
              </a:lnSpc>
            </a:pPr>
            <a:r>
              <a:rPr lang="en-US" altLang="zh-CN" sz="3600" b="1" dirty="0">
                <a:solidFill>
                  <a:schemeClr val="bg1"/>
                </a:solidFill>
                <a:ea typeface="微软雅黑" panose="020B0503020204020204" pitchFamily="34" charset="-122"/>
              </a:rPr>
              <a:t>For of this sort are those who creep into households and make captives of gullible women loaded down with sins, led away by various lusts,</a:t>
            </a:r>
          </a:p>
          <a:p>
            <a:pPr algn="l">
              <a:lnSpc>
                <a:spcPct val="114000"/>
              </a:lnSpc>
            </a:pPr>
            <a:r>
              <a:rPr lang="en-US" altLang="zh-CN" sz="3600" b="1" dirty="0">
                <a:solidFill>
                  <a:srgbClr val="FFFF00"/>
                </a:solidFill>
                <a:ea typeface="微软雅黑" panose="020B0503020204020204" pitchFamily="34" charset="-122"/>
              </a:rPr>
              <a:t>7 </a:t>
            </a:r>
            <a:r>
              <a:rPr lang="zh-CN" altLang="en-US" sz="3600" b="1" dirty="0">
                <a:solidFill>
                  <a:srgbClr val="FFFF00"/>
                </a:solidFill>
                <a:ea typeface="微软雅黑" panose="020B0503020204020204" pitchFamily="34" charset="-122"/>
              </a:rPr>
              <a:t>常常學習，終久不能明白真道。</a:t>
            </a:r>
          </a:p>
          <a:p>
            <a:pPr algn="l">
              <a:lnSpc>
                <a:spcPct val="114000"/>
              </a:lnSpc>
            </a:pPr>
            <a:r>
              <a:rPr lang="en-US" altLang="zh-CN" sz="3600" b="1" dirty="0">
                <a:solidFill>
                  <a:schemeClr val="bg1"/>
                </a:solidFill>
                <a:ea typeface="微软雅黑" panose="020B0503020204020204" pitchFamily="34" charset="-122"/>
              </a:rPr>
              <a:t>always learning and never able to come to the knowledge of the truth.</a:t>
            </a:r>
          </a:p>
        </p:txBody>
      </p:sp>
    </p:spTree>
    <p:extLst>
      <p:ext uri="{BB962C8B-B14F-4D97-AF65-F5344CB8AC3E}">
        <p14:creationId xmlns:p14="http://schemas.microsoft.com/office/powerpoint/2010/main" val="365440132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提摩太后書 </a:t>
            </a:r>
            <a:r>
              <a:rPr lang="en-US" altLang="zh-CN" sz="3600" b="1" u="sng" dirty="0">
                <a:solidFill>
                  <a:schemeClr val="bg1"/>
                </a:solidFill>
                <a:ea typeface="微软雅黑" panose="020B0503020204020204" pitchFamily="34" charset="-122"/>
              </a:rPr>
              <a:t>2 Timothy 2:22】</a:t>
            </a:r>
          </a:p>
          <a:p>
            <a:pPr algn="l">
              <a:lnSpc>
                <a:spcPct val="114000"/>
              </a:lnSpc>
            </a:pPr>
            <a:r>
              <a:rPr lang="zh-CN" altLang="en-US" sz="3600" b="1" dirty="0">
                <a:solidFill>
                  <a:srgbClr val="FFFF00"/>
                </a:solidFill>
                <a:ea typeface="微软雅黑" panose="020B0503020204020204" pitchFamily="34" charset="-122"/>
              </a:rPr>
              <a:t>你要逃避少年的私欲，同那清心禱告主的人追求公義、信德、仁愛、和平。</a:t>
            </a:r>
          </a:p>
          <a:p>
            <a:pPr algn="l">
              <a:lnSpc>
                <a:spcPct val="114000"/>
              </a:lnSpc>
            </a:pPr>
            <a:r>
              <a:rPr lang="en-US" altLang="zh-CN" sz="3600" b="1" dirty="0">
                <a:solidFill>
                  <a:schemeClr val="bg1"/>
                </a:solidFill>
                <a:ea typeface="微软雅黑" panose="020B0503020204020204" pitchFamily="34" charset="-122"/>
              </a:rPr>
              <a:t>Flee also youthful lusts; but pursue righteousness, faith, love, peace with those who call on the Lord out of a pure heart.</a:t>
            </a:r>
          </a:p>
        </p:txBody>
      </p:sp>
    </p:spTree>
    <p:extLst>
      <p:ext uri="{BB962C8B-B14F-4D97-AF65-F5344CB8AC3E}">
        <p14:creationId xmlns:p14="http://schemas.microsoft.com/office/powerpoint/2010/main" val="17806848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馬太福音 </a:t>
            </a:r>
            <a:r>
              <a:rPr lang="en-US" altLang="zh-CN" sz="3200" b="1" u="sng" dirty="0">
                <a:solidFill>
                  <a:schemeClr val="bg1"/>
                </a:solidFill>
                <a:ea typeface="微软雅黑" panose="020B0503020204020204" pitchFamily="34" charset="-122"/>
              </a:rPr>
              <a:t>Matthew 16:18-19】</a:t>
            </a:r>
          </a:p>
          <a:p>
            <a:pPr algn="l">
              <a:lnSpc>
                <a:spcPct val="114000"/>
              </a:lnSpc>
            </a:pPr>
            <a:r>
              <a:rPr lang="en-US" altLang="zh-CN" sz="3100" b="1" dirty="0">
                <a:solidFill>
                  <a:srgbClr val="FFFF00"/>
                </a:solidFill>
                <a:ea typeface="微软雅黑" panose="020B0503020204020204" pitchFamily="34" charset="-122"/>
              </a:rPr>
              <a:t>18 </a:t>
            </a:r>
            <a:r>
              <a:rPr lang="zh-CN" altLang="en-US" sz="3100" b="1" dirty="0">
                <a:solidFill>
                  <a:srgbClr val="FFFF00"/>
                </a:solidFill>
                <a:ea typeface="微软雅黑" panose="020B0503020204020204" pitchFamily="34" charset="-122"/>
              </a:rPr>
              <a:t>我還告訴你：你是彼得，我要把我的教會建造在這磐石上，陰間的權柄不能勝過他（“權柄”原文作“門”）。 </a:t>
            </a:r>
            <a:r>
              <a:rPr lang="en-US" altLang="zh-CN" sz="3100" b="1" dirty="0">
                <a:solidFill>
                  <a:schemeClr val="bg1"/>
                </a:solidFill>
                <a:ea typeface="微软雅黑" panose="020B0503020204020204" pitchFamily="34" charset="-122"/>
              </a:rPr>
              <a:t>And I also say to you that you are Peter, and on this rock I will build My church, and the gates of Hades shall not prevail against it.</a:t>
            </a:r>
          </a:p>
          <a:p>
            <a:pPr algn="l">
              <a:lnSpc>
                <a:spcPct val="114000"/>
              </a:lnSpc>
            </a:pPr>
            <a:r>
              <a:rPr lang="en-US" altLang="zh-CN" sz="3100" b="1" dirty="0">
                <a:solidFill>
                  <a:srgbClr val="FFFF00"/>
                </a:solidFill>
                <a:ea typeface="微软雅黑" panose="020B0503020204020204" pitchFamily="34" charset="-122"/>
              </a:rPr>
              <a:t>19 </a:t>
            </a:r>
            <a:r>
              <a:rPr lang="zh-CN" altLang="en-US" sz="3100" b="1" dirty="0">
                <a:solidFill>
                  <a:srgbClr val="FFFF00"/>
                </a:solidFill>
                <a:ea typeface="微软雅黑" panose="020B0503020204020204" pitchFamily="34" charset="-122"/>
              </a:rPr>
              <a:t>我要把天國的鑰匙給你，凡你在地上所捆綁的，在天上也要捆綁；凡你在地上所釋放的，在天上也要釋放。”  </a:t>
            </a:r>
            <a:r>
              <a:rPr lang="en-US" altLang="zh-CN" sz="3100" b="1" dirty="0">
                <a:solidFill>
                  <a:schemeClr val="bg1"/>
                </a:solidFill>
                <a:ea typeface="微软雅黑" panose="020B0503020204020204" pitchFamily="34" charset="-122"/>
              </a:rPr>
              <a:t>And I will give you the keys of the kingdom of heaven, and whatever you bind on earth will be bound in heaven, and whatever you loose on earth will be loosed in heaven.”</a:t>
            </a:r>
          </a:p>
        </p:txBody>
      </p:sp>
    </p:spTree>
    <p:extLst>
      <p:ext uri="{BB962C8B-B14F-4D97-AF65-F5344CB8AC3E}">
        <p14:creationId xmlns:p14="http://schemas.microsoft.com/office/powerpoint/2010/main" val="127247160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16:8】</a:t>
            </a:r>
          </a:p>
          <a:p>
            <a:pPr algn="l">
              <a:lnSpc>
                <a:spcPct val="114000"/>
              </a:lnSpc>
            </a:pPr>
            <a:r>
              <a:rPr lang="zh-CN" altLang="en-US" sz="3600" b="1" dirty="0">
                <a:solidFill>
                  <a:srgbClr val="FFFF00"/>
                </a:solidFill>
                <a:ea typeface="微软雅黑" panose="020B0503020204020204" pitchFamily="34" charset="-122"/>
              </a:rPr>
              <a:t>祂既來了，就要叫世人爲罪、爲義、爲審判，自己責備自己。</a:t>
            </a:r>
          </a:p>
          <a:p>
            <a:pPr algn="l">
              <a:lnSpc>
                <a:spcPct val="114000"/>
              </a:lnSpc>
            </a:pPr>
            <a:r>
              <a:rPr lang="en-US" altLang="zh-CN" sz="3600" b="1" dirty="0">
                <a:solidFill>
                  <a:schemeClr val="bg1"/>
                </a:solidFill>
                <a:ea typeface="微软雅黑" panose="020B0503020204020204" pitchFamily="34" charset="-122"/>
              </a:rPr>
              <a:t>And when He has come, He will convict the world of sin, and of righteousness, and of judgment:</a:t>
            </a:r>
          </a:p>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16:14】</a:t>
            </a:r>
          </a:p>
          <a:p>
            <a:pPr algn="l">
              <a:lnSpc>
                <a:spcPct val="114000"/>
              </a:lnSpc>
            </a:pPr>
            <a:r>
              <a:rPr lang="zh-CN" altLang="en-US" sz="3600" b="1" dirty="0">
                <a:solidFill>
                  <a:srgbClr val="FFFF00"/>
                </a:solidFill>
                <a:ea typeface="微软雅黑" panose="020B0503020204020204" pitchFamily="34" charset="-122"/>
              </a:rPr>
              <a:t>祂要榮耀我，因爲祂要將受于我的告訴你們。</a:t>
            </a:r>
          </a:p>
          <a:p>
            <a:pPr algn="l">
              <a:lnSpc>
                <a:spcPct val="114000"/>
              </a:lnSpc>
            </a:pPr>
            <a:r>
              <a:rPr lang="en-US" altLang="zh-CN" sz="3600" b="1" dirty="0">
                <a:solidFill>
                  <a:schemeClr val="bg1"/>
                </a:solidFill>
                <a:ea typeface="微软雅黑" panose="020B0503020204020204" pitchFamily="34" charset="-122"/>
              </a:rPr>
              <a:t>He will glorify Me, for He will take of what is Mine and declare it to you.</a:t>
            </a:r>
          </a:p>
        </p:txBody>
      </p:sp>
    </p:spTree>
    <p:extLst>
      <p:ext uri="{BB962C8B-B14F-4D97-AF65-F5344CB8AC3E}">
        <p14:creationId xmlns:p14="http://schemas.microsoft.com/office/powerpoint/2010/main" val="546104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以賽亞書 </a:t>
            </a:r>
            <a:r>
              <a:rPr lang="en-US" altLang="zh-CN" sz="3400" b="1" u="sng" dirty="0">
                <a:solidFill>
                  <a:schemeClr val="bg1"/>
                </a:solidFill>
                <a:ea typeface="微软雅黑" panose="020B0503020204020204" pitchFamily="34" charset="-122"/>
              </a:rPr>
              <a:t>Isaiah 1:2,3,11,15,16】</a:t>
            </a:r>
          </a:p>
          <a:p>
            <a:pPr algn="l">
              <a:lnSpc>
                <a:spcPct val="114000"/>
              </a:lnSpc>
            </a:pPr>
            <a:r>
              <a:rPr lang="en-US" altLang="zh-CN" sz="3400" b="1" dirty="0">
                <a:solidFill>
                  <a:srgbClr val="FFFF00"/>
                </a:solidFill>
                <a:ea typeface="微软雅黑" panose="020B0503020204020204" pitchFamily="34" charset="-122"/>
              </a:rPr>
              <a:t>2 </a:t>
            </a:r>
            <a:r>
              <a:rPr lang="zh-CN" altLang="en-US" sz="3400" b="1" dirty="0">
                <a:solidFill>
                  <a:srgbClr val="FFFF00"/>
                </a:solidFill>
                <a:ea typeface="微软雅黑" panose="020B0503020204020204" pitchFamily="34" charset="-122"/>
              </a:rPr>
              <a:t>天哪，要聽！地啊，側耳而聽！因爲耶和華說：“我養育兒女，將他們養大，他們竟悖逆我。</a:t>
            </a:r>
          </a:p>
          <a:p>
            <a:pPr algn="l">
              <a:lnSpc>
                <a:spcPct val="100000"/>
              </a:lnSpc>
            </a:pPr>
            <a:r>
              <a:rPr lang="en-US" altLang="zh-CN" sz="3400" b="1" dirty="0">
                <a:solidFill>
                  <a:schemeClr val="bg1"/>
                </a:solidFill>
                <a:ea typeface="微软雅黑" panose="020B0503020204020204" pitchFamily="34" charset="-122"/>
              </a:rPr>
              <a:t>Hear, O heavens, and give ear, O earth! For the Lord has spoken: “I have nourished and brought up children, And they have rebelled against Me;</a:t>
            </a:r>
          </a:p>
          <a:p>
            <a:pPr algn="l">
              <a:lnSpc>
                <a:spcPct val="114000"/>
              </a:lnSpc>
            </a:pPr>
            <a:r>
              <a:rPr lang="en-US" altLang="zh-CN" sz="3400" b="1" dirty="0">
                <a:solidFill>
                  <a:srgbClr val="FFFF00"/>
                </a:solidFill>
                <a:ea typeface="微软雅黑" panose="020B0503020204020204" pitchFamily="34" charset="-122"/>
              </a:rPr>
              <a:t>3 </a:t>
            </a:r>
            <a:r>
              <a:rPr lang="zh-CN" altLang="en-US" sz="3400" b="1" dirty="0">
                <a:solidFill>
                  <a:srgbClr val="FFFF00"/>
                </a:solidFill>
                <a:ea typeface="微软雅黑" panose="020B0503020204020204" pitchFamily="34" charset="-122"/>
              </a:rPr>
              <a:t>牛認識主人，驢認識主人的槽；以色列却不認識；我的民却不留意。” </a:t>
            </a:r>
          </a:p>
          <a:p>
            <a:pPr algn="l">
              <a:lnSpc>
                <a:spcPct val="114000"/>
              </a:lnSpc>
            </a:pPr>
            <a:r>
              <a:rPr lang="en-US" altLang="zh-CN" sz="3400" b="1" dirty="0">
                <a:solidFill>
                  <a:schemeClr val="bg1"/>
                </a:solidFill>
                <a:ea typeface="微软雅黑" panose="020B0503020204020204" pitchFamily="34" charset="-122"/>
              </a:rPr>
              <a:t>The ox knows its owner And the donkey its master’s crib; But Israel does not know, My people do not consider.”</a:t>
            </a:r>
          </a:p>
        </p:txBody>
      </p:sp>
    </p:spTree>
    <p:extLst>
      <p:ext uri="{BB962C8B-B14F-4D97-AF65-F5344CB8AC3E}">
        <p14:creationId xmlns:p14="http://schemas.microsoft.com/office/powerpoint/2010/main" val="28757702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以賽亞書 </a:t>
            </a:r>
            <a:r>
              <a:rPr lang="en-US" altLang="zh-CN" sz="3400" b="1" u="sng" dirty="0">
                <a:solidFill>
                  <a:schemeClr val="bg1"/>
                </a:solidFill>
                <a:ea typeface="微软雅黑" panose="020B0503020204020204" pitchFamily="34" charset="-122"/>
              </a:rPr>
              <a:t>Isaiah 1:2,3,11,15,16】</a:t>
            </a:r>
          </a:p>
          <a:p>
            <a:pPr algn="l">
              <a:lnSpc>
                <a:spcPct val="114000"/>
              </a:lnSpc>
            </a:pPr>
            <a:r>
              <a:rPr lang="en-US" altLang="zh-CN" sz="3400" b="1" dirty="0">
                <a:solidFill>
                  <a:srgbClr val="FFFF00"/>
                </a:solidFill>
                <a:ea typeface="微软雅黑" panose="020B0503020204020204" pitchFamily="34" charset="-122"/>
              </a:rPr>
              <a:t>11 </a:t>
            </a:r>
            <a:r>
              <a:rPr lang="zh-CN" altLang="en-US" sz="3400" b="1" dirty="0">
                <a:solidFill>
                  <a:srgbClr val="FFFF00"/>
                </a:solidFill>
                <a:ea typeface="微软雅黑" panose="020B0503020204020204" pitchFamily="34" charset="-122"/>
              </a:rPr>
              <a:t>耶和華說：“你們所獻的許多祭物與我何益呢？公綿羊的燔祭和肥畜的脂油，我已經够了。公牛的血，羊羔的血，公山羊的血，我都不喜悅。</a:t>
            </a:r>
          </a:p>
          <a:p>
            <a:pPr algn="l">
              <a:lnSpc>
                <a:spcPct val="114000"/>
              </a:lnSpc>
            </a:pP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To what purpose is the multitude of your sacrifices to </a:t>
            </a:r>
            <a:r>
              <a:rPr lang="en-US" altLang="zh-CN" sz="3400" b="1" dirty="0" err="1">
                <a:solidFill>
                  <a:schemeClr val="bg1"/>
                </a:solidFill>
                <a:ea typeface="微软雅黑" panose="020B0503020204020204" pitchFamily="34" charset="-122"/>
              </a:rPr>
              <a:t>Me?”Says</a:t>
            </a:r>
            <a:r>
              <a:rPr lang="en-US" altLang="zh-CN" sz="3400" b="1" dirty="0">
                <a:solidFill>
                  <a:schemeClr val="bg1"/>
                </a:solidFill>
                <a:ea typeface="微软雅黑" panose="020B0503020204020204" pitchFamily="34" charset="-122"/>
              </a:rPr>
              <a:t> the </a:t>
            </a:r>
            <a:r>
              <a:rPr lang="en-US" altLang="zh-CN" sz="3400" b="1" dirty="0" err="1">
                <a:solidFill>
                  <a:schemeClr val="bg1"/>
                </a:solidFill>
                <a:ea typeface="微软雅黑" panose="020B0503020204020204" pitchFamily="34" charset="-122"/>
              </a:rPr>
              <a:t>Lord.“I</a:t>
            </a:r>
            <a:r>
              <a:rPr lang="en-US" altLang="zh-CN" sz="3400" b="1" dirty="0">
                <a:solidFill>
                  <a:schemeClr val="bg1"/>
                </a:solidFill>
                <a:ea typeface="微软雅黑" panose="020B0503020204020204" pitchFamily="34" charset="-122"/>
              </a:rPr>
              <a:t> have had enough of burnt offerings of rams And the fat of fed cattle. I do not delight in the blood of bulls, Or of lambs or goats.</a:t>
            </a:r>
          </a:p>
        </p:txBody>
      </p:sp>
    </p:spTree>
    <p:extLst>
      <p:ext uri="{BB962C8B-B14F-4D97-AF65-F5344CB8AC3E}">
        <p14:creationId xmlns:p14="http://schemas.microsoft.com/office/powerpoint/2010/main" val="222944247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400" b="1" u="sng" dirty="0">
                <a:solidFill>
                  <a:schemeClr val="bg1"/>
                </a:solidFill>
                <a:ea typeface="微软雅黑" panose="020B0503020204020204" pitchFamily="34" charset="-122"/>
              </a:rPr>
              <a:t>【</a:t>
            </a:r>
            <a:r>
              <a:rPr lang="zh-CN" altLang="en-US" sz="3400" b="1" u="sng" dirty="0">
                <a:solidFill>
                  <a:schemeClr val="bg1"/>
                </a:solidFill>
                <a:ea typeface="微软雅黑" panose="020B0503020204020204" pitchFamily="34" charset="-122"/>
              </a:rPr>
              <a:t>以賽亞書 </a:t>
            </a:r>
            <a:r>
              <a:rPr lang="en-US" altLang="zh-CN" sz="3400" b="1" u="sng" dirty="0">
                <a:solidFill>
                  <a:schemeClr val="bg1"/>
                </a:solidFill>
                <a:ea typeface="微软雅黑" panose="020B0503020204020204" pitchFamily="34" charset="-122"/>
              </a:rPr>
              <a:t>Isaiah 1:2,3,11,15,16】</a:t>
            </a:r>
          </a:p>
          <a:p>
            <a:pPr algn="l">
              <a:lnSpc>
                <a:spcPct val="114000"/>
              </a:lnSpc>
            </a:pPr>
            <a:r>
              <a:rPr lang="en-US" altLang="zh-CN" sz="3400" b="1" dirty="0">
                <a:solidFill>
                  <a:srgbClr val="FFFF00"/>
                </a:solidFill>
                <a:ea typeface="微软雅黑" panose="020B0503020204020204" pitchFamily="34" charset="-122"/>
              </a:rPr>
              <a:t>15 </a:t>
            </a:r>
            <a:r>
              <a:rPr lang="zh-CN" altLang="en-US" sz="3400" b="1" dirty="0">
                <a:solidFill>
                  <a:srgbClr val="FFFF00"/>
                </a:solidFill>
                <a:ea typeface="微软雅黑" panose="020B0503020204020204" pitchFamily="34" charset="-122"/>
              </a:rPr>
              <a:t>你們舉手禱告，我必遮眼不看；就是你們多多地祈禱，我也不聽。你們的手都滿了殺人的血。 </a:t>
            </a:r>
            <a:r>
              <a:rPr lang="en-US" altLang="zh-CN" sz="3400" b="1" dirty="0">
                <a:solidFill>
                  <a:schemeClr val="bg1"/>
                </a:solidFill>
                <a:ea typeface="微软雅黑" panose="020B0503020204020204" pitchFamily="34" charset="-122"/>
              </a:rPr>
              <a:t>When you spread out your hands, I will hide My eyes from you; Even though you make many prayers, I will not hear. Your hands are full of blood.</a:t>
            </a:r>
          </a:p>
          <a:p>
            <a:pPr algn="l">
              <a:lnSpc>
                <a:spcPct val="114000"/>
              </a:lnSpc>
            </a:pPr>
            <a:r>
              <a:rPr lang="en-US" altLang="zh-CN" sz="3400" b="1" dirty="0">
                <a:solidFill>
                  <a:srgbClr val="FFFF00"/>
                </a:solidFill>
                <a:ea typeface="微软雅黑" panose="020B0503020204020204" pitchFamily="34" charset="-122"/>
              </a:rPr>
              <a:t>16 </a:t>
            </a:r>
            <a:r>
              <a:rPr lang="zh-CN" altLang="en-US" sz="3400" b="1" dirty="0">
                <a:solidFill>
                  <a:srgbClr val="FFFF00"/>
                </a:solidFill>
                <a:ea typeface="微软雅黑" panose="020B0503020204020204" pitchFamily="34" charset="-122"/>
              </a:rPr>
              <a:t>你們要洗濯、自潔，從我眼前除掉你們的惡行；要止住作惡，  </a:t>
            </a:r>
            <a:r>
              <a:rPr lang="zh-CN" altLang="en-US" sz="3400" b="1" dirty="0">
                <a:solidFill>
                  <a:schemeClr val="bg1"/>
                </a:solidFill>
                <a:ea typeface="微软雅黑" panose="020B0503020204020204" pitchFamily="34" charset="-122"/>
              </a:rPr>
              <a:t>“</a:t>
            </a:r>
            <a:r>
              <a:rPr lang="en-US" altLang="zh-CN" sz="3400" b="1" dirty="0">
                <a:solidFill>
                  <a:schemeClr val="bg1"/>
                </a:solidFill>
                <a:ea typeface="微软雅黑" panose="020B0503020204020204" pitchFamily="34" charset="-122"/>
              </a:rPr>
              <a:t>Wash yourselves, make yourselves clean; Put away the evil of your doings from before My eyes. Cease to do evil,</a:t>
            </a:r>
          </a:p>
        </p:txBody>
      </p:sp>
    </p:spTree>
    <p:extLst>
      <p:ext uri="{BB962C8B-B14F-4D97-AF65-F5344CB8AC3E}">
        <p14:creationId xmlns:p14="http://schemas.microsoft.com/office/powerpoint/2010/main" val="73460538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以賽亞書 </a:t>
            </a:r>
            <a:r>
              <a:rPr lang="en-US" altLang="zh-CN" sz="3600" b="1" u="sng" dirty="0">
                <a:solidFill>
                  <a:schemeClr val="bg1"/>
                </a:solidFill>
                <a:ea typeface="微软雅黑" panose="020B0503020204020204" pitchFamily="34" charset="-122"/>
              </a:rPr>
              <a:t>Isaiah 29:13】</a:t>
            </a:r>
          </a:p>
          <a:p>
            <a:pPr algn="l">
              <a:lnSpc>
                <a:spcPct val="114000"/>
              </a:lnSpc>
            </a:pPr>
            <a:r>
              <a:rPr lang="zh-CN" altLang="en-US" sz="3600" b="1" dirty="0">
                <a:solidFill>
                  <a:srgbClr val="FFFF00"/>
                </a:solidFill>
                <a:ea typeface="微软雅黑" panose="020B0503020204020204" pitchFamily="34" charset="-122"/>
              </a:rPr>
              <a:t>主說：“因爲這百姓親近我，用嘴唇尊敬我，心却遠離我；他們敬畏我，不過是領受人的吩咐。</a:t>
            </a:r>
          </a:p>
          <a:p>
            <a:pPr algn="l">
              <a:lnSpc>
                <a:spcPct val="114000"/>
              </a:lnSpc>
            </a:pPr>
            <a:r>
              <a:rPr lang="en-US" altLang="zh-CN" sz="3600" b="1" dirty="0">
                <a:solidFill>
                  <a:schemeClr val="bg1"/>
                </a:solidFill>
                <a:ea typeface="微软雅黑" panose="020B0503020204020204" pitchFamily="34" charset="-122"/>
              </a:rPr>
              <a:t>Therefore the Lord said: “Inasmuch as these people draw near with their mouths And honor Me with their lips, But have removed their hearts far from Me, And their fear toward Me is taught by the commandment of men,</a:t>
            </a:r>
          </a:p>
        </p:txBody>
      </p:sp>
    </p:spTree>
    <p:extLst>
      <p:ext uri="{BB962C8B-B14F-4D97-AF65-F5344CB8AC3E}">
        <p14:creationId xmlns:p14="http://schemas.microsoft.com/office/powerpoint/2010/main" val="382793071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阿摩司書 </a:t>
            </a:r>
            <a:r>
              <a:rPr lang="en-US" altLang="zh-CN" sz="3600" b="1" u="sng" dirty="0">
                <a:solidFill>
                  <a:schemeClr val="bg1"/>
                </a:solidFill>
                <a:ea typeface="微软雅黑" panose="020B0503020204020204" pitchFamily="34" charset="-122"/>
              </a:rPr>
              <a:t>Amos 5:21-23,26】</a:t>
            </a:r>
          </a:p>
          <a:p>
            <a:pPr algn="l">
              <a:lnSpc>
                <a:spcPct val="114000"/>
              </a:lnSpc>
            </a:pPr>
            <a:r>
              <a:rPr lang="en-US" altLang="zh-CN" sz="3600" b="1" dirty="0">
                <a:solidFill>
                  <a:srgbClr val="FFFF00"/>
                </a:solidFill>
                <a:ea typeface="微软雅黑" panose="020B0503020204020204" pitchFamily="34" charset="-122"/>
              </a:rPr>
              <a:t>21 “</a:t>
            </a:r>
            <a:r>
              <a:rPr lang="zh-CN" altLang="en-US" sz="3600" b="1" dirty="0">
                <a:solidFill>
                  <a:srgbClr val="FFFF00"/>
                </a:solidFill>
                <a:ea typeface="微软雅黑" panose="020B0503020204020204" pitchFamily="34" charset="-122"/>
              </a:rPr>
              <a:t>我厭惡你們的節期，也不喜悅你們的嚴肅會。</a:t>
            </a:r>
          </a:p>
          <a:p>
            <a:pPr algn="l">
              <a:lnSpc>
                <a:spcPct val="114000"/>
              </a:lnSpc>
            </a:pPr>
            <a:r>
              <a:rPr lang="zh-CN" altLang="en-US" sz="3600" b="1" dirty="0">
                <a:solidFill>
                  <a:schemeClr val="bg1"/>
                </a:solidFill>
                <a:ea typeface="微软雅黑" panose="020B0503020204020204" pitchFamily="34" charset="-122"/>
              </a:rPr>
              <a:t>“</a:t>
            </a:r>
            <a:r>
              <a:rPr lang="en-US" altLang="zh-CN" sz="3600" b="1" dirty="0">
                <a:solidFill>
                  <a:schemeClr val="bg1"/>
                </a:solidFill>
                <a:ea typeface="微软雅黑" panose="020B0503020204020204" pitchFamily="34" charset="-122"/>
              </a:rPr>
              <a:t>I hate, I despise your feast days, And I do not savor your sacred assemblies.</a:t>
            </a:r>
          </a:p>
          <a:p>
            <a:pPr algn="l">
              <a:lnSpc>
                <a:spcPct val="114000"/>
              </a:lnSpc>
            </a:pPr>
            <a:r>
              <a:rPr lang="en-US" altLang="zh-CN" sz="3600" b="1" dirty="0">
                <a:solidFill>
                  <a:srgbClr val="FFFF00"/>
                </a:solidFill>
                <a:ea typeface="微软雅黑" panose="020B0503020204020204" pitchFamily="34" charset="-122"/>
              </a:rPr>
              <a:t>22 </a:t>
            </a:r>
            <a:r>
              <a:rPr lang="zh-CN" altLang="en-US" sz="3600" b="1" dirty="0">
                <a:solidFill>
                  <a:srgbClr val="FFFF00"/>
                </a:solidFill>
                <a:ea typeface="微软雅黑" panose="020B0503020204020204" pitchFamily="34" charset="-122"/>
              </a:rPr>
              <a:t>你們雖然向我獻燔祭和素祭，我却不悅納，也不顧你們用肥畜獻的平安祭。</a:t>
            </a:r>
          </a:p>
          <a:p>
            <a:pPr algn="l">
              <a:lnSpc>
                <a:spcPct val="114000"/>
              </a:lnSpc>
            </a:pPr>
            <a:r>
              <a:rPr lang="en-US" altLang="zh-CN" sz="3600" b="1" dirty="0">
                <a:solidFill>
                  <a:schemeClr val="bg1"/>
                </a:solidFill>
                <a:ea typeface="微软雅黑" panose="020B0503020204020204" pitchFamily="34" charset="-122"/>
              </a:rPr>
              <a:t>Though you offer Me burnt offerings and your grain offerings, I will not accept them, Nor will I regard your fattened peace offerings.</a:t>
            </a:r>
          </a:p>
        </p:txBody>
      </p:sp>
    </p:spTree>
    <p:extLst>
      <p:ext uri="{BB962C8B-B14F-4D97-AF65-F5344CB8AC3E}">
        <p14:creationId xmlns:p14="http://schemas.microsoft.com/office/powerpoint/2010/main" val="24362325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阿摩司書 </a:t>
            </a:r>
            <a:r>
              <a:rPr lang="en-US" altLang="zh-CN" sz="3600" b="1" u="sng" dirty="0">
                <a:solidFill>
                  <a:schemeClr val="bg1"/>
                </a:solidFill>
                <a:ea typeface="微软雅黑" panose="020B0503020204020204" pitchFamily="34" charset="-122"/>
              </a:rPr>
              <a:t>Amos 5:21-23,26】</a:t>
            </a:r>
          </a:p>
          <a:p>
            <a:pPr algn="l">
              <a:lnSpc>
                <a:spcPct val="114000"/>
              </a:lnSpc>
            </a:pPr>
            <a:r>
              <a:rPr lang="en-US" altLang="zh-CN" sz="3600" b="1" dirty="0">
                <a:solidFill>
                  <a:srgbClr val="FFFF00"/>
                </a:solidFill>
                <a:ea typeface="微软雅黑" panose="020B0503020204020204" pitchFamily="34" charset="-122"/>
              </a:rPr>
              <a:t>23 </a:t>
            </a:r>
            <a:r>
              <a:rPr lang="zh-CN" altLang="en-US" sz="3600" b="1" dirty="0">
                <a:solidFill>
                  <a:srgbClr val="FFFF00"/>
                </a:solidFill>
                <a:ea typeface="微软雅黑" panose="020B0503020204020204" pitchFamily="34" charset="-122"/>
              </a:rPr>
              <a:t>要使你們歌唱的聲音遠離我，因爲我不聽你們彈琴的響聲。</a:t>
            </a:r>
          </a:p>
          <a:p>
            <a:pPr algn="l">
              <a:lnSpc>
                <a:spcPct val="100000"/>
              </a:lnSpc>
            </a:pPr>
            <a:r>
              <a:rPr lang="en-US" altLang="zh-CN" sz="3600" b="1" dirty="0">
                <a:solidFill>
                  <a:schemeClr val="bg1"/>
                </a:solidFill>
                <a:ea typeface="微软雅黑" panose="020B0503020204020204" pitchFamily="34" charset="-122"/>
              </a:rPr>
              <a:t>Take away from Me the noise of your songs, For I will not hear the melody of your stringed instruments.</a:t>
            </a:r>
          </a:p>
          <a:p>
            <a:pPr algn="l">
              <a:lnSpc>
                <a:spcPct val="114000"/>
              </a:lnSpc>
            </a:pPr>
            <a:r>
              <a:rPr lang="en-US" altLang="zh-CN" sz="3600" b="1" dirty="0">
                <a:solidFill>
                  <a:srgbClr val="FFFF00"/>
                </a:solidFill>
                <a:ea typeface="微软雅黑" panose="020B0503020204020204" pitchFamily="34" charset="-122"/>
              </a:rPr>
              <a:t>26 </a:t>
            </a:r>
            <a:r>
              <a:rPr lang="zh-CN" altLang="en-US" sz="3600" b="1" dirty="0">
                <a:solidFill>
                  <a:srgbClr val="FFFF00"/>
                </a:solidFill>
                <a:ea typeface="微软雅黑" panose="020B0503020204020204" pitchFamily="34" charset="-122"/>
              </a:rPr>
              <a:t>你們抬著爲自己所造之摩洛的帳幕和偶像的龕，幷你們的神星。</a:t>
            </a:r>
          </a:p>
          <a:p>
            <a:pPr algn="l">
              <a:lnSpc>
                <a:spcPct val="100000"/>
              </a:lnSpc>
            </a:pPr>
            <a:r>
              <a:rPr lang="en-US" altLang="zh-CN" sz="3400" b="1" dirty="0">
                <a:solidFill>
                  <a:schemeClr val="bg1"/>
                </a:solidFill>
                <a:ea typeface="微软雅黑" panose="020B0503020204020204" pitchFamily="34" charset="-122"/>
              </a:rPr>
              <a:t>You also carried </a:t>
            </a:r>
            <a:r>
              <a:rPr lang="en-US" altLang="zh-CN" sz="3400" b="1" dirty="0" err="1">
                <a:solidFill>
                  <a:schemeClr val="bg1"/>
                </a:solidFill>
                <a:ea typeface="微软雅黑" panose="020B0503020204020204" pitchFamily="34" charset="-122"/>
              </a:rPr>
              <a:t>Sikkuth</a:t>
            </a:r>
            <a:r>
              <a:rPr lang="en-US" altLang="zh-CN" sz="3400" b="1" dirty="0">
                <a:solidFill>
                  <a:schemeClr val="bg1"/>
                </a:solidFill>
                <a:ea typeface="微软雅黑" panose="020B0503020204020204" pitchFamily="34" charset="-122"/>
              </a:rPr>
              <a:t> your </a:t>
            </a:r>
            <a:r>
              <a:rPr lang="en-US" altLang="zh-CN" sz="3400" b="1" dirty="0" err="1">
                <a:solidFill>
                  <a:schemeClr val="bg1"/>
                </a:solidFill>
                <a:ea typeface="微软雅黑" panose="020B0503020204020204" pitchFamily="34" charset="-122"/>
              </a:rPr>
              <a:t>kingAnd</a:t>
            </a:r>
            <a:r>
              <a:rPr lang="en-US" altLang="zh-CN" sz="3400" b="1" dirty="0">
                <a:solidFill>
                  <a:schemeClr val="bg1"/>
                </a:solidFill>
                <a:ea typeface="微软雅黑" panose="020B0503020204020204" pitchFamily="34" charset="-122"/>
              </a:rPr>
              <a:t> </a:t>
            </a:r>
            <a:r>
              <a:rPr lang="en-US" altLang="zh-CN" sz="3400" b="1" dirty="0" err="1">
                <a:solidFill>
                  <a:schemeClr val="bg1"/>
                </a:solidFill>
                <a:ea typeface="微软雅黑" panose="020B0503020204020204" pitchFamily="34" charset="-122"/>
              </a:rPr>
              <a:t>Chiun</a:t>
            </a:r>
            <a:r>
              <a:rPr lang="en-US" altLang="zh-CN" sz="3400" b="1" dirty="0">
                <a:solidFill>
                  <a:schemeClr val="bg1"/>
                </a:solidFill>
                <a:ea typeface="微软雅黑" panose="020B0503020204020204" pitchFamily="34" charset="-122"/>
              </a:rPr>
              <a:t>, your idols, The star of your gods, Which you made for yourselves.</a:t>
            </a:r>
          </a:p>
        </p:txBody>
      </p:sp>
    </p:spTree>
    <p:extLst>
      <p:ext uri="{BB962C8B-B14F-4D97-AF65-F5344CB8AC3E}">
        <p14:creationId xmlns:p14="http://schemas.microsoft.com/office/powerpoint/2010/main" val="321357841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4:19-24】</a:t>
            </a:r>
          </a:p>
          <a:p>
            <a:pPr algn="l">
              <a:lnSpc>
                <a:spcPct val="114000"/>
              </a:lnSpc>
            </a:pPr>
            <a:r>
              <a:rPr lang="en-US" altLang="zh-CN" sz="3600" b="1" dirty="0">
                <a:solidFill>
                  <a:srgbClr val="FFFF00"/>
                </a:solidFill>
                <a:ea typeface="微软雅黑" panose="020B0503020204020204" pitchFamily="34" charset="-122"/>
              </a:rPr>
              <a:t>19 </a:t>
            </a:r>
            <a:r>
              <a:rPr lang="zh-CN" altLang="en-US" sz="3600" b="1" dirty="0">
                <a:solidFill>
                  <a:srgbClr val="FFFF00"/>
                </a:solidFill>
                <a:ea typeface="微软雅黑" panose="020B0503020204020204" pitchFamily="34" charset="-122"/>
              </a:rPr>
              <a:t>婦人說：“先生，我看出你是先知。</a:t>
            </a:r>
          </a:p>
          <a:p>
            <a:pPr algn="l">
              <a:lnSpc>
                <a:spcPct val="114000"/>
              </a:lnSpc>
            </a:pPr>
            <a:r>
              <a:rPr lang="en-US" altLang="zh-CN" sz="3600" b="1" dirty="0">
                <a:solidFill>
                  <a:schemeClr val="bg1"/>
                </a:solidFill>
                <a:ea typeface="微软雅黑" panose="020B0503020204020204" pitchFamily="34" charset="-122"/>
              </a:rPr>
              <a:t>The woman said to Him, “Sir, I perceive that You are a prophet.</a:t>
            </a:r>
          </a:p>
          <a:p>
            <a:pPr algn="l">
              <a:lnSpc>
                <a:spcPct val="114000"/>
              </a:lnSpc>
            </a:pPr>
            <a:r>
              <a:rPr lang="en-US" altLang="zh-CN" sz="3600" b="1" dirty="0">
                <a:solidFill>
                  <a:srgbClr val="FFFF00"/>
                </a:solidFill>
                <a:ea typeface="微软雅黑" panose="020B0503020204020204" pitchFamily="34" charset="-122"/>
              </a:rPr>
              <a:t>20 </a:t>
            </a:r>
            <a:r>
              <a:rPr lang="zh-CN" altLang="en-US" sz="3600" b="1" dirty="0">
                <a:solidFill>
                  <a:srgbClr val="FFFF00"/>
                </a:solidFill>
                <a:ea typeface="微软雅黑" panose="020B0503020204020204" pitchFamily="34" charset="-122"/>
              </a:rPr>
              <a:t>我們的祖宗在這山上禮拜，你們倒說，應當禮拜的地方是在耶路撒冷。” </a:t>
            </a:r>
          </a:p>
          <a:p>
            <a:pPr algn="l">
              <a:lnSpc>
                <a:spcPct val="114000"/>
              </a:lnSpc>
            </a:pPr>
            <a:r>
              <a:rPr lang="en-US" altLang="zh-CN" sz="3600" b="1" dirty="0">
                <a:solidFill>
                  <a:schemeClr val="bg1"/>
                </a:solidFill>
                <a:ea typeface="微软雅黑" panose="020B0503020204020204" pitchFamily="34" charset="-122"/>
              </a:rPr>
              <a:t>Our fathers worshiped on this mountain, and you Jews say that in Jerusalem is the place where one ought to worship.”</a:t>
            </a:r>
          </a:p>
        </p:txBody>
      </p:sp>
    </p:spTree>
    <p:extLst>
      <p:ext uri="{BB962C8B-B14F-4D97-AF65-F5344CB8AC3E}">
        <p14:creationId xmlns:p14="http://schemas.microsoft.com/office/powerpoint/2010/main" val="424934823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尼希米記</a:t>
            </a:r>
            <a:r>
              <a:rPr lang="en-US" altLang="zh-CN" sz="3200" b="1" u="sng" dirty="0">
                <a:solidFill>
                  <a:schemeClr val="bg1"/>
                </a:solidFill>
                <a:ea typeface="微软雅黑" panose="020B0503020204020204" pitchFamily="34" charset="-122"/>
              </a:rPr>
              <a:t>Nehemiah 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1-12】</a:t>
            </a:r>
          </a:p>
          <a:p>
            <a:pPr algn="l">
              <a:lnSpc>
                <a:spcPct val="114000"/>
              </a:lnSpc>
            </a:pPr>
            <a:r>
              <a:rPr lang="en-US" altLang="zh-CN" sz="3000" b="1" dirty="0">
                <a:solidFill>
                  <a:srgbClr val="FFFF00"/>
                </a:solidFill>
                <a:ea typeface="微软雅黑" panose="020B0503020204020204" pitchFamily="34" charset="-122"/>
              </a:rPr>
              <a:t>1 </a:t>
            </a:r>
            <a:r>
              <a:rPr lang="zh-CN" altLang="en-US" sz="3000" b="1" dirty="0">
                <a:solidFill>
                  <a:srgbClr val="FFFF00"/>
                </a:solidFill>
                <a:ea typeface="微软雅黑" panose="020B0503020204020204" pitchFamily="34" charset="-122"/>
              </a:rPr>
              <a:t>到了七月，以色列人住在自己的城裏。那時，他們如同一人聚集在水門前的寬闊處，請文士以斯拉將耶和華藉摩西傳給以色列人的律法書帶來。</a:t>
            </a:r>
          </a:p>
          <a:p>
            <a:pPr algn="l">
              <a:lnSpc>
                <a:spcPct val="100000"/>
              </a:lnSpc>
            </a:pPr>
            <a:r>
              <a:rPr lang="en-US" altLang="zh-CN" sz="3000" b="1" dirty="0">
                <a:solidFill>
                  <a:schemeClr val="bg1"/>
                </a:solidFill>
                <a:ea typeface="微软雅黑" panose="020B0503020204020204" pitchFamily="34" charset="-122"/>
              </a:rPr>
              <a:t>Now all the people gathered together as one man in the open square that was in front of the Water Gate; and they told Ezra the scribe to bring the Book of the Law of Moses, which the LORD had commanded Israel.</a:t>
            </a:r>
          </a:p>
          <a:p>
            <a:pPr algn="l">
              <a:lnSpc>
                <a:spcPct val="114000"/>
              </a:lnSpc>
            </a:pPr>
            <a:r>
              <a:rPr lang="en-US" altLang="zh-CN" sz="3000" b="1" dirty="0">
                <a:solidFill>
                  <a:srgbClr val="FFFF00"/>
                </a:solidFill>
                <a:ea typeface="微软雅黑" panose="020B0503020204020204" pitchFamily="34" charset="-122"/>
              </a:rPr>
              <a:t>2 </a:t>
            </a:r>
            <a:r>
              <a:rPr lang="zh-CN" altLang="en-US" sz="3000" b="1" dirty="0">
                <a:solidFill>
                  <a:srgbClr val="FFFF00"/>
                </a:solidFill>
                <a:ea typeface="微软雅黑" panose="020B0503020204020204" pitchFamily="34" charset="-122"/>
              </a:rPr>
              <a:t>七月初一日，祭司以斯拉將律法書帶到聽了能明白的男女會衆面前。</a:t>
            </a:r>
          </a:p>
          <a:p>
            <a:pPr algn="l">
              <a:lnSpc>
                <a:spcPct val="100000"/>
              </a:lnSpc>
            </a:pPr>
            <a:r>
              <a:rPr lang="en-US" altLang="zh-CN" sz="3000" b="1" dirty="0">
                <a:solidFill>
                  <a:schemeClr val="bg1"/>
                </a:solidFill>
                <a:ea typeface="微软雅黑" panose="020B0503020204020204" pitchFamily="34" charset="-122"/>
              </a:rPr>
              <a:t>So Ezra the priest brought the Law before the assembly of men and women and all who could hear with understanding on the first day of the seventh month.</a:t>
            </a:r>
          </a:p>
        </p:txBody>
      </p:sp>
    </p:spTree>
    <p:extLst>
      <p:ext uri="{BB962C8B-B14F-4D97-AF65-F5344CB8AC3E}">
        <p14:creationId xmlns:p14="http://schemas.microsoft.com/office/powerpoint/2010/main" val="308103239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尼希米記</a:t>
            </a:r>
            <a:r>
              <a:rPr lang="en-US" altLang="zh-CN" sz="3200" b="1" u="sng" dirty="0">
                <a:solidFill>
                  <a:schemeClr val="bg1"/>
                </a:solidFill>
                <a:ea typeface="微软雅黑" panose="020B0503020204020204" pitchFamily="34" charset="-122"/>
              </a:rPr>
              <a:t>Nehemiah 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1-12】</a:t>
            </a:r>
          </a:p>
          <a:p>
            <a:pPr algn="l">
              <a:lnSpc>
                <a:spcPct val="114000"/>
              </a:lnSpc>
            </a:pPr>
            <a:r>
              <a:rPr lang="en-US" altLang="zh-CN" sz="3000" b="1" dirty="0">
                <a:solidFill>
                  <a:srgbClr val="FFFF00"/>
                </a:solidFill>
                <a:ea typeface="微软雅黑" panose="020B0503020204020204" pitchFamily="34" charset="-122"/>
              </a:rPr>
              <a:t>3 </a:t>
            </a:r>
            <a:r>
              <a:rPr lang="zh-CN" altLang="en-US" sz="3000" b="1" dirty="0">
                <a:solidFill>
                  <a:srgbClr val="FFFF00"/>
                </a:solidFill>
                <a:ea typeface="微软雅黑" panose="020B0503020204020204" pitchFamily="34" charset="-122"/>
              </a:rPr>
              <a:t>在水門前的寬闊處，從清早到晌午，在衆男女一切聽了能明白的人面前，讀這律法書。衆民側耳而聽。</a:t>
            </a:r>
          </a:p>
          <a:p>
            <a:pPr algn="l">
              <a:lnSpc>
                <a:spcPct val="114000"/>
              </a:lnSpc>
            </a:pPr>
            <a:r>
              <a:rPr lang="en-US" altLang="zh-CN" sz="3000" b="1" dirty="0">
                <a:solidFill>
                  <a:schemeClr val="bg1"/>
                </a:solidFill>
                <a:ea typeface="微软雅黑" panose="020B0503020204020204" pitchFamily="34" charset="-122"/>
              </a:rPr>
              <a:t>Then he read from it in the open square that was in front of the Water Gate from morning until midday, before the men and women and those who could understand; and the ears of all the people were attentive to the Book of the Law.</a:t>
            </a:r>
          </a:p>
        </p:txBody>
      </p:sp>
    </p:spTree>
    <p:extLst>
      <p:ext uri="{BB962C8B-B14F-4D97-AF65-F5344CB8AC3E}">
        <p14:creationId xmlns:p14="http://schemas.microsoft.com/office/powerpoint/2010/main" val="29398249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尼希米記</a:t>
            </a:r>
            <a:r>
              <a:rPr lang="en-US" altLang="zh-CN" sz="3200" b="1" u="sng" dirty="0">
                <a:solidFill>
                  <a:schemeClr val="bg1"/>
                </a:solidFill>
                <a:ea typeface="微软雅黑" panose="020B0503020204020204" pitchFamily="34" charset="-122"/>
              </a:rPr>
              <a:t>Nehemiah 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1-12】</a:t>
            </a:r>
          </a:p>
          <a:p>
            <a:pPr algn="l">
              <a:lnSpc>
                <a:spcPct val="114000"/>
              </a:lnSpc>
            </a:pPr>
            <a:r>
              <a:rPr lang="en-US" altLang="zh-CN" sz="3000" b="1" dirty="0">
                <a:solidFill>
                  <a:srgbClr val="FFFF00"/>
                </a:solidFill>
                <a:ea typeface="微软雅黑" panose="020B0503020204020204" pitchFamily="34" charset="-122"/>
              </a:rPr>
              <a:t>4 </a:t>
            </a:r>
            <a:r>
              <a:rPr lang="zh-CN" altLang="en-US" sz="3000" b="1" dirty="0">
                <a:solidFill>
                  <a:srgbClr val="FFFF00"/>
                </a:solidFill>
                <a:ea typeface="微软雅黑" panose="020B0503020204020204" pitchFamily="34" charset="-122"/>
              </a:rPr>
              <a:t>文士以斯拉站在爲這事特備的木臺上；瑪他提雅、示瑪、亞奈雅、烏利亞、希勒家和瑪西雅站在他的右邊；毗大雅、米沙利、瑪基雅、哈順、哈拔大拿、撒迦利亞和米書蘭站在他的左邊。</a:t>
            </a:r>
          </a:p>
          <a:p>
            <a:pPr algn="l">
              <a:lnSpc>
                <a:spcPct val="114000"/>
              </a:lnSpc>
            </a:pPr>
            <a:r>
              <a:rPr lang="en-US" altLang="zh-CN" sz="3000" b="1" dirty="0">
                <a:solidFill>
                  <a:schemeClr val="bg1"/>
                </a:solidFill>
                <a:ea typeface="微软雅黑" panose="020B0503020204020204" pitchFamily="34" charset="-122"/>
              </a:rPr>
              <a:t>So Ezra the scribe stood on a platform of wood which they had made for the purpose; and beside him, at his right hand, stood </a:t>
            </a:r>
            <a:r>
              <a:rPr lang="en-US" altLang="zh-CN" sz="3000" b="1" dirty="0" err="1">
                <a:solidFill>
                  <a:schemeClr val="bg1"/>
                </a:solidFill>
                <a:ea typeface="微软雅黑" panose="020B0503020204020204" pitchFamily="34" charset="-122"/>
              </a:rPr>
              <a:t>Mattithiah</a:t>
            </a:r>
            <a:r>
              <a:rPr lang="en-US" altLang="zh-CN" sz="3000" b="1" dirty="0">
                <a:solidFill>
                  <a:schemeClr val="bg1"/>
                </a:solidFill>
                <a:ea typeface="微软雅黑" panose="020B0503020204020204" pitchFamily="34" charset="-122"/>
              </a:rPr>
              <a:t>, Shema, Anaiah, Urijah, </a:t>
            </a:r>
            <a:r>
              <a:rPr lang="en-US" altLang="zh-CN" sz="3000" b="1" dirty="0" err="1">
                <a:solidFill>
                  <a:schemeClr val="bg1"/>
                </a:solidFill>
                <a:ea typeface="微软雅黑" panose="020B0503020204020204" pitchFamily="34" charset="-122"/>
              </a:rPr>
              <a:t>Hilkiah</a:t>
            </a:r>
            <a:r>
              <a:rPr lang="en-US" altLang="zh-CN" sz="3000" b="1" dirty="0">
                <a:solidFill>
                  <a:schemeClr val="bg1"/>
                </a:solidFill>
                <a:ea typeface="微软雅黑" panose="020B0503020204020204" pitchFamily="34" charset="-122"/>
              </a:rPr>
              <a:t>, and </a:t>
            </a:r>
            <a:r>
              <a:rPr lang="en-US" altLang="zh-CN" sz="3000" b="1" dirty="0" err="1">
                <a:solidFill>
                  <a:schemeClr val="bg1"/>
                </a:solidFill>
                <a:ea typeface="微软雅黑" panose="020B0503020204020204" pitchFamily="34" charset="-122"/>
              </a:rPr>
              <a:t>Maaseiah</a:t>
            </a:r>
            <a:r>
              <a:rPr lang="en-US" altLang="zh-CN" sz="3000" b="1" dirty="0">
                <a:solidFill>
                  <a:schemeClr val="bg1"/>
                </a:solidFill>
                <a:ea typeface="微软雅黑" panose="020B0503020204020204" pitchFamily="34" charset="-122"/>
              </a:rPr>
              <a:t>; and at his left hand </a:t>
            </a:r>
            <a:r>
              <a:rPr lang="en-US" altLang="zh-CN" sz="3000" b="1" dirty="0" err="1">
                <a:solidFill>
                  <a:schemeClr val="bg1"/>
                </a:solidFill>
                <a:ea typeface="微软雅黑" panose="020B0503020204020204" pitchFamily="34" charset="-122"/>
              </a:rPr>
              <a:t>Pedaiah</a:t>
            </a:r>
            <a:r>
              <a:rPr lang="en-US" altLang="zh-CN" sz="3000" b="1" dirty="0">
                <a:solidFill>
                  <a:schemeClr val="bg1"/>
                </a:solidFill>
                <a:ea typeface="微软雅黑" panose="020B0503020204020204" pitchFamily="34" charset="-122"/>
              </a:rPr>
              <a:t>, </a:t>
            </a:r>
            <a:r>
              <a:rPr lang="en-US" altLang="zh-CN" sz="3000" b="1" dirty="0" err="1">
                <a:solidFill>
                  <a:schemeClr val="bg1"/>
                </a:solidFill>
                <a:ea typeface="微软雅黑" panose="020B0503020204020204" pitchFamily="34" charset="-122"/>
              </a:rPr>
              <a:t>Mishael</a:t>
            </a:r>
            <a:r>
              <a:rPr lang="en-US" altLang="zh-CN" sz="3000" b="1" dirty="0">
                <a:solidFill>
                  <a:schemeClr val="bg1"/>
                </a:solidFill>
                <a:ea typeface="微软雅黑" panose="020B0503020204020204" pitchFamily="34" charset="-122"/>
              </a:rPr>
              <a:t>, </a:t>
            </a:r>
            <a:r>
              <a:rPr lang="en-US" altLang="zh-CN" sz="3000" b="1" dirty="0" err="1">
                <a:solidFill>
                  <a:schemeClr val="bg1"/>
                </a:solidFill>
                <a:ea typeface="微软雅黑" panose="020B0503020204020204" pitchFamily="34" charset="-122"/>
              </a:rPr>
              <a:t>Malchijah</a:t>
            </a:r>
            <a:r>
              <a:rPr lang="en-US" altLang="zh-CN" sz="3000" b="1" dirty="0">
                <a:solidFill>
                  <a:schemeClr val="bg1"/>
                </a:solidFill>
                <a:ea typeface="微软雅黑" panose="020B0503020204020204" pitchFamily="34" charset="-122"/>
              </a:rPr>
              <a:t>, </a:t>
            </a:r>
            <a:r>
              <a:rPr lang="en-US" altLang="zh-CN" sz="3000" b="1" dirty="0" err="1">
                <a:solidFill>
                  <a:schemeClr val="bg1"/>
                </a:solidFill>
                <a:ea typeface="微软雅黑" panose="020B0503020204020204" pitchFamily="34" charset="-122"/>
              </a:rPr>
              <a:t>Hashum</a:t>
            </a:r>
            <a:r>
              <a:rPr lang="en-US" altLang="zh-CN" sz="3000" b="1" dirty="0">
                <a:solidFill>
                  <a:schemeClr val="bg1"/>
                </a:solidFill>
                <a:ea typeface="微软雅黑" panose="020B0503020204020204" pitchFamily="34" charset="-122"/>
              </a:rPr>
              <a:t>, </a:t>
            </a:r>
            <a:r>
              <a:rPr lang="en-US" altLang="zh-CN" sz="3000" b="1" dirty="0" err="1">
                <a:solidFill>
                  <a:schemeClr val="bg1"/>
                </a:solidFill>
                <a:ea typeface="微软雅黑" panose="020B0503020204020204" pitchFamily="34" charset="-122"/>
              </a:rPr>
              <a:t>Hashbadana</a:t>
            </a:r>
            <a:r>
              <a:rPr lang="en-US" altLang="zh-CN" sz="3000" b="1" dirty="0">
                <a:solidFill>
                  <a:schemeClr val="bg1"/>
                </a:solidFill>
                <a:ea typeface="微软雅黑" panose="020B0503020204020204" pitchFamily="34" charset="-122"/>
              </a:rPr>
              <a:t>, Zechariah, and </a:t>
            </a:r>
            <a:r>
              <a:rPr lang="en-US" altLang="zh-CN" sz="3000" b="1" dirty="0" err="1">
                <a:solidFill>
                  <a:schemeClr val="bg1"/>
                </a:solidFill>
                <a:ea typeface="微软雅黑" panose="020B0503020204020204" pitchFamily="34" charset="-122"/>
              </a:rPr>
              <a:t>Meshullam</a:t>
            </a:r>
            <a:r>
              <a:rPr lang="en-US" altLang="zh-CN" sz="3000" b="1" dirty="0">
                <a:solidFill>
                  <a:schemeClr val="bg1"/>
                </a:solidFill>
                <a:ea typeface="微软雅黑" panose="020B0503020204020204" pitchFamily="34" charset="-122"/>
              </a:rPr>
              <a:t>.</a:t>
            </a:r>
          </a:p>
        </p:txBody>
      </p:sp>
    </p:spTree>
    <p:extLst>
      <p:ext uri="{BB962C8B-B14F-4D97-AF65-F5344CB8AC3E}">
        <p14:creationId xmlns:p14="http://schemas.microsoft.com/office/powerpoint/2010/main" val="383968059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尼希米記</a:t>
            </a:r>
            <a:r>
              <a:rPr lang="en-US" altLang="zh-CN" sz="3200" b="1" u="sng" dirty="0">
                <a:solidFill>
                  <a:schemeClr val="bg1"/>
                </a:solidFill>
                <a:ea typeface="微软雅黑" panose="020B0503020204020204" pitchFamily="34" charset="-122"/>
              </a:rPr>
              <a:t>Nehemiah 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1-12】</a:t>
            </a:r>
          </a:p>
          <a:p>
            <a:pPr algn="l">
              <a:lnSpc>
                <a:spcPct val="114000"/>
              </a:lnSpc>
            </a:pPr>
            <a:r>
              <a:rPr lang="en-US" altLang="zh-CN" sz="3000" b="1" dirty="0">
                <a:solidFill>
                  <a:srgbClr val="FFFF00"/>
                </a:solidFill>
                <a:ea typeface="微软雅黑" panose="020B0503020204020204" pitchFamily="34" charset="-122"/>
              </a:rPr>
              <a:t>5 </a:t>
            </a:r>
            <a:r>
              <a:rPr lang="zh-CN" altLang="en-US" sz="3000" b="1" dirty="0">
                <a:solidFill>
                  <a:srgbClr val="FFFF00"/>
                </a:solidFill>
                <a:ea typeface="微软雅黑" panose="020B0503020204020204" pitchFamily="34" charset="-122"/>
              </a:rPr>
              <a:t>以斯拉站在衆民以上，在衆民眼前展開這書。他一展開，衆民就都站起來。</a:t>
            </a:r>
          </a:p>
          <a:p>
            <a:pPr algn="l">
              <a:lnSpc>
                <a:spcPct val="114000"/>
              </a:lnSpc>
            </a:pPr>
            <a:r>
              <a:rPr lang="en-US" altLang="zh-CN" sz="3000" b="1" dirty="0">
                <a:solidFill>
                  <a:schemeClr val="bg1"/>
                </a:solidFill>
                <a:ea typeface="微软雅黑" panose="020B0503020204020204" pitchFamily="34" charset="-122"/>
              </a:rPr>
              <a:t>And Ezra opened the book in the sight of all the people, for he was standing above all the people; and when he opened it, all the people stood up.</a:t>
            </a:r>
          </a:p>
          <a:p>
            <a:pPr algn="l">
              <a:lnSpc>
                <a:spcPct val="114000"/>
              </a:lnSpc>
            </a:pPr>
            <a:r>
              <a:rPr lang="en-US" altLang="zh-CN" sz="3000" b="1" dirty="0">
                <a:solidFill>
                  <a:srgbClr val="FFFF00"/>
                </a:solidFill>
                <a:ea typeface="微软雅黑" panose="020B0503020204020204" pitchFamily="34" charset="-122"/>
              </a:rPr>
              <a:t>6 </a:t>
            </a:r>
            <a:r>
              <a:rPr lang="zh-CN" altLang="en-US" sz="3000" b="1" dirty="0">
                <a:solidFill>
                  <a:srgbClr val="FFFF00"/>
                </a:solidFill>
                <a:ea typeface="微软雅黑" panose="020B0503020204020204" pitchFamily="34" charset="-122"/>
              </a:rPr>
              <a:t>以斯拉稱頌耶和華至大的　神，衆民都舉手應聲說：“阿們！阿們！”就低頭，面伏于地，敬拜耶和華。</a:t>
            </a:r>
          </a:p>
          <a:p>
            <a:pPr algn="l">
              <a:lnSpc>
                <a:spcPct val="114000"/>
              </a:lnSpc>
            </a:pPr>
            <a:r>
              <a:rPr lang="en-US" altLang="zh-CN" sz="3000" b="1" dirty="0">
                <a:solidFill>
                  <a:schemeClr val="bg1"/>
                </a:solidFill>
                <a:ea typeface="微软雅黑" panose="020B0503020204020204" pitchFamily="34" charset="-122"/>
              </a:rPr>
              <a:t>And Ezra blessed the LORD, the great God. Then all the people answered, "Amen, Amen!" while lifting up their hands. And they bowed their heads and worshiped the LORD with their faces to the ground.</a:t>
            </a:r>
          </a:p>
        </p:txBody>
      </p:sp>
    </p:spTree>
    <p:extLst>
      <p:ext uri="{BB962C8B-B14F-4D97-AF65-F5344CB8AC3E}">
        <p14:creationId xmlns:p14="http://schemas.microsoft.com/office/powerpoint/2010/main" val="886564934"/>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尼希米記</a:t>
            </a:r>
            <a:r>
              <a:rPr lang="en-US" altLang="zh-CN" sz="3200" b="1" u="sng" dirty="0">
                <a:solidFill>
                  <a:schemeClr val="bg1"/>
                </a:solidFill>
                <a:ea typeface="微软雅黑" panose="020B0503020204020204" pitchFamily="34" charset="-122"/>
              </a:rPr>
              <a:t>Nehemiah 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1-12】</a:t>
            </a:r>
          </a:p>
          <a:p>
            <a:pPr algn="l">
              <a:lnSpc>
                <a:spcPct val="114000"/>
              </a:lnSpc>
            </a:pPr>
            <a:r>
              <a:rPr lang="en-US" altLang="zh-CN" sz="3000" b="1" dirty="0">
                <a:solidFill>
                  <a:srgbClr val="FFFF00"/>
                </a:solidFill>
                <a:ea typeface="微软雅黑" panose="020B0503020204020204" pitchFamily="34" charset="-122"/>
              </a:rPr>
              <a:t>7 </a:t>
            </a:r>
            <a:r>
              <a:rPr lang="zh-CN" altLang="en-US" sz="3000" b="1" dirty="0">
                <a:solidFill>
                  <a:srgbClr val="FFFF00"/>
                </a:solidFill>
                <a:ea typeface="微软雅黑" panose="020B0503020204020204" pitchFamily="34" charset="-122"/>
              </a:rPr>
              <a:t>耶書亞、巴尼、示利比、雅憫、亞谷、沙比太、荷第雅、瑪西雅、基利他、亞撒利雅、約撒拔、哈難、毗萊雅和利未人使百姓明白律法，百姓都站在自己的地方。 </a:t>
            </a:r>
            <a:r>
              <a:rPr lang="en-US" altLang="zh-CN" sz="3000" b="1" dirty="0">
                <a:solidFill>
                  <a:schemeClr val="bg1"/>
                </a:solidFill>
                <a:ea typeface="微软雅黑" panose="020B0503020204020204" pitchFamily="34" charset="-122"/>
              </a:rPr>
              <a:t>Also </a:t>
            </a:r>
            <a:r>
              <a:rPr lang="en-US" altLang="zh-CN" sz="3000" b="1" dirty="0" err="1">
                <a:solidFill>
                  <a:schemeClr val="bg1"/>
                </a:solidFill>
                <a:ea typeface="微软雅黑" panose="020B0503020204020204" pitchFamily="34" charset="-122"/>
              </a:rPr>
              <a:t>Jeshua</a:t>
            </a:r>
            <a:r>
              <a:rPr lang="en-US" altLang="zh-CN" sz="3000" b="1" dirty="0">
                <a:solidFill>
                  <a:schemeClr val="bg1"/>
                </a:solidFill>
                <a:ea typeface="微软雅黑" panose="020B0503020204020204" pitchFamily="34" charset="-122"/>
              </a:rPr>
              <a:t>, </a:t>
            </a:r>
            <a:r>
              <a:rPr lang="en-US" altLang="zh-CN" sz="3000" b="1" dirty="0" err="1">
                <a:solidFill>
                  <a:schemeClr val="bg1"/>
                </a:solidFill>
                <a:ea typeface="微软雅黑" panose="020B0503020204020204" pitchFamily="34" charset="-122"/>
              </a:rPr>
              <a:t>Bani</a:t>
            </a:r>
            <a:r>
              <a:rPr lang="en-US" altLang="zh-CN" sz="3000" b="1" dirty="0">
                <a:solidFill>
                  <a:schemeClr val="bg1"/>
                </a:solidFill>
                <a:ea typeface="微软雅黑" panose="020B0503020204020204" pitchFamily="34" charset="-122"/>
              </a:rPr>
              <a:t>, </a:t>
            </a:r>
            <a:r>
              <a:rPr lang="en-US" altLang="zh-CN" sz="3000" b="1" dirty="0" err="1">
                <a:solidFill>
                  <a:schemeClr val="bg1"/>
                </a:solidFill>
                <a:ea typeface="微软雅黑" panose="020B0503020204020204" pitchFamily="34" charset="-122"/>
              </a:rPr>
              <a:t>Sherebiah</a:t>
            </a:r>
            <a:r>
              <a:rPr lang="en-US" altLang="zh-CN" sz="3000" b="1" dirty="0">
                <a:solidFill>
                  <a:schemeClr val="bg1"/>
                </a:solidFill>
                <a:ea typeface="微软雅黑" panose="020B0503020204020204" pitchFamily="34" charset="-122"/>
              </a:rPr>
              <a:t>, </a:t>
            </a:r>
            <a:r>
              <a:rPr lang="en-US" altLang="zh-CN" sz="3000" b="1" dirty="0" err="1">
                <a:solidFill>
                  <a:schemeClr val="bg1"/>
                </a:solidFill>
                <a:ea typeface="微软雅黑" panose="020B0503020204020204" pitchFamily="34" charset="-122"/>
              </a:rPr>
              <a:t>Jamin</a:t>
            </a:r>
            <a:r>
              <a:rPr lang="en-US" altLang="zh-CN" sz="3000" b="1" dirty="0">
                <a:solidFill>
                  <a:schemeClr val="bg1"/>
                </a:solidFill>
                <a:ea typeface="微软雅黑" panose="020B0503020204020204" pitchFamily="34" charset="-122"/>
              </a:rPr>
              <a:t>, </a:t>
            </a:r>
            <a:r>
              <a:rPr lang="en-US" altLang="zh-CN" sz="3000" b="1" dirty="0" err="1">
                <a:solidFill>
                  <a:schemeClr val="bg1"/>
                </a:solidFill>
                <a:ea typeface="微软雅黑" panose="020B0503020204020204" pitchFamily="34" charset="-122"/>
              </a:rPr>
              <a:t>Akkub</a:t>
            </a:r>
            <a:r>
              <a:rPr lang="en-US" altLang="zh-CN" sz="3000" b="1" dirty="0">
                <a:solidFill>
                  <a:schemeClr val="bg1"/>
                </a:solidFill>
                <a:ea typeface="微软雅黑" panose="020B0503020204020204" pitchFamily="34" charset="-122"/>
              </a:rPr>
              <a:t>, </a:t>
            </a:r>
            <a:r>
              <a:rPr lang="en-US" altLang="zh-CN" sz="3000" b="1" dirty="0" err="1">
                <a:solidFill>
                  <a:schemeClr val="bg1"/>
                </a:solidFill>
                <a:ea typeface="微软雅黑" panose="020B0503020204020204" pitchFamily="34" charset="-122"/>
              </a:rPr>
              <a:t>Shabbethai</a:t>
            </a:r>
            <a:r>
              <a:rPr lang="en-US" altLang="zh-CN" sz="3000" b="1" dirty="0">
                <a:solidFill>
                  <a:schemeClr val="bg1"/>
                </a:solidFill>
                <a:ea typeface="微软雅黑" panose="020B0503020204020204" pitchFamily="34" charset="-122"/>
              </a:rPr>
              <a:t>, </a:t>
            </a:r>
            <a:r>
              <a:rPr lang="en-US" altLang="zh-CN" sz="3000" b="1" dirty="0" err="1">
                <a:solidFill>
                  <a:schemeClr val="bg1"/>
                </a:solidFill>
                <a:ea typeface="微软雅黑" panose="020B0503020204020204" pitchFamily="34" charset="-122"/>
              </a:rPr>
              <a:t>Hodijah</a:t>
            </a:r>
            <a:r>
              <a:rPr lang="en-US" altLang="zh-CN" sz="3000" b="1" dirty="0">
                <a:solidFill>
                  <a:schemeClr val="bg1"/>
                </a:solidFill>
                <a:ea typeface="微软雅黑" panose="020B0503020204020204" pitchFamily="34" charset="-122"/>
              </a:rPr>
              <a:t>, </a:t>
            </a:r>
            <a:r>
              <a:rPr lang="en-US" altLang="zh-CN" sz="3000" b="1" dirty="0" err="1">
                <a:solidFill>
                  <a:schemeClr val="bg1"/>
                </a:solidFill>
                <a:ea typeface="微软雅黑" panose="020B0503020204020204" pitchFamily="34" charset="-122"/>
              </a:rPr>
              <a:t>Maaseiah</a:t>
            </a:r>
            <a:r>
              <a:rPr lang="en-US" altLang="zh-CN" sz="3000" b="1" dirty="0">
                <a:solidFill>
                  <a:schemeClr val="bg1"/>
                </a:solidFill>
                <a:ea typeface="微软雅黑" panose="020B0503020204020204" pitchFamily="34" charset="-122"/>
              </a:rPr>
              <a:t>, </a:t>
            </a:r>
            <a:r>
              <a:rPr lang="en-US" altLang="zh-CN" sz="3000" b="1" dirty="0" err="1">
                <a:solidFill>
                  <a:schemeClr val="bg1"/>
                </a:solidFill>
                <a:ea typeface="微软雅黑" panose="020B0503020204020204" pitchFamily="34" charset="-122"/>
              </a:rPr>
              <a:t>Kelita</a:t>
            </a:r>
            <a:r>
              <a:rPr lang="en-US" altLang="zh-CN" sz="3000" b="1" dirty="0">
                <a:solidFill>
                  <a:schemeClr val="bg1"/>
                </a:solidFill>
                <a:ea typeface="微软雅黑" panose="020B0503020204020204" pitchFamily="34" charset="-122"/>
              </a:rPr>
              <a:t>, </a:t>
            </a:r>
            <a:r>
              <a:rPr lang="en-US" altLang="zh-CN" sz="3000" b="1" dirty="0" err="1">
                <a:solidFill>
                  <a:schemeClr val="bg1"/>
                </a:solidFill>
                <a:ea typeface="微软雅黑" panose="020B0503020204020204" pitchFamily="34" charset="-122"/>
              </a:rPr>
              <a:t>Azariah</a:t>
            </a:r>
            <a:r>
              <a:rPr lang="en-US" altLang="zh-CN" sz="3000" b="1" dirty="0">
                <a:solidFill>
                  <a:schemeClr val="bg1"/>
                </a:solidFill>
                <a:ea typeface="微软雅黑" panose="020B0503020204020204" pitchFamily="34" charset="-122"/>
              </a:rPr>
              <a:t>, </a:t>
            </a:r>
            <a:r>
              <a:rPr lang="en-US" altLang="zh-CN" sz="3000" b="1" dirty="0" err="1">
                <a:solidFill>
                  <a:schemeClr val="bg1"/>
                </a:solidFill>
                <a:ea typeface="微软雅黑" panose="020B0503020204020204" pitchFamily="34" charset="-122"/>
              </a:rPr>
              <a:t>Jozabad</a:t>
            </a:r>
            <a:r>
              <a:rPr lang="en-US" altLang="zh-CN" sz="3000" b="1" dirty="0">
                <a:solidFill>
                  <a:schemeClr val="bg1"/>
                </a:solidFill>
                <a:ea typeface="微软雅黑" panose="020B0503020204020204" pitchFamily="34" charset="-122"/>
              </a:rPr>
              <a:t>, </a:t>
            </a:r>
            <a:r>
              <a:rPr lang="en-US" altLang="zh-CN" sz="3000" b="1" dirty="0" err="1">
                <a:solidFill>
                  <a:schemeClr val="bg1"/>
                </a:solidFill>
                <a:ea typeface="微软雅黑" panose="020B0503020204020204" pitchFamily="34" charset="-122"/>
              </a:rPr>
              <a:t>Hanan</a:t>
            </a:r>
            <a:r>
              <a:rPr lang="en-US" altLang="zh-CN" sz="3000" b="1" dirty="0">
                <a:solidFill>
                  <a:schemeClr val="bg1"/>
                </a:solidFill>
                <a:ea typeface="微软雅黑" panose="020B0503020204020204" pitchFamily="34" charset="-122"/>
              </a:rPr>
              <a:t>, </a:t>
            </a:r>
            <a:r>
              <a:rPr lang="en-US" altLang="zh-CN" sz="3000" b="1" dirty="0" err="1">
                <a:solidFill>
                  <a:schemeClr val="bg1"/>
                </a:solidFill>
                <a:ea typeface="微软雅黑" panose="020B0503020204020204" pitchFamily="34" charset="-122"/>
              </a:rPr>
              <a:t>Pelaiah</a:t>
            </a:r>
            <a:r>
              <a:rPr lang="en-US" altLang="zh-CN" sz="3000" b="1" dirty="0">
                <a:solidFill>
                  <a:schemeClr val="bg1"/>
                </a:solidFill>
                <a:ea typeface="微软雅黑" panose="020B0503020204020204" pitchFamily="34" charset="-122"/>
              </a:rPr>
              <a:t>, and the Levites, helped the people to understand the Law; and the people stood in their place.</a:t>
            </a:r>
          </a:p>
          <a:p>
            <a:pPr algn="l">
              <a:lnSpc>
                <a:spcPct val="114000"/>
              </a:lnSpc>
            </a:pPr>
            <a:r>
              <a:rPr lang="en-US" altLang="zh-CN" sz="3000" b="1" dirty="0">
                <a:solidFill>
                  <a:srgbClr val="FFFF00"/>
                </a:solidFill>
                <a:ea typeface="微软雅黑" panose="020B0503020204020204" pitchFamily="34" charset="-122"/>
              </a:rPr>
              <a:t>8 </a:t>
            </a:r>
            <a:r>
              <a:rPr lang="zh-CN" altLang="en-US" sz="3000" b="1" dirty="0">
                <a:solidFill>
                  <a:srgbClr val="FFFF00"/>
                </a:solidFill>
                <a:ea typeface="微软雅黑" panose="020B0503020204020204" pitchFamily="34" charset="-122"/>
              </a:rPr>
              <a:t>他們清清楚楚地念　神的律法書，講明意思，使百姓明白所念的。 </a:t>
            </a:r>
            <a:r>
              <a:rPr lang="en-US" altLang="zh-CN" sz="3000" b="1" dirty="0">
                <a:solidFill>
                  <a:schemeClr val="bg1"/>
                </a:solidFill>
                <a:ea typeface="微软雅黑" panose="020B0503020204020204" pitchFamily="34" charset="-122"/>
              </a:rPr>
              <a:t>So they read distinctly from the book, in the Law of God; and they gave the sense, and helped them to understand the reading.</a:t>
            </a:r>
          </a:p>
        </p:txBody>
      </p:sp>
    </p:spTree>
    <p:extLst>
      <p:ext uri="{BB962C8B-B14F-4D97-AF65-F5344CB8AC3E}">
        <p14:creationId xmlns:p14="http://schemas.microsoft.com/office/powerpoint/2010/main" val="4107126214"/>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尼希米記</a:t>
            </a:r>
            <a:r>
              <a:rPr lang="en-US" altLang="zh-CN" sz="3200" b="1" u="sng" dirty="0">
                <a:solidFill>
                  <a:schemeClr val="bg1"/>
                </a:solidFill>
                <a:ea typeface="微软雅黑" panose="020B0503020204020204" pitchFamily="34" charset="-122"/>
              </a:rPr>
              <a:t>Nehemiah 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1-12】</a:t>
            </a:r>
          </a:p>
          <a:p>
            <a:pPr algn="l">
              <a:lnSpc>
                <a:spcPct val="114000"/>
              </a:lnSpc>
            </a:pPr>
            <a:r>
              <a:rPr lang="en-US" altLang="zh-CN" sz="3000" b="1" dirty="0">
                <a:solidFill>
                  <a:srgbClr val="FFFF00"/>
                </a:solidFill>
                <a:ea typeface="微软雅黑" panose="020B0503020204020204" pitchFamily="34" charset="-122"/>
              </a:rPr>
              <a:t>9 </a:t>
            </a:r>
            <a:r>
              <a:rPr lang="zh-CN" altLang="en-US" sz="3000" b="1" dirty="0">
                <a:solidFill>
                  <a:srgbClr val="FFFF00"/>
                </a:solidFill>
                <a:ea typeface="微软雅黑" panose="020B0503020204020204" pitchFamily="34" charset="-122"/>
              </a:rPr>
              <a:t>省長尼希米和作祭司的文士以斯拉，幷教訓百姓的利未人，對衆民說：“今日是耶和華你們　神的聖日，不要悲哀哭泣。”這是因爲衆民聽見律法書上的話都哭了。</a:t>
            </a:r>
          </a:p>
          <a:p>
            <a:pPr algn="l">
              <a:lnSpc>
                <a:spcPct val="114000"/>
              </a:lnSpc>
            </a:pPr>
            <a:r>
              <a:rPr lang="en-US" altLang="zh-CN" sz="3000" b="1" dirty="0">
                <a:solidFill>
                  <a:schemeClr val="bg1"/>
                </a:solidFill>
                <a:ea typeface="微软雅黑" panose="020B0503020204020204" pitchFamily="34" charset="-122"/>
              </a:rPr>
              <a:t>And Nehemiah, who was the governor, Ezra the priest and scribe, and the Levites who taught the people said to all the people, "This day is holy to the LORD your God; do not mourn nor weep." For all the people wept, when they heard the words of the Law.</a:t>
            </a:r>
          </a:p>
        </p:txBody>
      </p:sp>
    </p:spTree>
    <p:extLst>
      <p:ext uri="{BB962C8B-B14F-4D97-AF65-F5344CB8AC3E}">
        <p14:creationId xmlns:p14="http://schemas.microsoft.com/office/powerpoint/2010/main" val="45719389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尼希米記</a:t>
            </a:r>
            <a:r>
              <a:rPr lang="en-US" altLang="zh-CN" sz="3200" b="1" u="sng" dirty="0">
                <a:solidFill>
                  <a:schemeClr val="bg1"/>
                </a:solidFill>
                <a:ea typeface="微软雅黑" panose="020B0503020204020204" pitchFamily="34" charset="-122"/>
              </a:rPr>
              <a:t>Nehemiah 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1-12】</a:t>
            </a:r>
          </a:p>
          <a:p>
            <a:pPr algn="l">
              <a:lnSpc>
                <a:spcPct val="114000"/>
              </a:lnSpc>
            </a:pPr>
            <a:r>
              <a:rPr lang="en-US" altLang="zh-CN" sz="3000" b="1" dirty="0">
                <a:solidFill>
                  <a:srgbClr val="FFFF00"/>
                </a:solidFill>
                <a:ea typeface="微软雅黑" panose="020B0503020204020204" pitchFamily="34" charset="-122"/>
              </a:rPr>
              <a:t>10 </a:t>
            </a:r>
            <a:r>
              <a:rPr lang="zh-CN" altLang="en-US" sz="3000" b="1" dirty="0">
                <a:solidFill>
                  <a:srgbClr val="FFFF00"/>
                </a:solidFill>
                <a:ea typeface="微软雅黑" panose="020B0503020204020204" pitchFamily="34" charset="-122"/>
              </a:rPr>
              <a:t>又對他們說：“你們去吃肥美的，喝甘甜的，有不能預備的，就分給他；因爲今日是我們主的聖日。你們不要憂愁，因靠耶和華而得的喜樂是你們的力量。”</a:t>
            </a:r>
          </a:p>
          <a:p>
            <a:pPr algn="l">
              <a:lnSpc>
                <a:spcPct val="114000"/>
              </a:lnSpc>
            </a:pPr>
            <a:r>
              <a:rPr lang="en-US" altLang="zh-CN" sz="3000" b="1" dirty="0">
                <a:solidFill>
                  <a:schemeClr val="bg1"/>
                </a:solidFill>
                <a:ea typeface="微软雅黑" panose="020B0503020204020204" pitchFamily="34" charset="-122"/>
              </a:rPr>
              <a:t>Then he said to them, "Go your way, eat the fat, drink the sweet, and send portions to those for whom nothing is prepared; for this day is holy to our Lord. Do not sorrow, for the joy of the LORD is your strength."</a:t>
            </a:r>
          </a:p>
        </p:txBody>
      </p:sp>
    </p:spTree>
    <p:extLst>
      <p:ext uri="{BB962C8B-B14F-4D97-AF65-F5344CB8AC3E}">
        <p14:creationId xmlns:p14="http://schemas.microsoft.com/office/powerpoint/2010/main" val="775454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200" b="1" u="sng" dirty="0">
                <a:solidFill>
                  <a:schemeClr val="bg1"/>
                </a:solidFill>
                <a:ea typeface="微软雅黑" panose="020B0503020204020204" pitchFamily="34" charset="-122"/>
              </a:rPr>
              <a:t>【</a:t>
            </a:r>
            <a:r>
              <a:rPr lang="zh-CN" altLang="en-US" sz="3200" b="1" u="sng" dirty="0">
                <a:solidFill>
                  <a:schemeClr val="bg1"/>
                </a:solidFill>
                <a:ea typeface="微软雅黑" panose="020B0503020204020204" pitchFamily="34" charset="-122"/>
              </a:rPr>
              <a:t>尼希米記</a:t>
            </a:r>
            <a:r>
              <a:rPr lang="en-US" altLang="zh-CN" sz="3200" b="1" u="sng" dirty="0">
                <a:solidFill>
                  <a:schemeClr val="bg1"/>
                </a:solidFill>
                <a:ea typeface="微软雅黑" panose="020B0503020204020204" pitchFamily="34" charset="-122"/>
              </a:rPr>
              <a:t>Nehemiah 8</a:t>
            </a:r>
            <a:r>
              <a:rPr lang="zh-CN" altLang="en-US" sz="3200" b="1" u="sng" dirty="0">
                <a:solidFill>
                  <a:schemeClr val="bg1"/>
                </a:solidFill>
                <a:ea typeface="微软雅黑" panose="020B0503020204020204" pitchFamily="34" charset="-122"/>
              </a:rPr>
              <a:t>：</a:t>
            </a:r>
            <a:r>
              <a:rPr lang="en-US" altLang="zh-CN" sz="3200" b="1" u="sng" dirty="0">
                <a:solidFill>
                  <a:schemeClr val="bg1"/>
                </a:solidFill>
                <a:ea typeface="微软雅黑" panose="020B0503020204020204" pitchFamily="34" charset="-122"/>
              </a:rPr>
              <a:t>1-12】</a:t>
            </a:r>
          </a:p>
          <a:p>
            <a:pPr algn="l">
              <a:lnSpc>
                <a:spcPct val="114000"/>
              </a:lnSpc>
            </a:pPr>
            <a:r>
              <a:rPr lang="en-US" altLang="zh-CN" sz="3000" b="1" dirty="0">
                <a:solidFill>
                  <a:srgbClr val="FFFF00"/>
                </a:solidFill>
                <a:ea typeface="微软雅黑" panose="020B0503020204020204" pitchFamily="34" charset="-122"/>
              </a:rPr>
              <a:t>11 </a:t>
            </a:r>
            <a:r>
              <a:rPr lang="zh-CN" altLang="en-US" sz="3000" b="1" dirty="0">
                <a:solidFill>
                  <a:srgbClr val="FFFF00"/>
                </a:solidFill>
                <a:ea typeface="微软雅黑" panose="020B0503020204020204" pitchFamily="34" charset="-122"/>
              </a:rPr>
              <a:t>于是利未人使衆民靜默，說：“今日是聖日；不要作聲，也不要憂愁。”</a:t>
            </a:r>
          </a:p>
          <a:p>
            <a:pPr algn="l">
              <a:lnSpc>
                <a:spcPct val="114000"/>
              </a:lnSpc>
            </a:pPr>
            <a:r>
              <a:rPr lang="en-US" altLang="zh-CN" sz="3000" b="1" dirty="0">
                <a:solidFill>
                  <a:schemeClr val="bg1"/>
                </a:solidFill>
                <a:ea typeface="微软雅黑" panose="020B0503020204020204" pitchFamily="34" charset="-122"/>
              </a:rPr>
              <a:t>So the Levites quieted all the people, saying, "Be still, for the day is holy; do not be grieved."</a:t>
            </a:r>
          </a:p>
          <a:p>
            <a:pPr algn="l">
              <a:lnSpc>
                <a:spcPct val="114000"/>
              </a:lnSpc>
            </a:pPr>
            <a:r>
              <a:rPr lang="en-US" altLang="zh-CN" sz="3000" b="1" dirty="0">
                <a:solidFill>
                  <a:srgbClr val="FFFF00"/>
                </a:solidFill>
                <a:ea typeface="微软雅黑" panose="020B0503020204020204" pitchFamily="34" charset="-122"/>
              </a:rPr>
              <a:t>12 </a:t>
            </a:r>
            <a:r>
              <a:rPr lang="zh-CN" altLang="en-US" sz="3000" b="1" dirty="0">
                <a:solidFill>
                  <a:srgbClr val="FFFF00"/>
                </a:solidFill>
                <a:ea typeface="微软雅黑" panose="020B0503020204020204" pitchFamily="34" charset="-122"/>
              </a:rPr>
              <a:t>衆民都去吃喝，也分給人，大大快樂，因爲他們明白所教訓他們的話。</a:t>
            </a:r>
          </a:p>
          <a:p>
            <a:pPr algn="l">
              <a:lnSpc>
                <a:spcPct val="114000"/>
              </a:lnSpc>
            </a:pPr>
            <a:r>
              <a:rPr lang="en-US" altLang="zh-CN" sz="3000" b="1" dirty="0">
                <a:solidFill>
                  <a:schemeClr val="bg1"/>
                </a:solidFill>
                <a:ea typeface="微软雅黑" panose="020B0503020204020204" pitchFamily="34" charset="-122"/>
              </a:rPr>
              <a:t>And all the people went their way to eat and drink, to send portions and rejoice greatly, because they understood the words that were declared to them.</a:t>
            </a:r>
          </a:p>
        </p:txBody>
      </p:sp>
    </p:spTree>
    <p:extLst>
      <p:ext uri="{BB962C8B-B14F-4D97-AF65-F5344CB8AC3E}">
        <p14:creationId xmlns:p14="http://schemas.microsoft.com/office/powerpoint/2010/main" val="212422071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a:t>
            </a:r>
            <a:r>
              <a:rPr lang="en-US" altLang="zh-CN" sz="3600" b="1" u="sng" dirty="0">
                <a:solidFill>
                  <a:schemeClr val="bg1"/>
                </a:solidFill>
                <a:ea typeface="微软雅黑" panose="020B0503020204020204" pitchFamily="34" charset="-122"/>
              </a:rPr>
              <a:t>Matthew 5</a:t>
            </a:r>
            <a:r>
              <a:rPr lang="zh-CN" altLang="en-US" sz="3600" b="1" u="sng" dirty="0">
                <a:solidFill>
                  <a:schemeClr val="bg1"/>
                </a:solidFill>
                <a:ea typeface="微软雅黑" panose="020B0503020204020204" pitchFamily="34" charset="-122"/>
              </a:rPr>
              <a:t>：</a:t>
            </a:r>
            <a:r>
              <a:rPr lang="en-US" altLang="zh-CN" sz="3600" b="1" u="sng" dirty="0">
                <a:solidFill>
                  <a:schemeClr val="bg1"/>
                </a:solidFill>
                <a:ea typeface="微软雅黑" panose="020B0503020204020204" pitchFamily="34" charset="-122"/>
              </a:rPr>
              <a:t>18】</a:t>
            </a:r>
          </a:p>
          <a:p>
            <a:pPr algn="l">
              <a:lnSpc>
                <a:spcPct val="114000"/>
              </a:lnSpc>
            </a:pPr>
            <a:r>
              <a:rPr lang="zh-CN" altLang="en-US" sz="3600" b="1" dirty="0">
                <a:solidFill>
                  <a:srgbClr val="FFFF00"/>
                </a:solidFill>
                <a:ea typeface="微软雅黑" panose="020B0503020204020204" pitchFamily="34" charset="-122"/>
              </a:rPr>
              <a:t>我實在告訴你們，就是到天地都廢去了，律法的一點一畫也不能廢去，都要成全。</a:t>
            </a:r>
          </a:p>
          <a:p>
            <a:pPr algn="l">
              <a:lnSpc>
                <a:spcPct val="114000"/>
              </a:lnSpc>
            </a:pPr>
            <a:r>
              <a:rPr lang="en-US" altLang="zh-CN" sz="3600" b="1" dirty="0">
                <a:solidFill>
                  <a:schemeClr val="bg1"/>
                </a:solidFill>
                <a:ea typeface="微软雅黑" panose="020B0503020204020204" pitchFamily="34" charset="-122"/>
              </a:rPr>
              <a:t>For assuredly, I say to you, till heaven and earth pass away, one jot or one tittle will by no means pass from the law till all is fulfilled.</a:t>
            </a:r>
          </a:p>
        </p:txBody>
      </p:sp>
    </p:spTree>
    <p:extLst>
      <p:ext uri="{BB962C8B-B14F-4D97-AF65-F5344CB8AC3E}">
        <p14:creationId xmlns:p14="http://schemas.microsoft.com/office/powerpoint/2010/main" val="129711652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4:8-10】</a:t>
            </a:r>
          </a:p>
          <a:p>
            <a:pPr algn="l">
              <a:lnSpc>
                <a:spcPct val="114000"/>
              </a:lnSpc>
            </a:pPr>
            <a:r>
              <a:rPr lang="en-US" altLang="zh-CN" sz="3600" b="1" dirty="0">
                <a:solidFill>
                  <a:srgbClr val="FFFF00"/>
                </a:solidFill>
                <a:ea typeface="微软雅黑" panose="020B0503020204020204" pitchFamily="34" charset="-122"/>
              </a:rPr>
              <a:t>8 </a:t>
            </a:r>
            <a:r>
              <a:rPr lang="zh-CN" altLang="en-US" sz="3600" b="1" dirty="0">
                <a:solidFill>
                  <a:srgbClr val="FFFF00"/>
                </a:solidFill>
                <a:ea typeface="微软雅黑" panose="020B0503020204020204" pitchFamily="34" charset="-122"/>
              </a:rPr>
              <a:t>魔鬼又帶祂上了一座最高的山，將世上的萬國與萬國的榮華都指給祂看，</a:t>
            </a:r>
          </a:p>
          <a:p>
            <a:pPr algn="l">
              <a:lnSpc>
                <a:spcPct val="114000"/>
              </a:lnSpc>
            </a:pPr>
            <a:r>
              <a:rPr lang="en-US" altLang="zh-CN" sz="3600" b="1" dirty="0">
                <a:solidFill>
                  <a:schemeClr val="bg1"/>
                </a:solidFill>
                <a:ea typeface="微软雅黑" panose="020B0503020204020204" pitchFamily="34" charset="-122"/>
              </a:rPr>
              <a:t>Again, the devil took Him up on an exceedingly high mountain, and showed Him all the kingdoms of the world and their glory.</a:t>
            </a:r>
          </a:p>
          <a:p>
            <a:pPr algn="l">
              <a:lnSpc>
                <a:spcPct val="114000"/>
              </a:lnSpc>
            </a:pPr>
            <a:r>
              <a:rPr lang="en-US" altLang="zh-CN" sz="3600" b="1" dirty="0">
                <a:solidFill>
                  <a:srgbClr val="FFFF00"/>
                </a:solidFill>
                <a:ea typeface="微软雅黑" panose="020B0503020204020204" pitchFamily="34" charset="-122"/>
              </a:rPr>
              <a:t>9 </a:t>
            </a:r>
            <a:r>
              <a:rPr lang="zh-CN" altLang="en-US" sz="3600" b="1" dirty="0">
                <a:solidFill>
                  <a:srgbClr val="FFFF00"/>
                </a:solidFill>
                <a:ea typeface="微软雅黑" panose="020B0503020204020204" pitchFamily="34" charset="-122"/>
              </a:rPr>
              <a:t>對祂說：“你若俯伏拜我，我就把這一切都賜給你。” </a:t>
            </a:r>
          </a:p>
          <a:p>
            <a:pPr algn="l">
              <a:lnSpc>
                <a:spcPct val="114000"/>
              </a:lnSpc>
            </a:pPr>
            <a:r>
              <a:rPr lang="en-US" altLang="zh-CN" sz="3600" b="1" dirty="0">
                <a:solidFill>
                  <a:schemeClr val="bg1"/>
                </a:solidFill>
                <a:ea typeface="微软雅黑" panose="020B0503020204020204" pitchFamily="34" charset="-122"/>
              </a:rPr>
              <a:t>And he said to Him, “All these things I will give You if You will fall down and worship me.”</a:t>
            </a:r>
          </a:p>
        </p:txBody>
      </p:sp>
    </p:spTree>
    <p:extLst>
      <p:ext uri="{BB962C8B-B14F-4D97-AF65-F5344CB8AC3E}">
        <p14:creationId xmlns:p14="http://schemas.microsoft.com/office/powerpoint/2010/main" val="255057475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4:19-24】</a:t>
            </a:r>
          </a:p>
          <a:p>
            <a:pPr algn="l">
              <a:lnSpc>
                <a:spcPct val="114000"/>
              </a:lnSpc>
            </a:pPr>
            <a:r>
              <a:rPr lang="en-US" altLang="zh-CN" sz="3600" b="1" dirty="0">
                <a:solidFill>
                  <a:srgbClr val="FFFF00"/>
                </a:solidFill>
                <a:ea typeface="微软雅黑" panose="020B0503020204020204" pitchFamily="34" charset="-122"/>
              </a:rPr>
              <a:t>21 </a:t>
            </a:r>
            <a:r>
              <a:rPr lang="zh-CN" altLang="en-US" sz="3600" b="1" dirty="0">
                <a:solidFill>
                  <a:srgbClr val="FFFF00"/>
                </a:solidFill>
                <a:ea typeface="微软雅黑" panose="020B0503020204020204" pitchFamily="34" charset="-122"/>
              </a:rPr>
              <a:t>耶穌說：“婦人，你當信我。時候將到，你們拜父也不在這山上，也不在耶路撒冷。</a:t>
            </a:r>
          </a:p>
          <a:p>
            <a:pPr algn="l">
              <a:lnSpc>
                <a:spcPct val="114000"/>
              </a:lnSpc>
            </a:pPr>
            <a:r>
              <a:rPr lang="en-US" altLang="zh-CN" sz="3600" b="1" dirty="0">
                <a:solidFill>
                  <a:schemeClr val="bg1"/>
                </a:solidFill>
                <a:ea typeface="微软雅黑" panose="020B0503020204020204" pitchFamily="34" charset="-122"/>
              </a:rPr>
              <a:t>Jesus said to her, “Woman, believe Me, the hour is coming when you will neither on this mountain, nor in Jerusalem, worship the Father.</a:t>
            </a:r>
          </a:p>
          <a:p>
            <a:pPr algn="l">
              <a:lnSpc>
                <a:spcPct val="114000"/>
              </a:lnSpc>
            </a:pPr>
            <a:r>
              <a:rPr lang="en-US" altLang="zh-CN" sz="3600" b="1" dirty="0">
                <a:solidFill>
                  <a:srgbClr val="FFFF00"/>
                </a:solidFill>
                <a:ea typeface="微软雅黑" panose="020B0503020204020204" pitchFamily="34" charset="-122"/>
              </a:rPr>
              <a:t>22 </a:t>
            </a:r>
            <a:r>
              <a:rPr lang="zh-CN" altLang="en-US" sz="3600" b="1" dirty="0">
                <a:solidFill>
                  <a:srgbClr val="FFFF00"/>
                </a:solidFill>
                <a:ea typeface="微软雅黑" panose="020B0503020204020204" pitchFamily="34" charset="-122"/>
              </a:rPr>
              <a:t>你們所拜的，你們不知道；我們所拜的，我們知道，因爲救恩是從猶太人出來的。</a:t>
            </a:r>
          </a:p>
          <a:p>
            <a:pPr algn="l">
              <a:lnSpc>
                <a:spcPct val="114000"/>
              </a:lnSpc>
            </a:pPr>
            <a:r>
              <a:rPr lang="en-US" altLang="zh-CN" sz="3600" b="1" dirty="0">
                <a:solidFill>
                  <a:schemeClr val="bg1"/>
                </a:solidFill>
                <a:ea typeface="微软雅黑" panose="020B0503020204020204" pitchFamily="34" charset="-122"/>
              </a:rPr>
              <a:t>You worship what you do not know; we know what we worship, for salvation is of the Jews.</a:t>
            </a:r>
          </a:p>
        </p:txBody>
      </p:sp>
    </p:spTree>
    <p:extLst>
      <p:ext uri="{BB962C8B-B14F-4D97-AF65-F5344CB8AC3E}">
        <p14:creationId xmlns:p14="http://schemas.microsoft.com/office/powerpoint/2010/main" val="180475719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馬太福音 </a:t>
            </a:r>
            <a:r>
              <a:rPr lang="en-US" altLang="zh-CN" sz="3600" b="1" u="sng" dirty="0">
                <a:solidFill>
                  <a:schemeClr val="bg1"/>
                </a:solidFill>
                <a:ea typeface="微软雅黑" panose="020B0503020204020204" pitchFamily="34" charset="-122"/>
              </a:rPr>
              <a:t>Matthew 4:8-10】</a:t>
            </a:r>
          </a:p>
          <a:p>
            <a:pPr algn="l">
              <a:lnSpc>
                <a:spcPct val="114000"/>
              </a:lnSpc>
            </a:pPr>
            <a:r>
              <a:rPr lang="en-US" altLang="zh-CN" sz="3600" b="1" dirty="0">
                <a:solidFill>
                  <a:srgbClr val="FFFF00"/>
                </a:solidFill>
                <a:ea typeface="微软雅黑" panose="020B0503020204020204" pitchFamily="34" charset="-122"/>
              </a:rPr>
              <a:t>10 </a:t>
            </a:r>
            <a:r>
              <a:rPr lang="zh-CN" altLang="en-US" sz="3600" b="1" dirty="0">
                <a:solidFill>
                  <a:srgbClr val="FFFF00"/>
                </a:solidFill>
                <a:ea typeface="微软雅黑" panose="020B0503020204020204" pitchFamily="34" charset="-122"/>
              </a:rPr>
              <a:t>耶穌說：“撒但退去吧（“撒但”就是“抵擋”的意思，乃魔鬼的別名）！因爲經上記著說：‘當拜主你的　神，單要侍奉祂。’”</a:t>
            </a:r>
          </a:p>
          <a:p>
            <a:pPr algn="l">
              <a:lnSpc>
                <a:spcPct val="114000"/>
              </a:lnSpc>
            </a:pPr>
            <a:r>
              <a:rPr lang="en-US" altLang="zh-CN" sz="3600" b="1" dirty="0">
                <a:solidFill>
                  <a:schemeClr val="bg1"/>
                </a:solidFill>
                <a:ea typeface="微软雅黑" panose="020B0503020204020204" pitchFamily="34" charset="-122"/>
              </a:rPr>
              <a:t>Then Jesus said to him, “Away with you, Satan! For it is written, ‘You shall worship the Lord your God, and Him only you shall serve.’”</a:t>
            </a:r>
          </a:p>
        </p:txBody>
      </p:sp>
    </p:spTree>
    <p:extLst>
      <p:ext uri="{BB962C8B-B14F-4D97-AF65-F5344CB8AC3E}">
        <p14:creationId xmlns:p14="http://schemas.microsoft.com/office/powerpoint/2010/main" val="360385089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4:19-24】</a:t>
            </a:r>
          </a:p>
          <a:p>
            <a:pPr algn="l">
              <a:lnSpc>
                <a:spcPct val="114000"/>
              </a:lnSpc>
            </a:pPr>
            <a:r>
              <a:rPr lang="en-US" altLang="zh-CN" sz="3600" b="1" dirty="0">
                <a:solidFill>
                  <a:srgbClr val="FFFF00"/>
                </a:solidFill>
                <a:ea typeface="微软雅黑" panose="020B0503020204020204" pitchFamily="34" charset="-122"/>
              </a:rPr>
              <a:t>23 </a:t>
            </a:r>
            <a:r>
              <a:rPr lang="zh-CN" altLang="en-US" sz="3600" b="1" dirty="0">
                <a:solidFill>
                  <a:srgbClr val="FFFF00"/>
                </a:solidFill>
                <a:ea typeface="微软雅黑" panose="020B0503020204020204" pitchFamily="34" charset="-122"/>
              </a:rPr>
              <a:t>時候將到，如今就是了，那真正拜父的，要用心靈和誠實拜祂，因爲父要這樣的人拜祂。 </a:t>
            </a:r>
          </a:p>
          <a:p>
            <a:pPr algn="l">
              <a:lnSpc>
                <a:spcPct val="114000"/>
              </a:lnSpc>
            </a:pPr>
            <a:r>
              <a:rPr lang="en-US" altLang="zh-CN" sz="3600" b="1" dirty="0">
                <a:solidFill>
                  <a:schemeClr val="bg1"/>
                </a:solidFill>
                <a:ea typeface="微软雅黑" panose="020B0503020204020204" pitchFamily="34" charset="-122"/>
              </a:rPr>
              <a:t>But the hour is coming, and now is, when the true worshipers will worship the Father in spirit and truth; for the Father is seeking such to worship Him.</a:t>
            </a:r>
          </a:p>
        </p:txBody>
      </p:sp>
    </p:spTree>
    <p:extLst>
      <p:ext uri="{BB962C8B-B14F-4D97-AF65-F5344CB8AC3E}">
        <p14:creationId xmlns:p14="http://schemas.microsoft.com/office/powerpoint/2010/main" val="380420313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約翰福音 </a:t>
            </a:r>
            <a:r>
              <a:rPr lang="en-US" altLang="zh-CN" sz="3600" b="1" u="sng" dirty="0">
                <a:solidFill>
                  <a:schemeClr val="bg1"/>
                </a:solidFill>
                <a:ea typeface="微软雅黑" panose="020B0503020204020204" pitchFamily="34" charset="-122"/>
              </a:rPr>
              <a:t>John 4:19-24】</a:t>
            </a:r>
          </a:p>
          <a:p>
            <a:pPr algn="l">
              <a:lnSpc>
                <a:spcPct val="114000"/>
              </a:lnSpc>
            </a:pPr>
            <a:r>
              <a:rPr lang="en-US" altLang="zh-CN" sz="3600" b="1" dirty="0">
                <a:solidFill>
                  <a:srgbClr val="FFFF00"/>
                </a:solidFill>
                <a:ea typeface="微软雅黑" panose="020B0503020204020204" pitchFamily="34" charset="-122"/>
              </a:rPr>
              <a:t>24 </a:t>
            </a:r>
            <a:r>
              <a:rPr lang="zh-CN" altLang="en-US" sz="3600" b="1" dirty="0">
                <a:solidFill>
                  <a:srgbClr val="FFFF00"/>
                </a:solidFill>
                <a:ea typeface="微软雅黑" panose="020B0503020204020204" pitchFamily="34" charset="-122"/>
              </a:rPr>
              <a:t>神是個靈（或無“個”字），所以拜祂的，必須用心靈和誠實拜祂。”</a:t>
            </a:r>
          </a:p>
          <a:p>
            <a:pPr algn="l">
              <a:lnSpc>
                <a:spcPct val="114000"/>
              </a:lnSpc>
            </a:pPr>
            <a:r>
              <a:rPr lang="en-US" altLang="zh-CN" sz="3600" b="1" dirty="0">
                <a:solidFill>
                  <a:schemeClr val="bg1"/>
                </a:solidFill>
                <a:ea typeface="微软雅黑" panose="020B0503020204020204" pitchFamily="34" charset="-122"/>
              </a:rPr>
              <a:t>God is Spirit, and those who worship Him must worship in spirit and truth.”</a:t>
            </a:r>
          </a:p>
        </p:txBody>
      </p:sp>
    </p:spTree>
    <p:extLst>
      <p:ext uri="{BB962C8B-B14F-4D97-AF65-F5344CB8AC3E}">
        <p14:creationId xmlns:p14="http://schemas.microsoft.com/office/powerpoint/2010/main" val="173601863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使徒行傳 </a:t>
            </a:r>
            <a:r>
              <a:rPr lang="en-US" altLang="zh-CN" sz="3600" b="1" u="sng" dirty="0">
                <a:solidFill>
                  <a:schemeClr val="bg1"/>
                </a:solidFill>
                <a:ea typeface="微软雅黑" panose="020B0503020204020204" pitchFamily="34" charset="-122"/>
              </a:rPr>
              <a:t>Acts 17:22-23】</a:t>
            </a:r>
          </a:p>
          <a:p>
            <a:pPr algn="l">
              <a:lnSpc>
                <a:spcPct val="114000"/>
              </a:lnSpc>
            </a:pPr>
            <a:r>
              <a:rPr lang="en-US" altLang="zh-CN" sz="3000" b="1" dirty="0">
                <a:solidFill>
                  <a:srgbClr val="FFFF00"/>
                </a:solidFill>
                <a:ea typeface="微软雅黑" panose="020B0503020204020204" pitchFamily="34" charset="-122"/>
              </a:rPr>
              <a:t>22 </a:t>
            </a:r>
            <a:r>
              <a:rPr lang="zh-CN" altLang="en-US" sz="3000" b="1" dirty="0">
                <a:solidFill>
                  <a:srgbClr val="FFFF00"/>
                </a:solidFill>
                <a:ea typeface="微软雅黑" panose="020B0503020204020204" pitchFamily="34" charset="-122"/>
              </a:rPr>
              <a:t>保羅站在亞略巴古當中，說：“衆位雅典人哪，我看你們凡事很敬畏鬼神。 </a:t>
            </a:r>
            <a:r>
              <a:rPr lang="en-US" altLang="zh-CN" sz="3000" b="1" dirty="0">
                <a:solidFill>
                  <a:schemeClr val="bg1"/>
                </a:solidFill>
                <a:ea typeface="微软雅黑" panose="020B0503020204020204" pitchFamily="34" charset="-122"/>
              </a:rPr>
              <a:t>Then Paul stood in the midst of the Areopagus and said, “Men of Athens, I perceive that in all things you are very religious;</a:t>
            </a:r>
          </a:p>
          <a:p>
            <a:pPr algn="l">
              <a:lnSpc>
                <a:spcPct val="114000"/>
              </a:lnSpc>
            </a:pPr>
            <a:r>
              <a:rPr lang="en-US" altLang="zh-CN" sz="3000" b="1" dirty="0">
                <a:solidFill>
                  <a:srgbClr val="FFFF00"/>
                </a:solidFill>
                <a:ea typeface="微软雅黑" panose="020B0503020204020204" pitchFamily="34" charset="-122"/>
              </a:rPr>
              <a:t>23 </a:t>
            </a:r>
            <a:r>
              <a:rPr lang="zh-CN" altLang="en-US" sz="3000" b="1" dirty="0">
                <a:solidFill>
                  <a:srgbClr val="FFFF00"/>
                </a:solidFill>
                <a:ea typeface="微软雅黑" panose="020B0503020204020204" pitchFamily="34" charset="-122"/>
              </a:rPr>
              <a:t>我游行的時候，觀看你們所敬拜的，遇見一座壇，上面寫著‘未識之神’。你們所不認識而敬拜的，我現在告訴你們： </a:t>
            </a:r>
            <a:r>
              <a:rPr lang="en-US" altLang="zh-CN" sz="3000" b="1" dirty="0">
                <a:solidFill>
                  <a:schemeClr val="bg1"/>
                </a:solidFill>
                <a:ea typeface="微软雅黑" panose="020B0503020204020204" pitchFamily="34" charset="-122"/>
              </a:rPr>
              <a:t>for as I was passing through and considering the objects of your worship, I even found an altar with this inscription: TO THE UNKNOWN GOD. Therefore, the One whom you worship without knowing, Him I proclaim to you:</a:t>
            </a:r>
          </a:p>
        </p:txBody>
      </p:sp>
    </p:spTree>
    <p:extLst>
      <p:ext uri="{BB962C8B-B14F-4D97-AF65-F5344CB8AC3E}">
        <p14:creationId xmlns:p14="http://schemas.microsoft.com/office/powerpoint/2010/main" val="27567322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使徒行傳 </a:t>
            </a:r>
            <a:r>
              <a:rPr lang="en-US" altLang="zh-CN" sz="3600" b="1" u="sng" dirty="0">
                <a:solidFill>
                  <a:schemeClr val="bg1"/>
                </a:solidFill>
                <a:ea typeface="微软雅黑" panose="020B0503020204020204" pitchFamily="34" charset="-122"/>
              </a:rPr>
              <a:t>Acts 2:44-47】</a:t>
            </a:r>
          </a:p>
          <a:p>
            <a:pPr algn="l">
              <a:lnSpc>
                <a:spcPct val="114000"/>
              </a:lnSpc>
            </a:pPr>
            <a:r>
              <a:rPr lang="en-US" altLang="zh-CN" sz="3600" b="1" dirty="0">
                <a:solidFill>
                  <a:srgbClr val="FFFF00"/>
                </a:solidFill>
                <a:ea typeface="微软雅黑" panose="020B0503020204020204" pitchFamily="34" charset="-122"/>
              </a:rPr>
              <a:t>44 </a:t>
            </a:r>
            <a:r>
              <a:rPr lang="zh-CN" altLang="en-US" sz="3600" b="1" dirty="0">
                <a:solidFill>
                  <a:srgbClr val="FFFF00"/>
                </a:solidFill>
                <a:ea typeface="微软雅黑" panose="020B0503020204020204" pitchFamily="34" charset="-122"/>
              </a:rPr>
              <a:t>信的人都在一處，凡物公用，</a:t>
            </a:r>
          </a:p>
          <a:p>
            <a:pPr algn="l">
              <a:lnSpc>
                <a:spcPct val="114000"/>
              </a:lnSpc>
            </a:pPr>
            <a:r>
              <a:rPr lang="en-US" altLang="zh-CN" sz="3600" b="1" dirty="0">
                <a:solidFill>
                  <a:schemeClr val="bg1"/>
                </a:solidFill>
                <a:ea typeface="微软雅黑" panose="020B0503020204020204" pitchFamily="34" charset="-122"/>
              </a:rPr>
              <a:t>Now all who believed were together, and had all things in common,</a:t>
            </a:r>
          </a:p>
          <a:p>
            <a:pPr algn="l">
              <a:lnSpc>
                <a:spcPct val="114000"/>
              </a:lnSpc>
            </a:pPr>
            <a:r>
              <a:rPr lang="en-US" altLang="zh-CN" sz="3600" b="1" dirty="0">
                <a:solidFill>
                  <a:srgbClr val="FFFF00"/>
                </a:solidFill>
                <a:ea typeface="微软雅黑" panose="020B0503020204020204" pitchFamily="34" charset="-122"/>
              </a:rPr>
              <a:t>45 </a:t>
            </a:r>
            <a:r>
              <a:rPr lang="zh-CN" altLang="en-US" sz="3600" b="1" dirty="0">
                <a:solidFill>
                  <a:srgbClr val="FFFF00"/>
                </a:solidFill>
                <a:ea typeface="微软雅黑" panose="020B0503020204020204" pitchFamily="34" charset="-122"/>
              </a:rPr>
              <a:t>幷且賣了田産、家業，照各人所需用的分給各人。</a:t>
            </a:r>
          </a:p>
          <a:p>
            <a:pPr algn="l">
              <a:lnSpc>
                <a:spcPct val="114000"/>
              </a:lnSpc>
            </a:pPr>
            <a:r>
              <a:rPr lang="en-US" altLang="zh-CN" sz="3600" b="1" dirty="0">
                <a:solidFill>
                  <a:schemeClr val="bg1"/>
                </a:solidFill>
                <a:ea typeface="微软雅黑" panose="020B0503020204020204" pitchFamily="34" charset="-122"/>
              </a:rPr>
              <a:t>and sold their possessions and goods, and divided them among all, as anyone had need.</a:t>
            </a:r>
          </a:p>
        </p:txBody>
      </p:sp>
    </p:spTree>
    <p:extLst>
      <p:ext uri="{BB962C8B-B14F-4D97-AF65-F5344CB8AC3E}">
        <p14:creationId xmlns:p14="http://schemas.microsoft.com/office/powerpoint/2010/main" val="30985760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使徒行傳 </a:t>
            </a:r>
            <a:r>
              <a:rPr lang="en-US" altLang="zh-CN" sz="3600" b="1" u="sng" dirty="0">
                <a:solidFill>
                  <a:schemeClr val="bg1"/>
                </a:solidFill>
                <a:ea typeface="微软雅黑" panose="020B0503020204020204" pitchFamily="34" charset="-122"/>
              </a:rPr>
              <a:t>Acts 2:44-47】</a:t>
            </a:r>
          </a:p>
          <a:p>
            <a:pPr algn="l">
              <a:lnSpc>
                <a:spcPct val="114000"/>
              </a:lnSpc>
            </a:pPr>
            <a:r>
              <a:rPr lang="en-US" altLang="zh-CN" sz="3600" b="1" dirty="0">
                <a:solidFill>
                  <a:srgbClr val="FFFF00"/>
                </a:solidFill>
                <a:ea typeface="微软雅黑" panose="020B0503020204020204" pitchFamily="34" charset="-122"/>
              </a:rPr>
              <a:t>46 </a:t>
            </a:r>
            <a:r>
              <a:rPr lang="zh-CN" altLang="en-US" sz="3600" b="1" dirty="0">
                <a:solidFill>
                  <a:srgbClr val="FFFF00"/>
                </a:solidFill>
                <a:ea typeface="微软雅黑" panose="020B0503020204020204" pitchFamily="34" charset="-122"/>
              </a:rPr>
              <a:t>他們天天同心合意恒切地在殿裏，且在家中擘餅，存著歡喜誠實的心用飯，</a:t>
            </a:r>
          </a:p>
          <a:p>
            <a:pPr algn="l">
              <a:lnSpc>
                <a:spcPct val="100000"/>
              </a:lnSpc>
            </a:pPr>
            <a:r>
              <a:rPr lang="en-US" altLang="zh-CN" sz="3400" b="1" dirty="0">
                <a:solidFill>
                  <a:schemeClr val="bg1"/>
                </a:solidFill>
                <a:ea typeface="微软雅黑" panose="020B0503020204020204" pitchFamily="34" charset="-122"/>
              </a:rPr>
              <a:t>So continuing daily with one accord in the temple, and breaking bread from house to house, they ate their food with gladness and simplicity of heart,</a:t>
            </a:r>
          </a:p>
          <a:p>
            <a:pPr algn="l">
              <a:lnSpc>
                <a:spcPct val="114000"/>
              </a:lnSpc>
            </a:pPr>
            <a:r>
              <a:rPr lang="en-US" altLang="zh-CN" sz="3600" b="1" dirty="0">
                <a:solidFill>
                  <a:srgbClr val="FFFF00"/>
                </a:solidFill>
                <a:ea typeface="微软雅黑" panose="020B0503020204020204" pitchFamily="34" charset="-122"/>
              </a:rPr>
              <a:t>47 </a:t>
            </a:r>
            <a:r>
              <a:rPr lang="zh-CN" altLang="en-US" sz="3600" b="1" dirty="0">
                <a:solidFill>
                  <a:srgbClr val="FFFF00"/>
                </a:solidFill>
                <a:ea typeface="微软雅黑" panose="020B0503020204020204" pitchFamily="34" charset="-122"/>
              </a:rPr>
              <a:t>贊美　神，得衆民的喜愛。主將得救的人天天加給他們。</a:t>
            </a:r>
          </a:p>
          <a:p>
            <a:pPr algn="l">
              <a:lnSpc>
                <a:spcPct val="100000"/>
              </a:lnSpc>
            </a:pPr>
            <a:r>
              <a:rPr lang="en-US" altLang="zh-CN" sz="3400" b="1" dirty="0">
                <a:solidFill>
                  <a:schemeClr val="bg1"/>
                </a:solidFill>
                <a:ea typeface="微软雅黑" panose="020B0503020204020204" pitchFamily="34" charset="-122"/>
              </a:rPr>
              <a:t>praising God and having favor with all the people. And the Lord added to the church daily those who were being saved. </a:t>
            </a:r>
          </a:p>
        </p:txBody>
      </p:sp>
    </p:spTree>
    <p:extLst>
      <p:ext uri="{BB962C8B-B14F-4D97-AF65-F5344CB8AC3E}">
        <p14:creationId xmlns:p14="http://schemas.microsoft.com/office/powerpoint/2010/main" val="78099888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副标题 4"/>
          <p:cNvSpPr>
            <a:spLocks noGrp="1"/>
          </p:cNvSpPr>
          <p:nvPr>
            <p:ph type="subTitle" idx="1"/>
          </p:nvPr>
        </p:nvSpPr>
        <p:spPr>
          <a:xfrm>
            <a:off x="0" y="0"/>
            <a:ext cx="9144000" cy="6858000"/>
          </a:xfrm>
          <a:gradFill flip="none" rotWithShape="1">
            <a:gsLst>
              <a:gs pos="0">
                <a:schemeClr val="accent5">
                  <a:lumMod val="50000"/>
                </a:schemeClr>
              </a:gs>
              <a:gs pos="74000">
                <a:schemeClr val="accent5">
                  <a:lumMod val="75000"/>
                </a:schemeClr>
              </a:gs>
              <a:gs pos="83000">
                <a:schemeClr val="accent5">
                  <a:lumMod val="75000"/>
                </a:schemeClr>
              </a:gs>
              <a:gs pos="100000">
                <a:schemeClr val="accent5">
                  <a:lumMod val="75000"/>
                </a:schemeClr>
              </a:gs>
            </a:gsLst>
            <a:lin ang="18900000" scaled="1"/>
            <a:tileRect/>
          </a:gradFill>
        </p:spPr>
        <p:txBody>
          <a:bodyPr>
            <a:noAutofit/>
          </a:bodyPr>
          <a:lstStyle/>
          <a:p>
            <a:pPr algn="l">
              <a:lnSpc>
                <a:spcPct val="114000"/>
              </a:lnSpc>
            </a:pPr>
            <a:r>
              <a:rPr lang="en-US" altLang="zh-CN" sz="3600" b="1" u="sng" dirty="0">
                <a:solidFill>
                  <a:schemeClr val="bg1"/>
                </a:solidFill>
                <a:ea typeface="微软雅黑" panose="020B0503020204020204" pitchFamily="34" charset="-122"/>
              </a:rPr>
              <a:t>【</a:t>
            </a:r>
            <a:r>
              <a:rPr lang="zh-CN" altLang="en-US" sz="3600" b="1" u="sng" dirty="0">
                <a:solidFill>
                  <a:schemeClr val="bg1"/>
                </a:solidFill>
                <a:ea typeface="微软雅黑" panose="020B0503020204020204" pitchFamily="34" charset="-122"/>
              </a:rPr>
              <a:t>希伯來書 </a:t>
            </a:r>
            <a:r>
              <a:rPr lang="en-US" altLang="zh-CN" sz="3600" b="1" u="sng" dirty="0">
                <a:solidFill>
                  <a:schemeClr val="bg1"/>
                </a:solidFill>
                <a:ea typeface="微软雅黑" panose="020B0503020204020204" pitchFamily="34" charset="-122"/>
              </a:rPr>
              <a:t>Hebrews 10:25】</a:t>
            </a:r>
          </a:p>
          <a:p>
            <a:pPr algn="l">
              <a:lnSpc>
                <a:spcPct val="114000"/>
              </a:lnSpc>
            </a:pPr>
            <a:r>
              <a:rPr lang="zh-CN" altLang="en-US" sz="3600" b="1" dirty="0">
                <a:solidFill>
                  <a:srgbClr val="FFFF00"/>
                </a:solidFill>
                <a:ea typeface="微软雅黑" panose="020B0503020204020204" pitchFamily="34" charset="-122"/>
              </a:rPr>
              <a:t>你們不可停止聚會，好像那些停止慣了的人，倒要彼此勸勉。既知道（原文作“看見”）那日子臨近，就更當如此。</a:t>
            </a:r>
          </a:p>
          <a:p>
            <a:pPr algn="l">
              <a:lnSpc>
                <a:spcPct val="114000"/>
              </a:lnSpc>
            </a:pPr>
            <a:r>
              <a:rPr lang="en-US" altLang="zh-CN" sz="3600" b="1" dirty="0">
                <a:solidFill>
                  <a:schemeClr val="bg1"/>
                </a:solidFill>
                <a:ea typeface="微软雅黑" panose="020B0503020204020204" pitchFamily="34" charset="-122"/>
              </a:rPr>
              <a:t>not forsaking the assembling of ourselves together, as is the manner of some, but exhorting one another, and so much the more as you see the Day approaching.</a:t>
            </a:r>
          </a:p>
        </p:txBody>
      </p:sp>
    </p:spTree>
    <p:extLst>
      <p:ext uri="{BB962C8B-B14F-4D97-AF65-F5344CB8AC3E}">
        <p14:creationId xmlns:p14="http://schemas.microsoft.com/office/powerpoint/2010/main" val="1497096901"/>
      </p:ext>
    </p:extLst>
  </p:cSld>
  <p:clrMapOvr>
    <a:masterClrMapping/>
  </p:clrMapOvr>
</p:sld>
</file>

<file path=ppt/theme/theme1.xml><?xml version="1.0" encoding="utf-8"?>
<a:theme xmlns:a="http://schemas.openxmlformats.org/drawingml/2006/main" name="Office 主题">
  <a:themeElements>
    <a:clrScheme name="Office 主题">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主题">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主题">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7244</TotalTime>
  <Words>3150</Words>
  <Application>Microsoft Office PowerPoint</Application>
  <PresentationFormat>On-screen Show (4:3)</PresentationFormat>
  <Paragraphs>117</Paragraphs>
  <Slides>30</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30</vt:i4>
      </vt:variant>
    </vt:vector>
  </HeadingPairs>
  <TitlesOfParts>
    <vt:vector size="35" baseType="lpstr">
      <vt:lpstr>微软雅黑</vt:lpstr>
      <vt:lpstr>Arial</vt:lpstr>
      <vt:lpstr>Calibri</vt:lpstr>
      <vt:lpstr>Calibri Light</vt:lpstr>
      <vt:lpstr>Office 主题</vt:lpstr>
      <vt:lpstr>敬拜神 Worship God</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Barnabas Feng</dc:creator>
  <cp:lastModifiedBy>Paul Fang</cp:lastModifiedBy>
  <cp:revision>591</cp:revision>
  <dcterms:created xsi:type="dcterms:W3CDTF">2018-02-16T18:09:56Z</dcterms:created>
  <dcterms:modified xsi:type="dcterms:W3CDTF">2020-10-18T20:43:23Z</dcterms:modified>
</cp:coreProperties>
</file>