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214" r:id="rId2"/>
    <p:sldId id="1077" r:id="rId3"/>
    <p:sldId id="2691" r:id="rId4"/>
    <p:sldId id="2692" r:id="rId5"/>
    <p:sldId id="2693" r:id="rId6"/>
    <p:sldId id="2694" r:id="rId7"/>
    <p:sldId id="2695" r:id="rId8"/>
    <p:sldId id="2696" r:id="rId9"/>
    <p:sldId id="2697" r:id="rId10"/>
    <p:sldId id="2678" r:id="rId11"/>
    <p:sldId id="2698" r:id="rId12"/>
    <p:sldId id="2699" r:id="rId13"/>
    <p:sldId id="2650" r:id="rId14"/>
    <p:sldId id="2700" r:id="rId15"/>
    <p:sldId id="2679" r:id="rId16"/>
    <p:sldId id="2701" r:id="rId17"/>
    <p:sldId id="2651" r:id="rId18"/>
    <p:sldId id="2702" r:id="rId19"/>
    <p:sldId id="2680" r:id="rId20"/>
    <p:sldId id="2703" r:id="rId21"/>
    <p:sldId id="2704" r:id="rId22"/>
    <p:sldId id="2705" r:id="rId23"/>
    <p:sldId id="2706" r:id="rId24"/>
    <p:sldId id="2707" r:id="rId25"/>
    <p:sldId id="2681" r:id="rId26"/>
    <p:sldId id="2682" r:id="rId27"/>
    <p:sldId id="2683" r:id="rId28"/>
    <p:sldId id="2708" r:id="rId29"/>
    <p:sldId id="2684" r:id="rId30"/>
    <p:sldId id="2686" r:id="rId31"/>
    <p:sldId id="2685" r:id="rId32"/>
    <p:sldId id="2687"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58" d="100"/>
          <a:sy n="58" d="100"/>
        </p:scale>
        <p:origin x="66" y="120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2DFEAA-8450-4530-94BC-5C977D337C9C}" type="datetimeFigureOut">
              <a:rPr lang="zh-CN" altLang="en-US" smtClean="0"/>
              <a:t>2020/11/8</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8801D-221C-4BE6-89A4-D2BBF416E4CD}" type="slidenum">
              <a:rPr lang="zh-CN" altLang="en-US" smtClean="0"/>
              <a:t>‹#›</a:t>
            </a:fld>
            <a:endParaRPr lang="zh-CN" altLang="en-US"/>
          </a:p>
        </p:txBody>
      </p:sp>
    </p:spTree>
    <p:extLst>
      <p:ext uri="{BB962C8B-B14F-4D97-AF65-F5344CB8AC3E}">
        <p14:creationId xmlns:p14="http://schemas.microsoft.com/office/powerpoint/2010/main" val="1750073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神迹與信心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Miracles and Faith</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10/25/2020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4:39-42】</a:t>
            </a:r>
          </a:p>
          <a:p>
            <a:pPr algn="l">
              <a:lnSpc>
                <a:spcPct val="114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那城裏有好些撒瑪利亞人信了耶穌，因爲那婦人作見證說：“祂將我素來所行的一切事都給我說出來了。” </a:t>
            </a:r>
          </a:p>
          <a:p>
            <a:pPr algn="l">
              <a:lnSpc>
                <a:spcPct val="100000"/>
              </a:lnSpc>
            </a:pPr>
            <a:r>
              <a:rPr lang="en-US" altLang="zh-CN" sz="3200" b="1" dirty="0">
                <a:solidFill>
                  <a:schemeClr val="bg1"/>
                </a:solidFill>
                <a:ea typeface="微软雅黑" panose="020B0503020204020204" pitchFamily="34" charset="-122"/>
              </a:rPr>
              <a:t>And many of the Samaritans of that city believed in Him because of the word of the woman who testified, “He told me all that I ever did.”</a:t>
            </a:r>
          </a:p>
          <a:p>
            <a:pPr algn="l">
              <a:lnSpc>
                <a:spcPct val="114000"/>
              </a:lnSpc>
            </a:pPr>
            <a:r>
              <a:rPr lang="en-US" altLang="zh-CN" sz="3200" b="1" dirty="0">
                <a:solidFill>
                  <a:srgbClr val="FFFF00"/>
                </a:solidFill>
                <a:ea typeface="微软雅黑" panose="020B0503020204020204" pitchFamily="34" charset="-122"/>
              </a:rPr>
              <a:t>40 </a:t>
            </a:r>
            <a:r>
              <a:rPr lang="zh-CN" altLang="en-US" sz="3200" b="1" dirty="0">
                <a:solidFill>
                  <a:srgbClr val="FFFF00"/>
                </a:solidFill>
                <a:ea typeface="微软雅黑" panose="020B0503020204020204" pitchFamily="34" charset="-122"/>
              </a:rPr>
              <a:t>于是撒瑪利亞人來見耶穌，求祂在他們那裏住下，祂便在那裏住了兩天。</a:t>
            </a:r>
          </a:p>
          <a:p>
            <a:pPr algn="l">
              <a:lnSpc>
                <a:spcPct val="100000"/>
              </a:lnSpc>
            </a:pPr>
            <a:r>
              <a:rPr lang="en-US" altLang="zh-CN" sz="3200" b="1" dirty="0">
                <a:solidFill>
                  <a:schemeClr val="bg1"/>
                </a:solidFill>
                <a:ea typeface="微软雅黑" panose="020B0503020204020204" pitchFamily="34" charset="-122"/>
              </a:rPr>
              <a:t>So when the Samaritans had come to Him, they urged Him to stay with them; and He stayed there two days.</a:t>
            </a:r>
          </a:p>
        </p:txBody>
      </p:sp>
    </p:spTree>
    <p:extLst>
      <p:ext uri="{BB962C8B-B14F-4D97-AF65-F5344CB8AC3E}">
        <p14:creationId xmlns:p14="http://schemas.microsoft.com/office/powerpoint/2010/main" val="3717146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4:39-42】</a:t>
            </a:r>
          </a:p>
          <a:p>
            <a:pPr algn="l">
              <a:lnSpc>
                <a:spcPct val="114000"/>
              </a:lnSpc>
            </a:pPr>
            <a:r>
              <a:rPr lang="en-US" altLang="zh-CN" sz="3200" b="1" dirty="0">
                <a:solidFill>
                  <a:srgbClr val="FFFF00"/>
                </a:solidFill>
                <a:ea typeface="微软雅黑" panose="020B0503020204020204" pitchFamily="34" charset="-122"/>
              </a:rPr>
              <a:t>41 </a:t>
            </a:r>
            <a:r>
              <a:rPr lang="zh-CN" altLang="en-US" sz="3200" b="1" dirty="0">
                <a:solidFill>
                  <a:srgbClr val="FFFF00"/>
                </a:solidFill>
                <a:ea typeface="微软雅黑" panose="020B0503020204020204" pitchFamily="34" charset="-122"/>
              </a:rPr>
              <a:t>因耶穌的話，信的人就更多了。</a:t>
            </a:r>
          </a:p>
          <a:p>
            <a:pPr algn="l">
              <a:lnSpc>
                <a:spcPct val="114000"/>
              </a:lnSpc>
            </a:pPr>
            <a:r>
              <a:rPr lang="en-US" altLang="zh-CN" sz="3200" b="1" dirty="0">
                <a:solidFill>
                  <a:schemeClr val="bg1"/>
                </a:solidFill>
                <a:ea typeface="微软雅黑" panose="020B0503020204020204" pitchFamily="34" charset="-122"/>
              </a:rPr>
              <a:t>And many more believed because of His own word.</a:t>
            </a:r>
          </a:p>
          <a:p>
            <a:pPr algn="l">
              <a:lnSpc>
                <a:spcPct val="114000"/>
              </a:lnSpc>
            </a:pPr>
            <a:r>
              <a:rPr lang="en-US" altLang="zh-CN" sz="3200" b="1" dirty="0">
                <a:solidFill>
                  <a:srgbClr val="FFFF00"/>
                </a:solidFill>
                <a:ea typeface="微软雅黑" panose="020B0503020204020204" pitchFamily="34" charset="-122"/>
              </a:rPr>
              <a:t>42 </a:t>
            </a:r>
            <a:r>
              <a:rPr lang="zh-CN" altLang="en-US" sz="3200" b="1" dirty="0">
                <a:solidFill>
                  <a:srgbClr val="FFFF00"/>
                </a:solidFill>
                <a:ea typeface="微软雅黑" panose="020B0503020204020204" pitchFamily="34" charset="-122"/>
              </a:rPr>
              <a:t>便對婦人說：“現在我們信，不是因爲你的話，是我們親自聽見了，知道這真是救世主。”</a:t>
            </a:r>
          </a:p>
          <a:p>
            <a:pPr algn="l">
              <a:lnSpc>
                <a:spcPct val="114000"/>
              </a:lnSpc>
            </a:pPr>
            <a:r>
              <a:rPr lang="en-US" altLang="zh-CN" sz="3200" b="1" dirty="0">
                <a:solidFill>
                  <a:schemeClr val="bg1"/>
                </a:solidFill>
                <a:ea typeface="微软雅黑" panose="020B0503020204020204" pitchFamily="34" charset="-122"/>
              </a:rPr>
              <a:t>Then they said to the woman, “Now we believe, not because of what you said, for we ourselves have heard Him and we know that this is indeed the Christ, the Savior of the world.”</a:t>
            </a:r>
          </a:p>
        </p:txBody>
      </p:sp>
    </p:spTree>
    <p:extLst>
      <p:ext uri="{BB962C8B-B14F-4D97-AF65-F5344CB8AC3E}">
        <p14:creationId xmlns:p14="http://schemas.microsoft.com/office/powerpoint/2010/main" val="588886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4:45】</a:t>
            </a:r>
          </a:p>
          <a:p>
            <a:pPr algn="l">
              <a:lnSpc>
                <a:spcPct val="114000"/>
              </a:lnSpc>
            </a:pPr>
            <a:r>
              <a:rPr lang="zh-CN" altLang="en-US" sz="3600" b="1" dirty="0">
                <a:solidFill>
                  <a:srgbClr val="FFFF00"/>
                </a:solidFill>
                <a:ea typeface="微软雅黑" panose="020B0503020204020204" pitchFamily="34" charset="-122"/>
              </a:rPr>
              <a:t>到了加利利，加利利人既然看見祂在耶路撒冷過節所行的一切事，就接待祂，因爲他們也是上去過節。</a:t>
            </a:r>
          </a:p>
          <a:p>
            <a:pPr algn="l">
              <a:lnSpc>
                <a:spcPct val="114000"/>
              </a:lnSpc>
            </a:pPr>
            <a:r>
              <a:rPr lang="en-US" altLang="zh-CN" sz="3600" b="1" dirty="0">
                <a:solidFill>
                  <a:schemeClr val="bg1"/>
                </a:solidFill>
                <a:ea typeface="微软雅黑" panose="020B0503020204020204" pitchFamily="34" charset="-122"/>
              </a:rPr>
              <a:t>So when He came to Galilee, the Galileans received Him, having seen all the things He did in Jerusalem at the feast; for they also had gone to the feast.</a:t>
            </a:r>
          </a:p>
        </p:txBody>
      </p:sp>
    </p:spTree>
    <p:extLst>
      <p:ext uri="{BB962C8B-B14F-4D97-AF65-F5344CB8AC3E}">
        <p14:creationId xmlns:p14="http://schemas.microsoft.com/office/powerpoint/2010/main" val="2140748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12:39】</a:t>
            </a:r>
          </a:p>
          <a:p>
            <a:pPr algn="l">
              <a:lnSpc>
                <a:spcPct val="114000"/>
              </a:lnSpc>
            </a:pPr>
            <a:r>
              <a:rPr lang="zh-CN" altLang="en-US" sz="3600" b="1" dirty="0">
                <a:solidFill>
                  <a:srgbClr val="FFFF00"/>
                </a:solidFill>
                <a:ea typeface="微软雅黑" panose="020B0503020204020204" pitchFamily="34" charset="-122"/>
              </a:rPr>
              <a:t>耶穌回答說：“一個邪惡、淫亂的世代求看神迹，除了先知約拿的神迹以外，再沒有神迹給他們看。</a:t>
            </a:r>
          </a:p>
          <a:p>
            <a:pPr algn="l">
              <a:lnSpc>
                <a:spcPct val="114000"/>
              </a:lnSpc>
            </a:pPr>
            <a:r>
              <a:rPr lang="en-US" altLang="zh-CN" sz="3600" b="1" dirty="0">
                <a:solidFill>
                  <a:schemeClr val="bg1"/>
                </a:solidFill>
                <a:ea typeface="微软雅黑" panose="020B0503020204020204" pitchFamily="34" charset="-122"/>
              </a:rPr>
              <a:t>But He answered and said to them, “An evil and adulterous generation seeks after a sign, and no sign will be given to it except the sign of the prophet Jonah.</a:t>
            </a:r>
          </a:p>
        </p:txBody>
      </p:sp>
    </p:spTree>
    <p:extLst>
      <p:ext uri="{BB962C8B-B14F-4D97-AF65-F5344CB8AC3E}">
        <p14:creationId xmlns:p14="http://schemas.microsoft.com/office/powerpoint/2010/main" val="1804757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20:29】</a:t>
            </a:r>
          </a:p>
          <a:p>
            <a:pPr algn="l">
              <a:lnSpc>
                <a:spcPct val="114000"/>
              </a:lnSpc>
            </a:pPr>
            <a:r>
              <a:rPr lang="zh-CN" altLang="en-US" sz="3600" b="1" dirty="0">
                <a:solidFill>
                  <a:srgbClr val="FFFF00"/>
                </a:solidFill>
                <a:ea typeface="微软雅黑" panose="020B0503020204020204" pitchFamily="34" charset="-122"/>
              </a:rPr>
              <a:t>耶穌對他說：“你因看見了我才信；那沒有看見就信的有福了。”</a:t>
            </a:r>
          </a:p>
          <a:p>
            <a:pPr algn="l">
              <a:lnSpc>
                <a:spcPct val="114000"/>
              </a:lnSpc>
            </a:pPr>
            <a:r>
              <a:rPr lang="en-US" altLang="zh-CN" sz="3600" b="1" dirty="0">
                <a:solidFill>
                  <a:schemeClr val="bg1"/>
                </a:solidFill>
                <a:ea typeface="微软雅黑" panose="020B0503020204020204" pitchFamily="34" charset="-122"/>
              </a:rPr>
              <a:t>Jesus said to him, “Thomas, because you have seen Me, you have believed. Blessed are those who have not seen and yet have believed.”</a:t>
            </a:r>
          </a:p>
        </p:txBody>
      </p:sp>
    </p:spTree>
    <p:extLst>
      <p:ext uri="{BB962C8B-B14F-4D97-AF65-F5344CB8AC3E}">
        <p14:creationId xmlns:p14="http://schemas.microsoft.com/office/powerpoint/2010/main" val="4012424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3:7-11】</a:t>
            </a:r>
          </a:p>
          <a:p>
            <a:pPr algn="l">
              <a:lnSpc>
                <a:spcPct val="114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聖靈有話說：“你們今日若聽祂的話，</a:t>
            </a:r>
          </a:p>
          <a:p>
            <a:pPr algn="l">
              <a:lnSpc>
                <a:spcPct val="100000"/>
              </a:lnSpc>
            </a:pPr>
            <a:r>
              <a:rPr lang="en-US" altLang="zh-CN" sz="3200" b="1" dirty="0">
                <a:solidFill>
                  <a:schemeClr val="bg1"/>
                </a:solidFill>
                <a:ea typeface="微软雅黑" panose="020B0503020204020204" pitchFamily="34" charset="-122"/>
              </a:rPr>
              <a:t>Therefore, as the Holy Spirit </a:t>
            </a:r>
            <a:r>
              <a:rPr lang="en-US" altLang="zh-CN" sz="3200" b="1" dirty="0" err="1">
                <a:solidFill>
                  <a:schemeClr val="bg1"/>
                </a:solidFill>
                <a:ea typeface="微软雅黑" panose="020B0503020204020204" pitchFamily="34" charset="-122"/>
              </a:rPr>
              <a:t>says:“Today</a:t>
            </a:r>
            <a:r>
              <a:rPr lang="en-US" altLang="zh-CN" sz="3200" b="1" dirty="0">
                <a:solidFill>
                  <a:schemeClr val="bg1"/>
                </a:solidFill>
                <a:ea typeface="微软雅黑" panose="020B0503020204020204" pitchFamily="34" charset="-122"/>
              </a:rPr>
              <a:t>, if you will hear His voice,</a:t>
            </a:r>
          </a:p>
          <a:p>
            <a:pPr algn="l">
              <a:lnSpc>
                <a:spcPct val="114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就不可硬著心，像在曠野惹祂發怒、試探祂的時候一樣。 </a:t>
            </a:r>
            <a:r>
              <a:rPr lang="en-US" altLang="zh-CN" sz="3200" b="1" dirty="0">
                <a:solidFill>
                  <a:schemeClr val="bg1"/>
                </a:solidFill>
                <a:ea typeface="微软雅黑" panose="020B0503020204020204" pitchFamily="34" charset="-122"/>
              </a:rPr>
              <a:t>Do not harden your hearts as in the rebellion, In the day of trial in the wilderness,</a:t>
            </a:r>
          </a:p>
          <a:p>
            <a:pPr algn="l">
              <a:lnSpc>
                <a:spcPct val="114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在那裏，你們的祖宗試我探我，幷且觀看我的作爲有四十年之久。</a:t>
            </a:r>
          </a:p>
          <a:p>
            <a:pPr algn="l">
              <a:lnSpc>
                <a:spcPct val="100000"/>
              </a:lnSpc>
            </a:pPr>
            <a:r>
              <a:rPr lang="en-US" altLang="zh-CN" sz="3200" b="1" dirty="0">
                <a:solidFill>
                  <a:schemeClr val="bg1"/>
                </a:solidFill>
                <a:ea typeface="微软雅黑" panose="020B0503020204020204" pitchFamily="34" charset="-122"/>
              </a:rPr>
              <a:t>Where your fathers tested Me, tried Me, And saw My works forty years.</a:t>
            </a:r>
          </a:p>
        </p:txBody>
      </p:sp>
    </p:spTree>
    <p:extLst>
      <p:ext uri="{BB962C8B-B14F-4D97-AF65-F5344CB8AC3E}">
        <p14:creationId xmlns:p14="http://schemas.microsoft.com/office/powerpoint/2010/main" val="3799399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3:7-11】</a:t>
            </a:r>
          </a:p>
          <a:p>
            <a:pPr algn="l">
              <a:lnSpc>
                <a:spcPct val="114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所以我厭煩那世代的人，說：‘他們心裏常常迷糊，竟不曉得我的作爲！’</a:t>
            </a:r>
          </a:p>
          <a:p>
            <a:pPr algn="l">
              <a:lnSpc>
                <a:spcPct val="114000"/>
              </a:lnSpc>
            </a:pPr>
            <a:r>
              <a:rPr lang="en-US" altLang="zh-CN" sz="3200" b="1" dirty="0">
                <a:solidFill>
                  <a:schemeClr val="bg1"/>
                </a:solidFill>
                <a:ea typeface="微软雅黑" panose="020B0503020204020204" pitchFamily="34" charset="-122"/>
              </a:rPr>
              <a:t>Therefore I was angry with that generation, And said, ‘They always go astray in their heart, And they have not known My ways.’</a:t>
            </a:r>
          </a:p>
          <a:p>
            <a:pPr algn="l">
              <a:lnSpc>
                <a:spcPct val="114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我就在怒中起誓說：‘他們斷不可進入我的安息。’”</a:t>
            </a:r>
          </a:p>
          <a:p>
            <a:pPr algn="l">
              <a:lnSpc>
                <a:spcPct val="114000"/>
              </a:lnSpc>
            </a:pPr>
            <a:r>
              <a:rPr lang="en-US" altLang="zh-CN" sz="3200" b="1" dirty="0">
                <a:solidFill>
                  <a:schemeClr val="bg1"/>
                </a:solidFill>
                <a:ea typeface="微软雅黑" panose="020B0503020204020204" pitchFamily="34" charset="-122"/>
              </a:rPr>
              <a:t>So I swore in My </a:t>
            </a:r>
            <a:r>
              <a:rPr lang="en-US" altLang="zh-CN" sz="3200" b="1" dirty="0" err="1">
                <a:solidFill>
                  <a:schemeClr val="bg1"/>
                </a:solidFill>
                <a:ea typeface="微软雅黑" panose="020B0503020204020204" pitchFamily="34" charset="-122"/>
              </a:rPr>
              <a:t>wrath,‘They</a:t>
            </a:r>
            <a:r>
              <a:rPr lang="en-US" altLang="zh-CN" sz="3200" b="1" dirty="0">
                <a:solidFill>
                  <a:schemeClr val="bg1"/>
                </a:solidFill>
                <a:ea typeface="微软雅黑" panose="020B0503020204020204" pitchFamily="34" charset="-122"/>
              </a:rPr>
              <a:t> shall not enter My rest.’”</a:t>
            </a:r>
          </a:p>
        </p:txBody>
      </p:sp>
    </p:spTree>
    <p:extLst>
      <p:ext uri="{BB962C8B-B14F-4D97-AF65-F5344CB8AC3E}">
        <p14:creationId xmlns:p14="http://schemas.microsoft.com/office/powerpoint/2010/main" val="2264846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7:3-5】</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耶穌的弟兄就對祂說：“你離開這裏上猶太去吧！叫你的門徒也看見你所行的事。</a:t>
            </a:r>
          </a:p>
          <a:p>
            <a:pPr algn="l">
              <a:lnSpc>
                <a:spcPct val="100000"/>
              </a:lnSpc>
            </a:pPr>
            <a:r>
              <a:rPr lang="en-US" altLang="zh-CN" sz="3400" b="1" dirty="0">
                <a:solidFill>
                  <a:schemeClr val="bg1"/>
                </a:solidFill>
                <a:ea typeface="微软雅黑" panose="020B0503020204020204" pitchFamily="34" charset="-122"/>
              </a:rPr>
              <a:t>His brothers therefore said to Him, “Depart from here and go into Judea, that Your disciples also may see the works that You are doing.</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人要顯揚名聲，沒有在暗處行事的，你如果行這些事，就當將自己顯明給世人看。” </a:t>
            </a:r>
          </a:p>
          <a:p>
            <a:pPr algn="l">
              <a:lnSpc>
                <a:spcPct val="114000"/>
              </a:lnSpc>
            </a:pPr>
            <a:r>
              <a:rPr lang="en-US" altLang="zh-CN" sz="3400" b="1" dirty="0">
                <a:solidFill>
                  <a:schemeClr val="bg1"/>
                </a:solidFill>
                <a:ea typeface="微软雅黑" panose="020B0503020204020204" pitchFamily="34" charset="-122"/>
              </a:rPr>
              <a:t>For no one does anything in secret while he himself seeks to be known openly. If You do these things, show Yourself to the world.”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04203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7:3-5】</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因爲連祂的弟兄說這話，是因爲不信祂。</a:t>
            </a:r>
          </a:p>
          <a:p>
            <a:pPr algn="l">
              <a:lnSpc>
                <a:spcPct val="114000"/>
              </a:lnSpc>
            </a:pPr>
            <a:r>
              <a:rPr lang="en-US" altLang="zh-CN" sz="3600" b="1" dirty="0">
                <a:solidFill>
                  <a:schemeClr val="bg1"/>
                </a:solidFill>
                <a:ea typeface="微软雅黑" panose="020B0503020204020204" pitchFamily="34" charset="-122"/>
              </a:rPr>
              <a:t>For even His brothers did not believe in Him.</a:t>
            </a:r>
          </a:p>
        </p:txBody>
      </p:sp>
    </p:spTree>
    <p:extLst>
      <p:ext uri="{BB962C8B-B14F-4D97-AF65-F5344CB8AC3E}">
        <p14:creationId xmlns:p14="http://schemas.microsoft.com/office/powerpoint/2010/main" val="366147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4:46-53】</a:t>
            </a:r>
          </a:p>
          <a:p>
            <a:pPr algn="l">
              <a:lnSpc>
                <a:spcPct val="114000"/>
              </a:lnSpc>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耶穌又到了加利利的迦拿，就是祂從前變水爲酒的地方。有一個大臣，他的兒子在迦百農患病。</a:t>
            </a:r>
          </a:p>
          <a:p>
            <a:pPr algn="l">
              <a:lnSpc>
                <a:spcPct val="100000"/>
              </a:lnSpc>
            </a:pPr>
            <a:r>
              <a:rPr lang="en-US" altLang="zh-CN" sz="3200" b="1" dirty="0">
                <a:solidFill>
                  <a:schemeClr val="bg1"/>
                </a:solidFill>
                <a:ea typeface="微软雅黑" panose="020B0503020204020204" pitchFamily="34" charset="-122"/>
              </a:rPr>
              <a:t>So Jesus came again to Cana of Galilee where He had made the water wine. And there was a certain nobleman whose son was sick at Capernaum.</a:t>
            </a:r>
          </a:p>
          <a:p>
            <a:pPr algn="l">
              <a:lnSpc>
                <a:spcPct val="114000"/>
              </a:lnSpc>
            </a:pPr>
            <a:r>
              <a:rPr lang="en-US" altLang="zh-CN" sz="3200" b="1" dirty="0">
                <a:solidFill>
                  <a:srgbClr val="FFFF00"/>
                </a:solidFill>
                <a:ea typeface="微软雅黑" panose="020B0503020204020204" pitchFamily="34" charset="-122"/>
              </a:rPr>
              <a:t>47 </a:t>
            </a:r>
            <a:r>
              <a:rPr lang="zh-CN" altLang="en-US" sz="3200" b="1" dirty="0">
                <a:solidFill>
                  <a:srgbClr val="FFFF00"/>
                </a:solidFill>
                <a:ea typeface="微软雅黑" panose="020B0503020204020204" pitchFamily="34" charset="-122"/>
              </a:rPr>
              <a:t>他聽見耶穌從猶太到了加利利，就來見祂，求祂下去醫治他的兒子，因爲他兒子快要死了。</a:t>
            </a:r>
          </a:p>
          <a:p>
            <a:pPr algn="l">
              <a:lnSpc>
                <a:spcPct val="100000"/>
              </a:lnSpc>
            </a:pPr>
            <a:r>
              <a:rPr lang="en-US" altLang="zh-CN" sz="3200" b="1" dirty="0">
                <a:solidFill>
                  <a:schemeClr val="bg1"/>
                </a:solidFill>
                <a:ea typeface="微软雅黑" panose="020B0503020204020204" pitchFamily="34" charset="-122"/>
              </a:rPr>
              <a:t>When he heard that Jesus had come out of Judea into Galilee, he went to Him and implored Him to come down and heal his son, for he was at the point of death.</a:t>
            </a:r>
          </a:p>
        </p:txBody>
      </p:sp>
    </p:spTree>
    <p:extLst>
      <p:ext uri="{BB962C8B-B14F-4D97-AF65-F5344CB8AC3E}">
        <p14:creationId xmlns:p14="http://schemas.microsoft.com/office/powerpoint/2010/main" val="665583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4:43-54】</a:t>
            </a:r>
          </a:p>
          <a:p>
            <a:pPr algn="l">
              <a:lnSpc>
                <a:spcPct val="114000"/>
              </a:lnSpc>
            </a:pPr>
            <a:r>
              <a:rPr lang="en-US" altLang="zh-CN" sz="3600" b="1" dirty="0">
                <a:solidFill>
                  <a:srgbClr val="FFFF00"/>
                </a:solidFill>
                <a:ea typeface="微软雅黑" panose="020B0503020204020204" pitchFamily="34" charset="-122"/>
              </a:rPr>
              <a:t>43 </a:t>
            </a:r>
            <a:r>
              <a:rPr lang="zh-CN" altLang="en-US" sz="3600" b="1" dirty="0">
                <a:solidFill>
                  <a:srgbClr val="FFFF00"/>
                </a:solidFill>
                <a:ea typeface="微软雅黑" panose="020B0503020204020204" pitchFamily="34" charset="-122"/>
              </a:rPr>
              <a:t>過了那兩天，耶穌離了那地方，往加利利去。</a:t>
            </a:r>
          </a:p>
          <a:p>
            <a:pPr algn="l">
              <a:lnSpc>
                <a:spcPct val="114000"/>
              </a:lnSpc>
            </a:pPr>
            <a:r>
              <a:rPr lang="en-US" altLang="zh-CN" sz="3600" b="1" dirty="0">
                <a:solidFill>
                  <a:schemeClr val="bg1"/>
                </a:solidFill>
                <a:ea typeface="微软雅黑" panose="020B0503020204020204" pitchFamily="34" charset="-122"/>
              </a:rPr>
              <a:t>Now after the two days He departed from there and went to Galilee.</a:t>
            </a:r>
          </a:p>
          <a:p>
            <a:pPr algn="l">
              <a:lnSpc>
                <a:spcPct val="114000"/>
              </a:lnSpc>
            </a:pPr>
            <a:r>
              <a:rPr lang="en-US" altLang="zh-CN" sz="3600" b="1" dirty="0">
                <a:solidFill>
                  <a:srgbClr val="FFFF00"/>
                </a:solidFill>
                <a:ea typeface="微软雅黑" panose="020B0503020204020204" pitchFamily="34" charset="-122"/>
              </a:rPr>
              <a:t>44 </a:t>
            </a:r>
            <a:r>
              <a:rPr lang="zh-CN" altLang="en-US" sz="3600" b="1" dirty="0">
                <a:solidFill>
                  <a:srgbClr val="FFFF00"/>
                </a:solidFill>
                <a:ea typeface="微软雅黑" panose="020B0503020204020204" pitchFamily="34" charset="-122"/>
              </a:rPr>
              <a:t>因爲耶穌自己作過見證說：“先知在本地是沒有人尊敬的。” </a:t>
            </a:r>
          </a:p>
          <a:p>
            <a:pPr algn="l">
              <a:lnSpc>
                <a:spcPct val="114000"/>
              </a:lnSpc>
            </a:pPr>
            <a:r>
              <a:rPr lang="en-US" altLang="zh-CN" sz="3600" b="1" dirty="0">
                <a:solidFill>
                  <a:schemeClr val="bg1"/>
                </a:solidFill>
                <a:ea typeface="微软雅黑" panose="020B0503020204020204" pitchFamily="34" charset="-122"/>
              </a:rPr>
              <a:t>For Jesus Himself testified that a prophet has no honor in his own country.</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4:46-53】</a:t>
            </a:r>
          </a:p>
          <a:p>
            <a:pPr algn="l">
              <a:lnSpc>
                <a:spcPct val="114000"/>
              </a:lnSpc>
            </a:pPr>
            <a:r>
              <a:rPr lang="en-US" altLang="zh-CN" sz="3200" b="1" dirty="0">
                <a:solidFill>
                  <a:srgbClr val="FFFF00"/>
                </a:solidFill>
                <a:ea typeface="微软雅黑" panose="020B0503020204020204" pitchFamily="34" charset="-122"/>
              </a:rPr>
              <a:t>48 </a:t>
            </a:r>
            <a:r>
              <a:rPr lang="zh-CN" altLang="en-US" sz="3200" b="1" dirty="0">
                <a:solidFill>
                  <a:srgbClr val="FFFF00"/>
                </a:solidFill>
                <a:ea typeface="微软雅黑" panose="020B0503020204020204" pitchFamily="34" charset="-122"/>
              </a:rPr>
              <a:t>耶穌就對他說：“若不看見神迹奇事，你們總是不信。” </a:t>
            </a:r>
          </a:p>
          <a:p>
            <a:pPr algn="l">
              <a:lnSpc>
                <a:spcPct val="114000"/>
              </a:lnSpc>
            </a:pPr>
            <a:r>
              <a:rPr lang="en-US" altLang="zh-CN" sz="3200" b="1" dirty="0">
                <a:solidFill>
                  <a:schemeClr val="bg1"/>
                </a:solidFill>
                <a:ea typeface="微软雅黑" panose="020B0503020204020204" pitchFamily="34" charset="-122"/>
              </a:rPr>
              <a:t>Then Jesus said to him, “Unless you people see signs and wonders, you will by no means believe.”</a:t>
            </a:r>
          </a:p>
          <a:p>
            <a:pPr algn="l">
              <a:lnSpc>
                <a:spcPct val="114000"/>
              </a:lnSpc>
            </a:pPr>
            <a:r>
              <a:rPr lang="en-US" altLang="zh-CN" sz="3200" b="1" dirty="0">
                <a:solidFill>
                  <a:srgbClr val="FFFF00"/>
                </a:solidFill>
                <a:ea typeface="微软雅黑" panose="020B0503020204020204" pitchFamily="34" charset="-122"/>
              </a:rPr>
              <a:t>49 </a:t>
            </a:r>
            <a:r>
              <a:rPr lang="zh-CN" altLang="en-US" sz="3200" b="1" dirty="0">
                <a:solidFill>
                  <a:srgbClr val="FFFF00"/>
                </a:solidFill>
                <a:ea typeface="微软雅黑" panose="020B0503020204020204" pitchFamily="34" charset="-122"/>
              </a:rPr>
              <a:t>那大臣說：“先生，求你趁著我的孩子還沒有死就下去。” </a:t>
            </a:r>
          </a:p>
          <a:p>
            <a:pPr algn="l">
              <a:lnSpc>
                <a:spcPct val="114000"/>
              </a:lnSpc>
            </a:pPr>
            <a:r>
              <a:rPr lang="en-US" altLang="zh-CN" sz="3200" b="1" dirty="0">
                <a:solidFill>
                  <a:schemeClr val="bg1"/>
                </a:solidFill>
                <a:ea typeface="微软雅黑" panose="020B0503020204020204" pitchFamily="34" charset="-122"/>
              </a:rPr>
              <a:t>The nobleman said to Him, “Sir, come down before my child dies!”</a:t>
            </a:r>
          </a:p>
        </p:txBody>
      </p:sp>
    </p:spTree>
    <p:extLst>
      <p:ext uri="{BB962C8B-B14F-4D97-AF65-F5344CB8AC3E}">
        <p14:creationId xmlns:p14="http://schemas.microsoft.com/office/powerpoint/2010/main" val="22759860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4:46-53】</a:t>
            </a:r>
          </a:p>
          <a:p>
            <a:pPr algn="l">
              <a:lnSpc>
                <a:spcPct val="114000"/>
              </a:lnSpc>
            </a:pPr>
            <a:r>
              <a:rPr lang="en-US" altLang="zh-CN" sz="3200" b="1" dirty="0">
                <a:solidFill>
                  <a:srgbClr val="FFFF00"/>
                </a:solidFill>
                <a:ea typeface="微软雅黑" panose="020B0503020204020204" pitchFamily="34" charset="-122"/>
              </a:rPr>
              <a:t>50 </a:t>
            </a:r>
            <a:r>
              <a:rPr lang="zh-CN" altLang="en-US" sz="3200" b="1" dirty="0">
                <a:solidFill>
                  <a:srgbClr val="FFFF00"/>
                </a:solidFill>
                <a:ea typeface="微软雅黑" panose="020B0503020204020204" pitchFamily="34" charset="-122"/>
              </a:rPr>
              <a:t>耶穌對他說：“回去吧！你的兒子活了。”那人信耶穌所說的話，就回去了。</a:t>
            </a:r>
          </a:p>
          <a:p>
            <a:pPr algn="l">
              <a:lnSpc>
                <a:spcPct val="114000"/>
              </a:lnSpc>
            </a:pPr>
            <a:r>
              <a:rPr lang="en-US" altLang="zh-CN" sz="3200" b="1" dirty="0">
                <a:solidFill>
                  <a:schemeClr val="bg1"/>
                </a:solidFill>
                <a:ea typeface="微软雅黑" panose="020B0503020204020204" pitchFamily="34" charset="-122"/>
              </a:rPr>
              <a:t>Jesus said to him, “Go your way; your son lives.” So the man believed the word that Jesus spoke to him, and he went his way.</a:t>
            </a:r>
          </a:p>
          <a:p>
            <a:pPr algn="l">
              <a:lnSpc>
                <a:spcPct val="114000"/>
              </a:lnSpc>
            </a:pPr>
            <a:r>
              <a:rPr lang="en-US" altLang="zh-CN" sz="3200" b="1" dirty="0">
                <a:solidFill>
                  <a:srgbClr val="FFFF00"/>
                </a:solidFill>
                <a:ea typeface="微软雅黑" panose="020B0503020204020204" pitchFamily="34" charset="-122"/>
              </a:rPr>
              <a:t>51 </a:t>
            </a:r>
            <a:r>
              <a:rPr lang="zh-CN" altLang="en-US" sz="3200" b="1" dirty="0">
                <a:solidFill>
                  <a:srgbClr val="FFFF00"/>
                </a:solidFill>
                <a:ea typeface="微软雅黑" panose="020B0503020204020204" pitchFamily="34" charset="-122"/>
              </a:rPr>
              <a:t>正下去的時候，他的僕人迎見他，說他的兒子活了。</a:t>
            </a:r>
          </a:p>
          <a:p>
            <a:pPr algn="l">
              <a:lnSpc>
                <a:spcPct val="114000"/>
              </a:lnSpc>
            </a:pPr>
            <a:r>
              <a:rPr lang="en-US" altLang="zh-CN" sz="3200" b="1" dirty="0">
                <a:solidFill>
                  <a:schemeClr val="bg1"/>
                </a:solidFill>
                <a:ea typeface="微软雅黑" panose="020B0503020204020204" pitchFamily="34" charset="-122"/>
              </a:rPr>
              <a:t>And as he was now going down, his servants met him and told him, saying, “Your son lives!”</a:t>
            </a:r>
          </a:p>
        </p:txBody>
      </p:sp>
    </p:spTree>
    <p:extLst>
      <p:ext uri="{BB962C8B-B14F-4D97-AF65-F5344CB8AC3E}">
        <p14:creationId xmlns:p14="http://schemas.microsoft.com/office/powerpoint/2010/main" val="1650688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4:46-53】</a:t>
            </a:r>
          </a:p>
          <a:p>
            <a:pPr algn="l">
              <a:lnSpc>
                <a:spcPct val="114000"/>
              </a:lnSpc>
            </a:pPr>
            <a:r>
              <a:rPr lang="en-US" altLang="zh-CN" sz="3200" b="1" dirty="0">
                <a:solidFill>
                  <a:srgbClr val="FFFF00"/>
                </a:solidFill>
                <a:ea typeface="微软雅黑" panose="020B0503020204020204" pitchFamily="34" charset="-122"/>
              </a:rPr>
              <a:t>52 </a:t>
            </a:r>
            <a:r>
              <a:rPr lang="zh-CN" altLang="en-US" sz="3200" b="1" dirty="0">
                <a:solidFill>
                  <a:srgbClr val="FFFF00"/>
                </a:solidFill>
                <a:ea typeface="微软雅黑" panose="020B0503020204020204" pitchFamily="34" charset="-122"/>
              </a:rPr>
              <a:t>他就問什麽時候見好的。他們說：“昨日未時熱就退了。” </a:t>
            </a:r>
          </a:p>
          <a:p>
            <a:pPr algn="l">
              <a:lnSpc>
                <a:spcPct val="114000"/>
              </a:lnSpc>
            </a:pPr>
            <a:r>
              <a:rPr lang="en-US" altLang="zh-CN" sz="3200" b="1" dirty="0">
                <a:solidFill>
                  <a:schemeClr val="bg1"/>
                </a:solidFill>
                <a:ea typeface="微软雅黑" panose="020B0503020204020204" pitchFamily="34" charset="-122"/>
              </a:rPr>
              <a:t>Then he inquired of them the hour when he got better. And they said to him, “Yesterday at the seventh hour the fever left him.”</a:t>
            </a:r>
          </a:p>
          <a:p>
            <a:pPr algn="l">
              <a:lnSpc>
                <a:spcPct val="114000"/>
              </a:lnSpc>
            </a:pPr>
            <a:r>
              <a:rPr lang="en-US" altLang="zh-CN" sz="3200" b="1" dirty="0">
                <a:solidFill>
                  <a:srgbClr val="FFFF00"/>
                </a:solidFill>
                <a:ea typeface="微软雅黑" panose="020B0503020204020204" pitchFamily="34" charset="-122"/>
              </a:rPr>
              <a:t>53 </a:t>
            </a:r>
            <a:r>
              <a:rPr lang="zh-CN" altLang="en-US" sz="3200" b="1" dirty="0">
                <a:solidFill>
                  <a:srgbClr val="FFFF00"/>
                </a:solidFill>
                <a:ea typeface="微软雅黑" panose="020B0503020204020204" pitchFamily="34" charset="-122"/>
              </a:rPr>
              <a:t>他便知道這正是耶穌對他說“你兒子活了”的時候；他自己和全家就都信了。</a:t>
            </a:r>
          </a:p>
          <a:p>
            <a:pPr algn="l">
              <a:lnSpc>
                <a:spcPct val="114000"/>
              </a:lnSpc>
            </a:pPr>
            <a:r>
              <a:rPr lang="en-US" altLang="zh-CN" sz="3200" b="1" dirty="0">
                <a:solidFill>
                  <a:schemeClr val="bg1"/>
                </a:solidFill>
                <a:ea typeface="微软雅黑" panose="020B0503020204020204" pitchFamily="34" charset="-122"/>
              </a:rPr>
              <a:t>So the father knew that it was at the same hour in which Jesus said to him, “Your son lives.” And he himself believed, and his whole household.</a:t>
            </a:r>
          </a:p>
        </p:txBody>
      </p:sp>
    </p:spTree>
    <p:extLst>
      <p:ext uri="{BB962C8B-B14F-4D97-AF65-F5344CB8AC3E}">
        <p14:creationId xmlns:p14="http://schemas.microsoft.com/office/powerpoint/2010/main" val="17852265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4:51-53】</a:t>
            </a:r>
          </a:p>
          <a:p>
            <a:pPr algn="l">
              <a:lnSpc>
                <a:spcPct val="114000"/>
              </a:lnSpc>
            </a:pPr>
            <a:r>
              <a:rPr lang="en-US" altLang="zh-CN" sz="3600" b="1" dirty="0">
                <a:solidFill>
                  <a:srgbClr val="FFFF00"/>
                </a:solidFill>
                <a:ea typeface="微软雅黑" panose="020B0503020204020204" pitchFamily="34" charset="-122"/>
              </a:rPr>
              <a:t>51 </a:t>
            </a:r>
            <a:r>
              <a:rPr lang="zh-CN" altLang="en-US" sz="3600" b="1" dirty="0">
                <a:solidFill>
                  <a:srgbClr val="FFFF00"/>
                </a:solidFill>
                <a:ea typeface="微软雅黑" panose="020B0503020204020204" pitchFamily="34" charset="-122"/>
              </a:rPr>
              <a:t>正下去的時候，他的僕人迎見他，說他的兒子活了。</a:t>
            </a:r>
          </a:p>
          <a:p>
            <a:pPr algn="l">
              <a:lnSpc>
                <a:spcPct val="114000"/>
              </a:lnSpc>
            </a:pPr>
            <a:r>
              <a:rPr lang="en-US" altLang="zh-CN" sz="3600" b="1" dirty="0">
                <a:solidFill>
                  <a:schemeClr val="bg1"/>
                </a:solidFill>
                <a:ea typeface="微软雅黑" panose="020B0503020204020204" pitchFamily="34" charset="-122"/>
              </a:rPr>
              <a:t>And as he was now going down, his servants met him and told him, saying, “Your son lives!”</a:t>
            </a:r>
          </a:p>
          <a:p>
            <a:pPr algn="l">
              <a:lnSpc>
                <a:spcPct val="114000"/>
              </a:lnSpc>
            </a:pPr>
            <a:r>
              <a:rPr lang="en-US" altLang="zh-CN" sz="3600" b="1" dirty="0">
                <a:solidFill>
                  <a:srgbClr val="FFFF00"/>
                </a:solidFill>
                <a:ea typeface="微软雅黑" panose="020B0503020204020204" pitchFamily="34" charset="-122"/>
              </a:rPr>
              <a:t>52 </a:t>
            </a:r>
            <a:r>
              <a:rPr lang="zh-CN" altLang="en-US" sz="3600" b="1" dirty="0">
                <a:solidFill>
                  <a:srgbClr val="FFFF00"/>
                </a:solidFill>
                <a:ea typeface="微软雅黑" panose="020B0503020204020204" pitchFamily="34" charset="-122"/>
              </a:rPr>
              <a:t>他就問什麽時候見好的。他們說：“昨日未時熱就退了。” </a:t>
            </a:r>
          </a:p>
          <a:p>
            <a:pPr algn="l">
              <a:lnSpc>
                <a:spcPct val="114000"/>
              </a:lnSpc>
            </a:pPr>
            <a:r>
              <a:rPr lang="en-US" altLang="zh-CN" sz="3600" b="1" dirty="0">
                <a:solidFill>
                  <a:schemeClr val="bg1"/>
                </a:solidFill>
                <a:ea typeface="微软雅黑" panose="020B0503020204020204" pitchFamily="34" charset="-122"/>
              </a:rPr>
              <a:t>Then he inquired of them the hour when he got better. And they said to him, “Yesterday at the seventh hour the fever left him.”</a:t>
            </a:r>
          </a:p>
        </p:txBody>
      </p:sp>
    </p:spTree>
    <p:extLst>
      <p:ext uri="{BB962C8B-B14F-4D97-AF65-F5344CB8AC3E}">
        <p14:creationId xmlns:p14="http://schemas.microsoft.com/office/powerpoint/2010/main" val="3975183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4:51-53】</a:t>
            </a:r>
          </a:p>
          <a:p>
            <a:pPr algn="l">
              <a:lnSpc>
                <a:spcPct val="114000"/>
              </a:lnSpc>
            </a:pPr>
            <a:r>
              <a:rPr lang="en-US" altLang="zh-CN" sz="3600" b="1" dirty="0">
                <a:solidFill>
                  <a:srgbClr val="FFFF00"/>
                </a:solidFill>
                <a:ea typeface="微软雅黑" panose="020B0503020204020204" pitchFamily="34" charset="-122"/>
              </a:rPr>
              <a:t>53 </a:t>
            </a:r>
            <a:r>
              <a:rPr lang="zh-CN" altLang="en-US" sz="3600" b="1" dirty="0">
                <a:solidFill>
                  <a:srgbClr val="FFFF00"/>
                </a:solidFill>
                <a:ea typeface="微软雅黑" panose="020B0503020204020204" pitchFamily="34" charset="-122"/>
              </a:rPr>
              <a:t>他便知道這正是耶穌對他說“你兒子活了”的時候；他自己和全家就都信了。</a:t>
            </a:r>
          </a:p>
          <a:p>
            <a:pPr algn="l">
              <a:lnSpc>
                <a:spcPct val="114000"/>
              </a:lnSpc>
            </a:pPr>
            <a:r>
              <a:rPr lang="en-US" altLang="zh-CN" sz="3600" b="1" dirty="0">
                <a:solidFill>
                  <a:schemeClr val="bg1"/>
                </a:solidFill>
                <a:ea typeface="微软雅黑" panose="020B0503020204020204" pitchFamily="34" charset="-122"/>
              </a:rPr>
              <a:t>So the father knew that it was at the same hour in which Jesus said to him, “Your son lives.” And he himself believed, and his whole household.</a:t>
            </a:r>
          </a:p>
        </p:txBody>
      </p:sp>
    </p:spTree>
    <p:extLst>
      <p:ext uri="{BB962C8B-B14F-4D97-AF65-F5344CB8AC3E}">
        <p14:creationId xmlns:p14="http://schemas.microsoft.com/office/powerpoint/2010/main" val="2371917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哥林多後書 </a:t>
            </a:r>
            <a:r>
              <a:rPr lang="en-US" altLang="zh-CN" sz="3200" b="1" u="sng" dirty="0">
                <a:solidFill>
                  <a:schemeClr val="bg1"/>
                </a:solidFill>
                <a:ea typeface="微软雅黑" panose="020B0503020204020204" pitchFamily="34" charset="-122"/>
              </a:rPr>
              <a:t>2 Corinthians 12:8-9】</a:t>
            </a:r>
          </a:p>
          <a:p>
            <a:pPr algn="l">
              <a:lnSpc>
                <a:spcPct val="114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爲這事，我三次求過主，叫這刺離開我。</a:t>
            </a:r>
          </a:p>
          <a:p>
            <a:pPr algn="l">
              <a:lnSpc>
                <a:spcPct val="100000"/>
              </a:lnSpc>
            </a:pPr>
            <a:r>
              <a:rPr lang="en-US" altLang="zh-CN" sz="3200" b="1" dirty="0">
                <a:solidFill>
                  <a:schemeClr val="bg1"/>
                </a:solidFill>
                <a:ea typeface="微软雅黑" panose="020B0503020204020204" pitchFamily="34" charset="-122"/>
              </a:rPr>
              <a:t>Concerning this thing I pleaded with the Lord three times that it might depart from me.</a:t>
            </a:r>
          </a:p>
          <a:p>
            <a:pPr algn="l">
              <a:lnSpc>
                <a:spcPct val="114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祂對我說：“我的恩典够你用的，因爲我的能力是在人的軟弱上顯得完全。”所以，我更喜歡誇自己的軟弱，好叫基督的能力覆庇我。</a:t>
            </a:r>
          </a:p>
          <a:p>
            <a:pPr algn="l">
              <a:lnSpc>
                <a:spcPct val="100000"/>
              </a:lnSpc>
            </a:pPr>
            <a:r>
              <a:rPr lang="en-US" altLang="zh-CN" sz="3200" b="1" dirty="0">
                <a:solidFill>
                  <a:schemeClr val="bg1"/>
                </a:solidFill>
                <a:ea typeface="微软雅黑" panose="020B0503020204020204" pitchFamily="34" charset="-122"/>
              </a:rPr>
              <a:t>And He said to me, “My grace is sufficient for you, for My strength is made perfect in weakness.” Therefore most gladly I will rather boast in my infirmities, that the power of Christ may rest upon me.</a:t>
            </a:r>
          </a:p>
        </p:txBody>
      </p:sp>
    </p:spTree>
    <p:extLst>
      <p:ext uri="{BB962C8B-B14F-4D97-AF65-F5344CB8AC3E}">
        <p14:creationId xmlns:p14="http://schemas.microsoft.com/office/powerpoint/2010/main" val="12342726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馬可福音 </a:t>
            </a:r>
            <a:r>
              <a:rPr lang="en-US" altLang="zh-CN" sz="3600" b="1" u="sng" dirty="0">
                <a:solidFill>
                  <a:schemeClr val="bg1"/>
                </a:solidFill>
                <a:ea typeface="微软雅黑" panose="020B0503020204020204" pitchFamily="34" charset="-122"/>
              </a:rPr>
              <a:t>Mark 14:36】</a:t>
            </a:r>
          </a:p>
          <a:p>
            <a:pPr algn="l">
              <a:lnSpc>
                <a:spcPct val="114000"/>
              </a:lnSpc>
            </a:pPr>
            <a:r>
              <a:rPr lang="zh-CN" altLang="en-US" sz="3600" b="1" dirty="0">
                <a:solidFill>
                  <a:srgbClr val="FFFF00"/>
                </a:solidFill>
                <a:ea typeface="微软雅黑" panose="020B0503020204020204" pitchFamily="34" charset="-122"/>
              </a:rPr>
              <a:t>祂說：“阿爸，父啊！在你凡事都能，求你將這杯撤去。然而不要從我的意思，只要從你的意思。”</a:t>
            </a:r>
          </a:p>
          <a:p>
            <a:pPr algn="l">
              <a:lnSpc>
                <a:spcPct val="114000"/>
              </a:lnSpc>
            </a:pPr>
            <a:r>
              <a:rPr lang="en-US" altLang="zh-CN" sz="3600" b="1" dirty="0">
                <a:solidFill>
                  <a:schemeClr val="bg1"/>
                </a:solidFill>
                <a:ea typeface="微软雅黑" panose="020B0503020204020204" pitchFamily="34" charset="-122"/>
              </a:rPr>
              <a:t>And He said, “Abba, Father, all things are possible for You. Take this cup away from Me; nevertheless, not what I will, but what You will.”</a:t>
            </a:r>
          </a:p>
        </p:txBody>
      </p:sp>
    </p:spTree>
    <p:extLst>
      <p:ext uri="{BB962C8B-B14F-4D97-AF65-F5344CB8AC3E}">
        <p14:creationId xmlns:p14="http://schemas.microsoft.com/office/powerpoint/2010/main" val="7796156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11:13-16】</a:t>
            </a:r>
          </a:p>
          <a:p>
            <a:pPr algn="l">
              <a:lnSpc>
                <a:spcPct val="114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這些人都是存著信心死的，幷沒有得著所應許的，却從遠處望見，且歡喜迎接，又承認自己在世上是客旅，是寄居的。</a:t>
            </a:r>
          </a:p>
          <a:p>
            <a:pPr algn="l">
              <a:lnSpc>
                <a:spcPct val="100000"/>
              </a:lnSpc>
            </a:pPr>
            <a:r>
              <a:rPr lang="en-US" altLang="zh-CN" sz="3300" b="1" dirty="0">
                <a:solidFill>
                  <a:schemeClr val="bg1"/>
                </a:solidFill>
                <a:ea typeface="微软雅黑" panose="020B0503020204020204" pitchFamily="34" charset="-122"/>
              </a:rPr>
              <a:t>These all died in faith, not having received the promises, but having seen them afar off were assured of them, embraced them and confessed that they were strangers and pilgrims on the earth.</a:t>
            </a:r>
          </a:p>
          <a:p>
            <a:pPr algn="l">
              <a:lnSpc>
                <a:spcPct val="114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說這樣話的人是表明自己要找一個家鄉。</a:t>
            </a:r>
          </a:p>
          <a:p>
            <a:pPr algn="l">
              <a:lnSpc>
                <a:spcPct val="100000"/>
              </a:lnSpc>
            </a:pPr>
            <a:r>
              <a:rPr lang="en-US" altLang="zh-CN" sz="3400" b="1" dirty="0">
                <a:solidFill>
                  <a:schemeClr val="bg1"/>
                </a:solidFill>
                <a:ea typeface="微软雅黑" panose="020B0503020204020204" pitchFamily="34" charset="-122"/>
              </a:rPr>
              <a:t>For those who say such things declare plainly that they seek a homeland.</a:t>
            </a:r>
          </a:p>
        </p:txBody>
      </p:sp>
    </p:spTree>
    <p:extLst>
      <p:ext uri="{BB962C8B-B14F-4D97-AF65-F5344CB8AC3E}">
        <p14:creationId xmlns:p14="http://schemas.microsoft.com/office/powerpoint/2010/main" val="39733512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11:13-16】</a:t>
            </a:r>
          </a:p>
          <a:p>
            <a:pPr algn="l">
              <a:lnSpc>
                <a:spcPct val="114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他們若想念所離開的家鄉，還有可以回去的機會。 </a:t>
            </a:r>
            <a:r>
              <a:rPr lang="en-US" altLang="zh-CN" sz="3400" b="1" dirty="0">
                <a:solidFill>
                  <a:schemeClr val="bg1"/>
                </a:solidFill>
                <a:ea typeface="微软雅黑" panose="020B0503020204020204" pitchFamily="34" charset="-122"/>
              </a:rPr>
              <a:t>And truly if they had called to mind that country from which they had come out, they would have had opportunity to return.</a:t>
            </a:r>
          </a:p>
          <a:p>
            <a:pPr algn="l">
              <a:lnSpc>
                <a:spcPct val="114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他們却羡慕一個更美的家鄉，就是在天上的。所以　神被稱爲他們的　神，幷不以爲耻，因爲祂已經給他們預備了一座城。 </a:t>
            </a:r>
            <a:r>
              <a:rPr lang="en-US" altLang="zh-CN" sz="3400" b="1" dirty="0">
                <a:solidFill>
                  <a:schemeClr val="bg1"/>
                </a:solidFill>
                <a:ea typeface="微软雅黑" panose="020B0503020204020204" pitchFamily="34" charset="-122"/>
              </a:rPr>
              <a:t>But now they desire a better, that is, a heavenly country. Therefore God is not ashamed to be called their God, for He has prepared a city for them.</a:t>
            </a:r>
          </a:p>
        </p:txBody>
      </p:sp>
    </p:spTree>
    <p:extLst>
      <p:ext uri="{BB962C8B-B14F-4D97-AF65-F5344CB8AC3E}">
        <p14:creationId xmlns:p14="http://schemas.microsoft.com/office/powerpoint/2010/main" val="973864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11:1】</a:t>
            </a:r>
          </a:p>
          <a:p>
            <a:pPr algn="l">
              <a:lnSpc>
                <a:spcPct val="114000"/>
              </a:lnSpc>
            </a:pPr>
            <a:r>
              <a:rPr lang="zh-CN" altLang="en-US" sz="3400" b="1" dirty="0">
                <a:solidFill>
                  <a:srgbClr val="FFFF00"/>
                </a:solidFill>
                <a:ea typeface="微软雅黑" panose="020B0503020204020204" pitchFamily="34" charset="-122"/>
              </a:rPr>
              <a:t>信就是所望之事的實底，是未見之事的確據。</a:t>
            </a:r>
          </a:p>
          <a:p>
            <a:pPr algn="l">
              <a:lnSpc>
                <a:spcPct val="100000"/>
              </a:lnSpc>
            </a:pPr>
            <a:r>
              <a:rPr lang="en-US" altLang="zh-CN" sz="3400" b="1" dirty="0">
                <a:solidFill>
                  <a:schemeClr val="bg1"/>
                </a:solidFill>
                <a:ea typeface="微软雅黑" panose="020B0503020204020204" pitchFamily="34" charset="-122"/>
              </a:rPr>
              <a:t>Now faith is the substance of things hoped for, the evidence of things not seen.</a:t>
            </a:r>
          </a:p>
          <a:p>
            <a:pPr algn="l">
              <a:lnSpc>
                <a:spcPct val="114000"/>
              </a:lnSpc>
            </a:pPr>
            <a:endParaRPr lang="en-US" altLang="zh-CN" sz="800" b="1" u="sng" dirty="0">
              <a:solidFill>
                <a:schemeClr val="bg1"/>
              </a:solidFill>
              <a:ea typeface="微软雅黑" panose="020B0503020204020204" pitchFamily="34" charset="-122"/>
            </a:endParaRPr>
          </a:p>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哥林多後書 </a:t>
            </a:r>
            <a:r>
              <a:rPr lang="en-US" altLang="zh-CN" sz="3200" b="1" u="sng" dirty="0">
                <a:solidFill>
                  <a:schemeClr val="bg1"/>
                </a:solidFill>
                <a:ea typeface="微软雅黑" panose="020B0503020204020204" pitchFamily="34" charset="-122"/>
              </a:rPr>
              <a:t>2 Corinthians 4:18】</a:t>
            </a:r>
          </a:p>
          <a:p>
            <a:pPr algn="l">
              <a:lnSpc>
                <a:spcPct val="114000"/>
              </a:lnSpc>
            </a:pPr>
            <a:r>
              <a:rPr lang="zh-CN" altLang="en-US" sz="3200" b="1" dirty="0">
                <a:solidFill>
                  <a:srgbClr val="FFFF00"/>
                </a:solidFill>
                <a:ea typeface="微软雅黑" panose="020B0503020204020204" pitchFamily="34" charset="-122"/>
              </a:rPr>
              <a:t>原來我們不是顧念所見的，乃是顧念所不見的；因爲所見的是暫時的，所不見的是永遠的。</a:t>
            </a:r>
          </a:p>
          <a:p>
            <a:pPr algn="l">
              <a:lnSpc>
                <a:spcPct val="100000"/>
              </a:lnSpc>
            </a:pPr>
            <a:r>
              <a:rPr lang="en-US" altLang="zh-CN" sz="3200" b="1" dirty="0">
                <a:solidFill>
                  <a:schemeClr val="bg1"/>
                </a:solidFill>
                <a:ea typeface="微软雅黑" panose="020B0503020204020204" pitchFamily="34" charset="-122"/>
              </a:rPr>
              <a:t>while we do not look at the things which are seen, but at the things which are not seen. For the things which are seen are temporary, but the things which are not seen are eternal.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30820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4:43-54】</a:t>
            </a:r>
          </a:p>
          <a:p>
            <a:pPr algn="l">
              <a:lnSpc>
                <a:spcPct val="114000"/>
              </a:lnSpc>
            </a:pPr>
            <a:r>
              <a:rPr lang="en-US" altLang="zh-CN" sz="3200" b="1" dirty="0">
                <a:solidFill>
                  <a:srgbClr val="FFFF00"/>
                </a:solidFill>
                <a:ea typeface="微软雅黑" panose="020B0503020204020204" pitchFamily="34" charset="-122"/>
              </a:rPr>
              <a:t>45 </a:t>
            </a:r>
            <a:r>
              <a:rPr lang="zh-CN" altLang="en-US" sz="3200" b="1" dirty="0">
                <a:solidFill>
                  <a:srgbClr val="FFFF00"/>
                </a:solidFill>
                <a:ea typeface="微软雅黑" panose="020B0503020204020204" pitchFamily="34" charset="-122"/>
              </a:rPr>
              <a:t>到了加利利，加利利人既然看見祂在耶路撒冷過節所行的一切事，就接待祂，因爲他們也是上去過節。</a:t>
            </a:r>
          </a:p>
          <a:p>
            <a:pPr algn="l">
              <a:lnSpc>
                <a:spcPct val="100000"/>
              </a:lnSpc>
            </a:pPr>
            <a:r>
              <a:rPr lang="en-US" altLang="zh-CN" sz="3200" b="1" dirty="0">
                <a:solidFill>
                  <a:schemeClr val="bg1"/>
                </a:solidFill>
                <a:ea typeface="微软雅黑" panose="020B0503020204020204" pitchFamily="34" charset="-122"/>
              </a:rPr>
              <a:t>So when He came to Galilee, the Galileans received Him, having seen all the things He did in Jerusalem at the feast; for they also had gone to the feast.</a:t>
            </a:r>
          </a:p>
          <a:p>
            <a:pPr algn="l">
              <a:lnSpc>
                <a:spcPct val="114000"/>
              </a:lnSpc>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耶穌又到了加利利的迦拿，就是祂從前變水爲酒的地方。有一個大臣，他的兒子在迦百農患病。</a:t>
            </a:r>
          </a:p>
          <a:p>
            <a:pPr algn="l">
              <a:lnSpc>
                <a:spcPct val="100000"/>
              </a:lnSpc>
            </a:pPr>
            <a:r>
              <a:rPr lang="en-US" altLang="zh-CN" sz="3200" b="1" dirty="0">
                <a:solidFill>
                  <a:schemeClr val="bg1"/>
                </a:solidFill>
                <a:ea typeface="微软雅黑" panose="020B0503020204020204" pitchFamily="34" charset="-122"/>
              </a:rPr>
              <a:t>So Jesus came again to Cana of Galilee where He had made the water wine. And there was a certain nobleman whose son was sick at Capernaum.</a:t>
            </a:r>
          </a:p>
        </p:txBody>
      </p:sp>
    </p:spTree>
    <p:extLst>
      <p:ext uri="{BB962C8B-B14F-4D97-AF65-F5344CB8AC3E}">
        <p14:creationId xmlns:p14="http://schemas.microsoft.com/office/powerpoint/2010/main" val="38877718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20:30-31】</a:t>
            </a:r>
          </a:p>
          <a:p>
            <a:pPr algn="l">
              <a:lnSpc>
                <a:spcPct val="114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耶穌在門徒面前另外行了許多神迹，沒有記在這書上。</a:t>
            </a:r>
          </a:p>
          <a:p>
            <a:pPr algn="l">
              <a:lnSpc>
                <a:spcPct val="114000"/>
              </a:lnSpc>
            </a:pPr>
            <a:r>
              <a:rPr lang="en-US" altLang="zh-CN" sz="3200" b="1" dirty="0">
                <a:solidFill>
                  <a:schemeClr val="bg1"/>
                </a:solidFill>
                <a:ea typeface="微软雅黑" panose="020B0503020204020204" pitchFamily="34" charset="-122"/>
              </a:rPr>
              <a:t>And truly Jesus did many other signs in the presence of His disciples, which are not written in this book;</a:t>
            </a:r>
          </a:p>
          <a:p>
            <a:pPr algn="l">
              <a:lnSpc>
                <a:spcPct val="114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但記這些事，要叫你們信耶穌是基督，是　神的兒子，幷且叫你們信了祂，就可以因祂的名得生命。</a:t>
            </a:r>
          </a:p>
          <a:p>
            <a:pPr algn="l">
              <a:lnSpc>
                <a:spcPct val="114000"/>
              </a:lnSpc>
            </a:pPr>
            <a:r>
              <a:rPr lang="en-US" altLang="zh-CN" sz="3200" b="1" dirty="0">
                <a:solidFill>
                  <a:schemeClr val="bg1"/>
                </a:solidFill>
                <a:ea typeface="微软雅黑" panose="020B0503020204020204" pitchFamily="34" charset="-122"/>
              </a:rPr>
              <a:t>but these are written that you may believe that Jesus is the Christ, the Son of God, and that believing you may have life in His name.</a:t>
            </a:r>
          </a:p>
        </p:txBody>
      </p:sp>
    </p:spTree>
    <p:extLst>
      <p:ext uri="{BB962C8B-B14F-4D97-AF65-F5344CB8AC3E}">
        <p14:creationId xmlns:p14="http://schemas.microsoft.com/office/powerpoint/2010/main" val="40852584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1 Corinthians 1:22-24】</a:t>
            </a:r>
          </a:p>
          <a:p>
            <a:pPr algn="l">
              <a:lnSpc>
                <a:spcPct val="114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猶太人是要神迹，希臘人是求智慧； </a:t>
            </a:r>
            <a:r>
              <a:rPr lang="en-US" altLang="zh-CN" sz="3200" b="1" dirty="0">
                <a:solidFill>
                  <a:schemeClr val="bg1"/>
                </a:solidFill>
                <a:ea typeface="微软雅黑" panose="020B0503020204020204" pitchFamily="34" charset="-122"/>
              </a:rPr>
              <a:t>For Jews request a sign, and Greeks seek after wisdom;</a:t>
            </a:r>
          </a:p>
          <a:p>
            <a:pPr algn="l">
              <a:lnSpc>
                <a:spcPct val="114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我們却是傳釘十字架的基督。在猶太人爲絆脚石，在外邦人爲愚拙，</a:t>
            </a:r>
          </a:p>
          <a:p>
            <a:pPr algn="l">
              <a:lnSpc>
                <a:spcPct val="100000"/>
              </a:lnSpc>
            </a:pPr>
            <a:r>
              <a:rPr lang="en-US" altLang="zh-CN" sz="3200" b="1" dirty="0">
                <a:solidFill>
                  <a:schemeClr val="bg1"/>
                </a:solidFill>
                <a:ea typeface="微软雅黑" panose="020B0503020204020204" pitchFamily="34" charset="-122"/>
              </a:rPr>
              <a:t>but we preach Christ crucified, to the Jews a stumbling block and to the Greeks foolishness,</a:t>
            </a:r>
          </a:p>
          <a:p>
            <a:pPr algn="l">
              <a:lnSpc>
                <a:spcPct val="114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但在那蒙召的，無論是猶太人、希臘人，基督總爲　神的能力，　神的智慧。</a:t>
            </a:r>
          </a:p>
          <a:p>
            <a:pPr algn="l">
              <a:lnSpc>
                <a:spcPct val="114000"/>
              </a:lnSpc>
            </a:pPr>
            <a:r>
              <a:rPr lang="en-US" altLang="zh-CN" sz="3200" b="1" dirty="0">
                <a:solidFill>
                  <a:schemeClr val="bg1"/>
                </a:solidFill>
                <a:ea typeface="微软雅黑" panose="020B0503020204020204" pitchFamily="34" charset="-122"/>
              </a:rPr>
              <a:t>but to those who are called, both Jews and Greeks, Christ the power of God and the wisdom of God.</a:t>
            </a:r>
          </a:p>
        </p:txBody>
      </p:sp>
    </p:spTree>
    <p:extLst>
      <p:ext uri="{BB962C8B-B14F-4D97-AF65-F5344CB8AC3E}">
        <p14:creationId xmlns:p14="http://schemas.microsoft.com/office/powerpoint/2010/main" val="10856272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3:16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神愛世人，甚至將祂的獨生子賜給他們，叫一切信祂的，不至滅亡，反得永生。</a:t>
            </a:r>
          </a:p>
          <a:p>
            <a:pPr algn="l">
              <a:lnSpc>
                <a:spcPct val="114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4000"/>
              </a:lnSpc>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信子的人有永生；不信子的人得不著永生（原文作“不得見永生”），　神的震怒常在他身上。”</a:t>
            </a:r>
          </a:p>
          <a:p>
            <a:pPr algn="l">
              <a:lnSpc>
                <a:spcPct val="114000"/>
              </a:lnSpc>
            </a:pPr>
            <a:r>
              <a:rPr lang="en-US" altLang="zh-CN" sz="3200" b="1" dirty="0">
                <a:solidFill>
                  <a:schemeClr val="bg1"/>
                </a:solidFill>
                <a:ea typeface="微软雅黑" panose="020B0503020204020204" pitchFamily="34" charset="-122"/>
              </a:rPr>
              <a:t>He who believes in the Son has everlasting life; and he who does not believe the Son shall not see life, but the wrath of God abides on him.”</a:t>
            </a:r>
          </a:p>
        </p:txBody>
      </p:sp>
    </p:spTree>
    <p:extLst>
      <p:ext uri="{BB962C8B-B14F-4D97-AF65-F5344CB8AC3E}">
        <p14:creationId xmlns:p14="http://schemas.microsoft.com/office/powerpoint/2010/main" val="1213853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4:43-54】</a:t>
            </a:r>
          </a:p>
          <a:p>
            <a:pPr algn="l">
              <a:lnSpc>
                <a:spcPct val="114000"/>
              </a:lnSpc>
            </a:pPr>
            <a:r>
              <a:rPr lang="en-US" altLang="zh-CN" sz="3400" b="1" dirty="0">
                <a:solidFill>
                  <a:srgbClr val="FFFF00"/>
                </a:solidFill>
                <a:ea typeface="微软雅黑" panose="020B0503020204020204" pitchFamily="34" charset="-122"/>
              </a:rPr>
              <a:t>47 </a:t>
            </a:r>
            <a:r>
              <a:rPr lang="zh-CN" altLang="en-US" sz="3400" b="1" dirty="0">
                <a:solidFill>
                  <a:srgbClr val="FFFF00"/>
                </a:solidFill>
                <a:ea typeface="微软雅黑" panose="020B0503020204020204" pitchFamily="34" charset="-122"/>
              </a:rPr>
              <a:t>他聽見耶穌從猶太到了加利利，就來見祂，求祂下去醫治他的兒子，因爲他兒子快要死了。</a:t>
            </a:r>
          </a:p>
          <a:p>
            <a:pPr algn="l">
              <a:lnSpc>
                <a:spcPct val="100000"/>
              </a:lnSpc>
            </a:pPr>
            <a:r>
              <a:rPr lang="en-US" altLang="zh-CN" sz="3400" b="1" dirty="0">
                <a:solidFill>
                  <a:schemeClr val="bg1"/>
                </a:solidFill>
                <a:ea typeface="微软雅黑" panose="020B0503020204020204" pitchFamily="34" charset="-122"/>
              </a:rPr>
              <a:t>When he heard that Jesus had come out of Judea into Galilee, he went to Him and implored Him to come down and heal his son, for he was at the point of death.</a:t>
            </a:r>
          </a:p>
          <a:p>
            <a:pPr algn="l">
              <a:lnSpc>
                <a:spcPct val="114000"/>
              </a:lnSpc>
            </a:pPr>
            <a:r>
              <a:rPr lang="en-US" altLang="zh-CN" sz="3400" b="1" dirty="0">
                <a:solidFill>
                  <a:srgbClr val="FFFF00"/>
                </a:solidFill>
                <a:ea typeface="微软雅黑" panose="020B0503020204020204" pitchFamily="34" charset="-122"/>
              </a:rPr>
              <a:t>48 </a:t>
            </a:r>
            <a:r>
              <a:rPr lang="zh-CN" altLang="en-US" sz="3400" b="1" dirty="0">
                <a:solidFill>
                  <a:srgbClr val="FFFF00"/>
                </a:solidFill>
                <a:ea typeface="微软雅黑" panose="020B0503020204020204" pitchFamily="34" charset="-122"/>
              </a:rPr>
              <a:t>耶穌就對他說：“若不看見神迹奇事，你們總是不信。” </a:t>
            </a:r>
          </a:p>
          <a:p>
            <a:pPr algn="l">
              <a:lnSpc>
                <a:spcPct val="114000"/>
              </a:lnSpc>
            </a:pPr>
            <a:r>
              <a:rPr lang="en-US" altLang="zh-CN" sz="3400" b="1" dirty="0">
                <a:solidFill>
                  <a:schemeClr val="bg1"/>
                </a:solidFill>
                <a:ea typeface="微软雅黑" panose="020B0503020204020204" pitchFamily="34" charset="-122"/>
              </a:rPr>
              <a:t>Then Jesus said to him, “Unless you people see signs and wonders, you will by no means believe.”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98930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4:43-54】</a:t>
            </a:r>
          </a:p>
          <a:p>
            <a:pPr algn="l">
              <a:lnSpc>
                <a:spcPct val="114000"/>
              </a:lnSpc>
            </a:pPr>
            <a:r>
              <a:rPr lang="en-US" altLang="zh-CN" sz="3600" b="1" dirty="0">
                <a:solidFill>
                  <a:srgbClr val="FFFF00"/>
                </a:solidFill>
                <a:ea typeface="微软雅黑" panose="020B0503020204020204" pitchFamily="34" charset="-122"/>
              </a:rPr>
              <a:t>49 </a:t>
            </a:r>
            <a:r>
              <a:rPr lang="zh-CN" altLang="en-US" sz="3600" b="1" dirty="0">
                <a:solidFill>
                  <a:srgbClr val="FFFF00"/>
                </a:solidFill>
                <a:ea typeface="微软雅黑" panose="020B0503020204020204" pitchFamily="34" charset="-122"/>
              </a:rPr>
              <a:t>那大臣說：“先生，求你趁著我的孩子還沒有死就下去。” </a:t>
            </a:r>
          </a:p>
          <a:p>
            <a:pPr algn="l">
              <a:lnSpc>
                <a:spcPct val="114000"/>
              </a:lnSpc>
            </a:pPr>
            <a:r>
              <a:rPr lang="en-US" altLang="zh-CN" sz="3600" b="1" dirty="0">
                <a:solidFill>
                  <a:schemeClr val="bg1"/>
                </a:solidFill>
                <a:ea typeface="微软雅黑" panose="020B0503020204020204" pitchFamily="34" charset="-122"/>
              </a:rPr>
              <a:t>The nobleman said to Him, “Sir, come down before my child dies!”</a:t>
            </a:r>
          </a:p>
          <a:p>
            <a:pPr algn="l">
              <a:lnSpc>
                <a:spcPct val="114000"/>
              </a:lnSpc>
            </a:pPr>
            <a:r>
              <a:rPr lang="en-US" altLang="zh-CN" sz="3600" b="1" dirty="0">
                <a:solidFill>
                  <a:srgbClr val="FFFF00"/>
                </a:solidFill>
                <a:ea typeface="微软雅黑" panose="020B0503020204020204" pitchFamily="34" charset="-122"/>
              </a:rPr>
              <a:t>50 </a:t>
            </a:r>
            <a:r>
              <a:rPr lang="zh-CN" altLang="en-US" sz="3600" b="1" dirty="0">
                <a:solidFill>
                  <a:srgbClr val="FFFF00"/>
                </a:solidFill>
                <a:ea typeface="微软雅黑" panose="020B0503020204020204" pitchFamily="34" charset="-122"/>
              </a:rPr>
              <a:t>耶穌對他說：“回去吧！你的兒子活了。”那人信耶穌所說的話，就回去了。</a:t>
            </a:r>
          </a:p>
          <a:p>
            <a:pPr algn="l">
              <a:lnSpc>
                <a:spcPct val="114000"/>
              </a:lnSpc>
            </a:pPr>
            <a:r>
              <a:rPr lang="en-US" altLang="zh-CN" sz="3600" b="1" dirty="0">
                <a:solidFill>
                  <a:schemeClr val="bg1"/>
                </a:solidFill>
                <a:ea typeface="微软雅黑" panose="020B0503020204020204" pitchFamily="34" charset="-122"/>
              </a:rPr>
              <a:t>Jesus said to him, “Go your way; your son lives.” So the man believed the word that Jesus spoke to him, and he went his way.</a:t>
            </a:r>
          </a:p>
        </p:txBody>
      </p:sp>
    </p:spTree>
    <p:extLst>
      <p:ext uri="{BB962C8B-B14F-4D97-AF65-F5344CB8AC3E}">
        <p14:creationId xmlns:p14="http://schemas.microsoft.com/office/powerpoint/2010/main" val="515579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4:43-54】</a:t>
            </a:r>
          </a:p>
          <a:p>
            <a:pPr algn="l">
              <a:lnSpc>
                <a:spcPct val="114000"/>
              </a:lnSpc>
            </a:pPr>
            <a:r>
              <a:rPr lang="en-US" altLang="zh-CN" sz="3600" b="1" dirty="0">
                <a:solidFill>
                  <a:srgbClr val="FFFF00"/>
                </a:solidFill>
                <a:ea typeface="微软雅黑" panose="020B0503020204020204" pitchFamily="34" charset="-122"/>
              </a:rPr>
              <a:t>51 </a:t>
            </a:r>
            <a:r>
              <a:rPr lang="zh-CN" altLang="en-US" sz="3600" b="1" dirty="0">
                <a:solidFill>
                  <a:srgbClr val="FFFF00"/>
                </a:solidFill>
                <a:ea typeface="微软雅黑" panose="020B0503020204020204" pitchFamily="34" charset="-122"/>
              </a:rPr>
              <a:t>正下去的時候，他的僕人迎見他，說他的兒子活了。</a:t>
            </a:r>
          </a:p>
          <a:p>
            <a:pPr algn="l">
              <a:lnSpc>
                <a:spcPct val="114000"/>
              </a:lnSpc>
            </a:pPr>
            <a:r>
              <a:rPr lang="en-US" altLang="zh-CN" sz="3600" b="1" dirty="0">
                <a:solidFill>
                  <a:schemeClr val="bg1"/>
                </a:solidFill>
                <a:ea typeface="微软雅黑" panose="020B0503020204020204" pitchFamily="34" charset="-122"/>
              </a:rPr>
              <a:t>And as he was now going down, his servants met him and told him, saying, “Your son lives!”</a:t>
            </a:r>
          </a:p>
          <a:p>
            <a:pPr algn="l">
              <a:lnSpc>
                <a:spcPct val="114000"/>
              </a:lnSpc>
            </a:pPr>
            <a:r>
              <a:rPr lang="en-US" altLang="zh-CN" sz="3600" b="1" dirty="0">
                <a:solidFill>
                  <a:srgbClr val="FFFF00"/>
                </a:solidFill>
                <a:ea typeface="微软雅黑" panose="020B0503020204020204" pitchFamily="34" charset="-122"/>
              </a:rPr>
              <a:t>52 </a:t>
            </a:r>
            <a:r>
              <a:rPr lang="zh-CN" altLang="en-US" sz="3600" b="1" dirty="0">
                <a:solidFill>
                  <a:srgbClr val="FFFF00"/>
                </a:solidFill>
                <a:ea typeface="微软雅黑" panose="020B0503020204020204" pitchFamily="34" charset="-122"/>
              </a:rPr>
              <a:t>他就問什麽時候見好的。他們說：“昨日未時熱就退了。” </a:t>
            </a:r>
          </a:p>
          <a:p>
            <a:pPr algn="l">
              <a:lnSpc>
                <a:spcPct val="114000"/>
              </a:lnSpc>
            </a:pPr>
            <a:r>
              <a:rPr lang="en-US" altLang="zh-CN" sz="3600" b="1" dirty="0">
                <a:solidFill>
                  <a:schemeClr val="bg1"/>
                </a:solidFill>
                <a:ea typeface="微软雅黑" panose="020B0503020204020204" pitchFamily="34" charset="-122"/>
              </a:rPr>
              <a:t>Then he inquired of them the hour when he got better. And they said to him, “Yesterday at the seventh hour the fever left him.”</a:t>
            </a:r>
          </a:p>
        </p:txBody>
      </p:sp>
    </p:spTree>
    <p:extLst>
      <p:ext uri="{BB962C8B-B14F-4D97-AF65-F5344CB8AC3E}">
        <p14:creationId xmlns:p14="http://schemas.microsoft.com/office/powerpoint/2010/main" val="2770253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4:43-54】</a:t>
            </a:r>
          </a:p>
          <a:p>
            <a:pPr algn="l">
              <a:lnSpc>
                <a:spcPct val="114000"/>
              </a:lnSpc>
            </a:pPr>
            <a:r>
              <a:rPr lang="en-US" altLang="zh-CN" sz="3600" b="1" dirty="0">
                <a:solidFill>
                  <a:srgbClr val="FFFF00"/>
                </a:solidFill>
                <a:ea typeface="微软雅黑" panose="020B0503020204020204" pitchFamily="34" charset="-122"/>
              </a:rPr>
              <a:t>53 </a:t>
            </a:r>
            <a:r>
              <a:rPr lang="zh-CN" altLang="en-US" sz="3600" b="1" dirty="0">
                <a:solidFill>
                  <a:srgbClr val="FFFF00"/>
                </a:solidFill>
                <a:ea typeface="微软雅黑" panose="020B0503020204020204" pitchFamily="34" charset="-122"/>
              </a:rPr>
              <a:t>他便知道這正是耶穌對他說“你兒子活了”的時候；他自己和全家就都信了。</a:t>
            </a:r>
          </a:p>
          <a:p>
            <a:pPr algn="l">
              <a:lnSpc>
                <a:spcPct val="100000"/>
              </a:lnSpc>
            </a:pPr>
            <a:r>
              <a:rPr lang="en-US" altLang="zh-CN" sz="3600" b="1" dirty="0">
                <a:solidFill>
                  <a:schemeClr val="bg1"/>
                </a:solidFill>
                <a:ea typeface="微软雅黑" panose="020B0503020204020204" pitchFamily="34" charset="-122"/>
              </a:rPr>
              <a:t>So the father knew that it was at the same hour in which Jesus said to him, “Your son lives.” And he himself believed, and his whole household.</a:t>
            </a:r>
          </a:p>
          <a:p>
            <a:pPr algn="l">
              <a:lnSpc>
                <a:spcPct val="114000"/>
              </a:lnSpc>
            </a:pPr>
            <a:r>
              <a:rPr lang="en-US" altLang="zh-CN" sz="3600" b="1" dirty="0">
                <a:solidFill>
                  <a:srgbClr val="FFFF00"/>
                </a:solidFill>
                <a:ea typeface="微软雅黑" panose="020B0503020204020204" pitchFamily="34" charset="-122"/>
              </a:rPr>
              <a:t>54 </a:t>
            </a:r>
            <a:r>
              <a:rPr lang="zh-CN" altLang="en-US" sz="3600" b="1" dirty="0">
                <a:solidFill>
                  <a:srgbClr val="FFFF00"/>
                </a:solidFill>
                <a:ea typeface="微软雅黑" panose="020B0503020204020204" pitchFamily="34" charset="-122"/>
              </a:rPr>
              <a:t>這是耶穌在加利利行的第二件神迹，是祂從猶太回去以後行的。</a:t>
            </a:r>
          </a:p>
          <a:p>
            <a:pPr algn="l">
              <a:lnSpc>
                <a:spcPct val="100000"/>
              </a:lnSpc>
            </a:pPr>
            <a:r>
              <a:rPr lang="en-US" altLang="zh-CN" sz="3600" b="1" dirty="0">
                <a:solidFill>
                  <a:schemeClr val="bg1"/>
                </a:solidFill>
                <a:ea typeface="微软雅黑" panose="020B0503020204020204" pitchFamily="34" charset="-122"/>
              </a:rPr>
              <a:t>This again is the second sign Jesus did when He had come out of Judea into Galilee.</a:t>
            </a:r>
          </a:p>
        </p:txBody>
      </p:sp>
    </p:spTree>
    <p:extLst>
      <p:ext uri="{BB962C8B-B14F-4D97-AF65-F5344CB8AC3E}">
        <p14:creationId xmlns:p14="http://schemas.microsoft.com/office/powerpoint/2010/main" val="4193785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4:44-45】</a:t>
            </a:r>
          </a:p>
          <a:p>
            <a:pPr algn="l">
              <a:lnSpc>
                <a:spcPct val="114000"/>
              </a:lnSpc>
            </a:pPr>
            <a:r>
              <a:rPr lang="en-US" altLang="zh-CN" sz="3400" b="1" dirty="0">
                <a:solidFill>
                  <a:srgbClr val="FFFF00"/>
                </a:solidFill>
                <a:ea typeface="微软雅黑" panose="020B0503020204020204" pitchFamily="34" charset="-122"/>
              </a:rPr>
              <a:t>44 </a:t>
            </a:r>
            <a:r>
              <a:rPr lang="zh-CN" altLang="en-US" sz="3400" b="1" dirty="0">
                <a:solidFill>
                  <a:srgbClr val="FFFF00"/>
                </a:solidFill>
                <a:ea typeface="微软雅黑" panose="020B0503020204020204" pitchFamily="34" charset="-122"/>
              </a:rPr>
              <a:t>因爲耶穌自己作過見證說：“先知在本地是沒有人尊敬的。” </a:t>
            </a:r>
          </a:p>
          <a:p>
            <a:pPr algn="l">
              <a:lnSpc>
                <a:spcPct val="100000"/>
              </a:lnSpc>
            </a:pPr>
            <a:r>
              <a:rPr lang="en-US" altLang="zh-CN" sz="3200" b="1" dirty="0">
                <a:solidFill>
                  <a:schemeClr val="bg1"/>
                </a:solidFill>
                <a:ea typeface="微软雅黑" panose="020B0503020204020204" pitchFamily="34" charset="-122"/>
              </a:rPr>
              <a:t>For Jesus Himself testified that a prophet has no honor in his own country.</a:t>
            </a:r>
          </a:p>
          <a:p>
            <a:pPr algn="l">
              <a:lnSpc>
                <a:spcPct val="114000"/>
              </a:lnSpc>
            </a:pPr>
            <a:r>
              <a:rPr lang="en-US" altLang="zh-CN" sz="3400" b="1" dirty="0">
                <a:solidFill>
                  <a:srgbClr val="FFFF00"/>
                </a:solidFill>
                <a:ea typeface="微软雅黑" panose="020B0503020204020204" pitchFamily="34" charset="-122"/>
              </a:rPr>
              <a:t>45 </a:t>
            </a:r>
            <a:r>
              <a:rPr lang="zh-CN" altLang="en-US" sz="3400" b="1" dirty="0">
                <a:solidFill>
                  <a:srgbClr val="FFFF00"/>
                </a:solidFill>
                <a:ea typeface="微软雅黑" panose="020B0503020204020204" pitchFamily="34" charset="-122"/>
              </a:rPr>
              <a:t>到了加利利，加利利人既然看見祂在耶路撒冷過節所行的一切事，就接待祂，因爲他們也是上去過節。</a:t>
            </a:r>
          </a:p>
          <a:p>
            <a:pPr algn="l">
              <a:lnSpc>
                <a:spcPct val="100000"/>
              </a:lnSpc>
            </a:pPr>
            <a:r>
              <a:rPr lang="en-US" altLang="zh-CN" sz="3200" b="1" dirty="0">
                <a:solidFill>
                  <a:schemeClr val="bg1"/>
                </a:solidFill>
                <a:ea typeface="微软雅黑" panose="020B0503020204020204" pitchFamily="34" charset="-122"/>
              </a:rPr>
              <a:t>So when He came to Galilee, the Galileans received Him, having seen all the things He did in Jerusalem at the feast; for they also had gone to the feast.</a:t>
            </a:r>
          </a:p>
        </p:txBody>
      </p:sp>
    </p:spTree>
    <p:extLst>
      <p:ext uri="{BB962C8B-B14F-4D97-AF65-F5344CB8AC3E}">
        <p14:creationId xmlns:p14="http://schemas.microsoft.com/office/powerpoint/2010/main" val="688139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26:69】</a:t>
            </a:r>
          </a:p>
          <a:p>
            <a:pPr algn="l">
              <a:lnSpc>
                <a:spcPct val="114000"/>
              </a:lnSpc>
            </a:pPr>
            <a:r>
              <a:rPr lang="zh-CN" altLang="en-US" sz="3600" b="1" dirty="0">
                <a:solidFill>
                  <a:srgbClr val="FFFF00"/>
                </a:solidFill>
                <a:ea typeface="微软雅黑" panose="020B0503020204020204" pitchFamily="34" charset="-122"/>
              </a:rPr>
              <a:t>彼得在外面院子裏坐著，有一個使女前來說：“你素來也是同那加利利人耶穌一夥的。” </a:t>
            </a:r>
          </a:p>
          <a:p>
            <a:pPr algn="l">
              <a:lnSpc>
                <a:spcPct val="114000"/>
              </a:lnSpc>
            </a:pPr>
            <a:r>
              <a:rPr lang="en-US" altLang="zh-CN" sz="3600" b="1" dirty="0">
                <a:solidFill>
                  <a:schemeClr val="bg1"/>
                </a:solidFill>
                <a:ea typeface="微软雅黑" panose="020B0503020204020204" pitchFamily="34" charset="-122"/>
              </a:rPr>
              <a:t>Now Peter sat outside in the courtyard. And a servant girl came to him, saying, “You also were with Jesus of Galilee.”</a:t>
            </a:r>
          </a:p>
        </p:txBody>
      </p:sp>
    </p:spTree>
    <p:extLst>
      <p:ext uri="{BB962C8B-B14F-4D97-AF65-F5344CB8AC3E}">
        <p14:creationId xmlns:p14="http://schemas.microsoft.com/office/powerpoint/2010/main" val="411724586"/>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7297</TotalTime>
  <Words>3238</Words>
  <Application>Microsoft Office PowerPoint</Application>
  <PresentationFormat>On-screen Show (4:3)</PresentationFormat>
  <Paragraphs>146</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微软雅黑</vt:lpstr>
      <vt:lpstr>Arial</vt:lpstr>
      <vt:lpstr>Calibri</vt:lpstr>
      <vt:lpstr>Calibri Light</vt:lpstr>
      <vt:lpstr>Office 主题</vt:lpstr>
      <vt:lpstr>神迹與信心  Miracles and Faith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601</cp:revision>
  <dcterms:created xsi:type="dcterms:W3CDTF">2018-02-16T18:09:56Z</dcterms:created>
  <dcterms:modified xsi:type="dcterms:W3CDTF">2020-11-09T04:40:24Z</dcterms:modified>
</cp:coreProperties>
</file>