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214" r:id="rId2"/>
    <p:sldId id="1077" r:id="rId3"/>
    <p:sldId id="2710" r:id="rId4"/>
    <p:sldId id="2711" r:id="rId5"/>
    <p:sldId id="2712" r:id="rId6"/>
    <p:sldId id="2713" r:id="rId7"/>
    <p:sldId id="2714" r:id="rId8"/>
    <p:sldId id="2715" r:id="rId9"/>
    <p:sldId id="2716" r:id="rId10"/>
    <p:sldId id="2691" r:id="rId11"/>
    <p:sldId id="2692" r:id="rId12"/>
    <p:sldId id="2693" r:id="rId13"/>
    <p:sldId id="2717" r:id="rId14"/>
    <p:sldId id="2718" r:id="rId15"/>
    <p:sldId id="2719" r:id="rId16"/>
    <p:sldId id="2720" r:id="rId17"/>
    <p:sldId id="2722" r:id="rId18"/>
    <p:sldId id="2721" r:id="rId19"/>
    <p:sldId id="2723" r:id="rId20"/>
    <p:sldId id="2724" r:id="rId21"/>
    <p:sldId id="2725" r:id="rId22"/>
    <p:sldId id="2726" r:id="rId23"/>
    <p:sldId id="2727" r:id="rId24"/>
    <p:sldId id="2728" r:id="rId25"/>
    <p:sldId id="2729" r:id="rId26"/>
    <p:sldId id="2730" r:id="rId27"/>
    <p:sldId id="2731" r:id="rId28"/>
    <p:sldId id="2732" r:id="rId29"/>
    <p:sldId id="2733" r:id="rId30"/>
    <p:sldId id="2734" r:id="rId31"/>
    <p:sldId id="2735" r:id="rId32"/>
    <p:sldId id="2736" r:id="rId33"/>
    <p:sldId id="2742" r:id="rId34"/>
    <p:sldId id="2737" r:id="rId3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107" d="100"/>
          <a:sy n="107" d="100"/>
        </p:scale>
        <p:origin x="378" y="11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2DFEAA-8450-4530-94BC-5C977D337C9C}" type="datetimeFigureOut">
              <a:rPr lang="zh-CN" altLang="en-US" smtClean="0"/>
              <a:t>2020/11/15</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8801D-221C-4BE6-89A4-D2BBF416E4CD}" type="slidenum">
              <a:rPr lang="zh-CN" altLang="en-US" smtClean="0"/>
              <a:t>‹#›</a:t>
            </a:fld>
            <a:endParaRPr lang="zh-CN" altLang="en-US"/>
          </a:p>
        </p:txBody>
      </p:sp>
    </p:spTree>
    <p:extLst>
      <p:ext uri="{BB962C8B-B14F-4D97-AF65-F5344CB8AC3E}">
        <p14:creationId xmlns:p14="http://schemas.microsoft.com/office/powerpoint/2010/main" val="1750073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2020/11/15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2020/11/15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256478" y="1122363"/>
            <a:ext cx="8653346" cy="2387600"/>
          </a:xfrm>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畢士大的神迹</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Miracle at Bethesda</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11/15/2020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9:35-36】</a:t>
            </a:r>
          </a:p>
          <a:p>
            <a:pPr algn="l">
              <a:lnSpc>
                <a:spcPct val="114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耶穌走遍各城各鄉，在會堂裏教訓人，宣講天國的福音，又醫治各樣的病症。</a:t>
            </a:r>
          </a:p>
          <a:p>
            <a:pPr algn="l">
              <a:lnSpc>
                <a:spcPct val="100000"/>
              </a:lnSpc>
            </a:pPr>
            <a:r>
              <a:rPr lang="en-US" altLang="zh-CN" sz="3200" b="1" dirty="0">
                <a:solidFill>
                  <a:schemeClr val="bg1"/>
                </a:solidFill>
                <a:ea typeface="微软雅黑" panose="020B0503020204020204" pitchFamily="34" charset="-122"/>
              </a:rPr>
              <a:t>Then Jesus went about all the cities and villages, teaching in their synagogues, preaching the gospel of the kingdom, and healing every sickness and every disease among the people.</a:t>
            </a:r>
          </a:p>
          <a:p>
            <a:pPr algn="l">
              <a:lnSpc>
                <a:spcPct val="114000"/>
              </a:lnSpc>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祂看見許多的人，就憐憫他們，因爲他們困苦流離，如同羊沒有牧人一般。</a:t>
            </a:r>
          </a:p>
          <a:p>
            <a:pPr algn="l">
              <a:lnSpc>
                <a:spcPct val="100000"/>
              </a:lnSpc>
            </a:pPr>
            <a:r>
              <a:rPr lang="en-US" altLang="zh-CN" sz="3200" b="1" dirty="0">
                <a:solidFill>
                  <a:schemeClr val="bg1"/>
                </a:solidFill>
                <a:ea typeface="微软雅黑" panose="020B0503020204020204" pitchFamily="34" charset="-122"/>
              </a:rPr>
              <a:t>But when He saw the multitudes, He was moved with compassion for them, because they were weary and scattered, like sheep having no shepherd.</a:t>
            </a:r>
          </a:p>
        </p:txBody>
      </p:sp>
    </p:spTree>
    <p:extLst>
      <p:ext uri="{BB962C8B-B14F-4D97-AF65-F5344CB8AC3E}">
        <p14:creationId xmlns:p14="http://schemas.microsoft.com/office/powerpoint/2010/main" val="3887771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4:18】</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主的靈在我身上，因爲他用膏膏我，叫我傳福音給貧窮的人；差遣我報告被擄的得釋放，瞎眼的得看見，叫那受壓制的得自由，</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The Spirit of the Lord is upon Me, Because He has anointed Me To preach the gospel to the poor; He has sent Me to heal the broken hearted, To proclaim liberty to the captives And recovery of sight to the blind, To set at liberty those who are oppressed;</a:t>
            </a:r>
          </a:p>
        </p:txBody>
      </p:sp>
    </p:spTree>
    <p:extLst>
      <p:ext uri="{BB962C8B-B14F-4D97-AF65-F5344CB8AC3E}">
        <p14:creationId xmlns:p14="http://schemas.microsoft.com/office/powerpoint/2010/main" val="1498930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3:1-8】</a:t>
            </a:r>
          </a:p>
          <a:p>
            <a:pPr algn="l">
              <a:lnSpc>
                <a:spcPct val="114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申初禱告的時候，彼得、約翰上聖殿去。</a:t>
            </a:r>
          </a:p>
          <a:p>
            <a:pPr algn="l">
              <a:lnSpc>
                <a:spcPct val="100000"/>
              </a:lnSpc>
            </a:pPr>
            <a:r>
              <a:rPr lang="en-US" altLang="zh-CN" sz="3400" b="1" dirty="0">
                <a:solidFill>
                  <a:schemeClr val="bg1"/>
                </a:solidFill>
                <a:ea typeface="微软雅黑" panose="020B0503020204020204" pitchFamily="34" charset="-122"/>
              </a:rPr>
              <a:t>Now Peter and John went up together to the temple at the hour of prayer, the ninth hour.</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有一個人，生來是瘸腿的，天天被人抬來，放在殿的一個門口，那門名叫美門，要求進殿的人周濟。</a:t>
            </a:r>
          </a:p>
          <a:p>
            <a:pPr algn="l">
              <a:lnSpc>
                <a:spcPct val="100000"/>
              </a:lnSpc>
            </a:pPr>
            <a:r>
              <a:rPr lang="en-US" altLang="zh-CN" sz="3400" b="1" dirty="0">
                <a:solidFill>
                  <a:schemeClr val="bg1"/>
                </a:solidFill>
                <a:ea typeface="微软雅黑" panose="020B0503020204020204" pitchFamily="34" charset="-122"/>
              </a:rPr>
              <a:t>And a certain man lame from his mother’s womb was carried, whom they laid daily at the gate of the temple which is called Beautiful, to ask alms from those who entered the temple;</a:t>
            </a:r>
          </a:p>
        </p:txBody>
      </p:sp>
    </p:spTree>
    <p:extLst>
      <p:ext uri="{BB962C8B-B14F-4D97-AF65-F5344CB8AC3E}">
        <p14:creationId xmlns:p14="http://schemas.microsoft.com/office/powerpoint/2010/main" val="515579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3:1-8】</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他看見彼得、約翰將要進殿，就求他們周濟。</a:t>
            </a:r>
          </a:p>
          <a:p>
            <a:pPr algn="l">
              <a:lnSpc>
                <a:spcPct val="114000"/>
              </a:lnSpc>
            </a:pPr>
            <a:r>
              <a:rPr lang="en-US" altLang="zh-CN" sz="3400" b="1" dirty="0">
                <a:solidFill>
                  <a:schemeClr val="bg1"/>
                </a:solidFill>
                <a:ea typeface="微软雅黑" panose="020B0503020204020204" pitchFamily="34" charset="-122"/>
              </a:rPr>
              <a:t>who, seeing Peter and John about to go into the temple, asked for alms.</a:t>
            </a:r>
          </a:p>
          <a:p>
            <a:pPr algn="l">
              <a:lnSpc>
                <a:spcPct val="114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彼得、約翰定睛看他。彼得說：“你看我們。” </a:t>
            </a:r>
          </a:p>
          <a:p>
            <a:pPr algn="l">
              <a:lnSpc>
                <a:spcPct val="114000"/>
              </a:lnSpc>
            </a:pPr>
            <a:r>
              <a:rPr lang="en-US" altLang="zh-CN" sz="3400" b="1" dirty="0">
                <a:solidFill>
                  <a:schemeClr val="bg1"/>
                </a:solidFill>
                <a:ea typeface="微软雅黑" panose="020B0503020204020204" pitchFamily="34" charset="-122"/>
              </a:rPr>
              <a:t>And fixing his eyes on him, with John, Peter said, “Look at us.”</a:t>
            </a:r>
          </a:p>
          <a:p>
            <a:pPr algn="l">
              <a:lnSpc>
                <a:spcPct val="114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那人就留意看他們，指望得著什麽。</a:t>
            </a:r>
          </a:p>
          <a:p>
            <a:pPr algn="l">
              <a:lnSpc>
                <a:spcPct val="114000"/>
              </a:lnSpc>
            </a:pPr>
            <a:r>
              <a:rPr lang="en-US" altLang="zh-CN" sz="3400" b="1" dirty="0">
                <a:solidFill>
                  <a:schemeClr val="bg1"/>
                </a:solidFill>
                <a:ea typeface="微软雅黑" panose="020B0503020204020204" pitchFamily="34" charset="-122"/>
              </a:rPr>
              <a:t>So he gave them his attention, expecting to receive something from them.</a:t>
            </a:r>
          </a:p>
        </p:txBody>
      </p:sp>
    </p:spTree>
    <p:extLst>
      <p:ext uri="{BB962C8B-B14F-4D97-AF65-F5344CB8AC3E}">
        <p14:creationId xmlns:p14="http://schemas.microsoft.com/office/powerpoint/2010/main" val="1567076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3:1-8】</a:t>
            </a:r>
          </a:p>
          <a:p>
            <a:pPr algn="l">
              <a:lnSpc>
                <a:spcPct val="114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彼得說：“金銀我都沒有，只把我所有的給你。我奉拿撒勒人耶穌基督的名，叫你起來行走。” </a:t>
            </a:r>
          </a:p>
          <a:p>
            <a:pPr algn="l">
              <a:lnSpc>
                <a:spcPct val="100000"/>
              </a:lnSpc>
            </a:pPr>
            <a:r>
              <a:rPr lang="en-US" altLang="zh-CN" sz="3400" b="1" dirty="0">
                <a:solidFill>
                  <a:schemeClr val="bg1"/>
                </a:solidFill>
                <a:ea typeface="微软雅黑" panose="020B0503020204020204" pitchFamily="34" charset="-122"/>
              </a:rPr>
              <a:t>Then Peter said, “Silver and gold I do not have, but what I do have I give you: In the name of Jesus Christ of Nazareth, rise up and walk.”</a:t>
            </a:r>
          </a:p>
          <a:p>
            <a:pPr algn="l">
              <a:lnSpc>
                <a:spcPct val="114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于是拉著他的右手扶他起來。他的脚和踝子骨立刻健壯了，</a:t>
            </a:r>
          </a:p>
          <a:p>
            <a:pPr algn="l">
              <a:lnSpc>
                <a:spcPct val="100000"/>
              </a:lnSpc>
            </a:pPr>
            <a:r>
              <a:rPr lang="en-US" altLang="zh-CN" sz="3400" b="1" dirty="0">
                <a:solidFill>
                  <a:schemeClr val="bg1"/>
                </a:solidFill>
                <a:ea typeface="微软雅黑" panose="020B0503020204020204" pitchFamily="34" charset="-122"/>
              </a:rPr>
              <a:t>And he took him by the right hand and lifted him up, and immediately his feet and ankle bones received strength.</a:t>
            </a:r>
          </a:p>
        </p:txBody>
      </p:sp>
    </p:spTree>
    <p:extLst>
      <p:ext uri="{BB962C8B-B14F-4D97-AF65-F5344CB8AC3E}">
        <p14:creationId xmlns:p14="http://schemas.microsoft.com/office/powerpoint/2010/main" val="3697957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3:1-8】</a:t>
            </a:r>
          </a:p>
          <a:p>
            <a:pPr algn="l">
              <a:lnSpc>
                <a:spcPct val="114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就跳起來，站著，又行走。同他們進了殿，走著，跳著，贊美　神。</a:t>
            </a:r>
          </a:p>
          <a:p>
            <a:pPr algn="l">
              <a:lnSpc>
                <a:spcPct val="114000"/>
              </a:lnSpc>
            </a:pPr>
            <a:r>
              <a:rPr lang="en-US" altLang="zh-CN" sz="3400" b="1" dirty="0">
                <a:solidFill>
                  <a:schemeClr val="bg1"/>
                </a:solidFill>
                <a:ea typeface="微软雅黑" panose="020B0503020204020204" pitchFamily="34" charset="-122"/>
              </a:rPr>
              <a:t>So he, leaping up, stood and walked and entered the temple with them—walking, leaping, and praising God.</a:t>
            </a:r>
          </a:p>
        </p:txBody>
      </p:sp>
    </p:spTree>
    <p:extLst>
      <p:ext uri="{BB962C8B-B14F-4D97-AF65-F5344CB8AC3E}">
        <p14:creationId xmlns:p14="http://schemas.microsoft.com/office/powerpoint/2010/main" val="2172298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5:10-13】</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那天是安息日，所以猶太人對那醫好的人說：“今天是安息日，你拿褥子是不可的。” </a:t>
            </a:r>
          </a:p>
          <a:p>
            <a:pPr algn="l">
              <a:lnSpc>
                <a:spcPct val="114000"/>
              </a:lnSpc>
            </a:pPr>
            <a:r>
              <a:rPr lang="en-US" altLang="zh-CN" sz="3600" b="1" dirty="0">
                <a:solidFill>
                  <a:schemeClr val="bg1"/>
                </a:solidFill>
                <a:ea typeface="微软雅黑" panose="020B0503020204020204" pitchFamily="34" charset="-122"/>
              </a:rPr>
              <a:t>The Jews therefore said to him who was cured, “It is the Sabbath; it is not lawful for you to carry your bed.”</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他却回答說：“那使我痊愈的對我說，‘拿你的褥子走吧！’” </a:t>
            </a:r>
          </a:p>
          <a:p>
            <a:pPr algn="l">
              <a:lnSpc>
                <a:spcPct val="114000"/>
              </a:lnSpc>
            </a:pPr>
            <a:r>
              <a:rPr lang="en-US" altLang="zh-CN" sz="3600" b="1" dirty="0">
                <a:solidFill>
                  <a:schemeClr val="bg1"/>
                </a:solidFill>
                <a:ea typeface="微软雅黑" panose="020B0503020204020204" pitchFamily="34" charset="-122"/>
              </a:rPr>
              <a:t>He answered them, “He who made me well said to me, ‘Take up your bed and walk.’”</a:t>
            </a:r>
          </a:p>
        </p:txBody>
      </p:sp>
    </p:spTree>
    <p:extLst>
      <p:ext uri="{BB962C8B-B14F-4D97-AF65-F5344CB8AC3E}">
        <p14:creationId xmlns:p14="http://schemas.microsoft.com/office/powerpoint/2010/main" val="4323573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5:10-13】</a:t>
            </a:r>
          </a:p>
          <a:p>
            <a:pPr algn="l">
              <a:lnSpc>
                <a:spcPct val="114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他們問他說：“對你說‘拿褥子走’的是什麽人？” </a:t>
            </a:r>
          </a:p>
          <a:p>
            <a:pPr algn="l">
              <a:lnSpc>
                <a:spcPct val="114000"/>
              </a:lnSpc>
            </a:pPr>
            <a:r>
              <a:rPr lang="en-US" altLang="zh-CN" sz="3600" b="1" dirty="0">
                <a:solidFill>
                  <a:schemeClr val="bg1"/>
                </a:solidFill>
                <a:ea typeface="微软雅黑" panose="020B0503020204020204" pitchFamily="34" charset="-122"/>
              </a:rPr>
              <a:t>Then they asked him, “Who is the Man who said to you, ‘Take up your bed and walk’?”</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那醫好的人不知道是誰，因爲那裏的人多，耶穌已經躲開了。</a:t>
            </a:r>
          </a:p>
          <a:p>
            <a:pPr algn="l">
              <a:lnSpc>
                <a:spcPct val="114000"/>
              </a:lnSpc>
            </a:pPr>
            <a:r>
              <a:rPr lang="en-US" altLang="zh-CN" sz="3600" b="1" dirty="0">
                <a:solidFill>
                  <a:schemeClr val="bg1"/>
                </a:solidFill>
                <a:ea typeface="微软雅黑" panose="020B0503020204020204" pitchFamily="34" charset="-122"/>
              </a:rPr>
              <a:t>But the one who was healed did not know who it was, for Jesus had withdrawn, a multitude being in that place.</a:t>
            </a:r>
          </a:p>
        </p:txBody>
      </p:sp>
    </p:spTree>
    <p:extLst>
      <p:ext uri="{BB962C8B-B14F-4D97-AF65-F5344CB8AC3E}">
        <p14:creationId xmlns:p14="http://schemas.microsoft.com/office/powerpoint/2010/main" val="1435473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他們把從前瞎眼的人帶到法利賽人那裏。</a:t>
            </a:r>
          </a:p>
          <a:p>
            <a:pPr algn="l">
              <a:lnSpc>
                <a:spcPct val="114000"/>
              </a:lnSpc>
            </a:pPr>
            <a:r>
              <a:rPr lang="en-US" altLang="zh-CN" sz="3600" b="1" dirty="0">
                <a:solidFill>
                  <a:schemeClr val="bg1"/>
                </a:solidFill>
                <a:ea typeface="微软雅黑" panose="020B0503020204020204" pitchFamily="34" charset="-122"/>
              </a:rPr>
              <a:t>They brought him who formerly was blind to the Pharisees.</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耶穌和泥開他眼睛的日子是安息日。</a:t>
            </a:r>
          </a:p>
          <a:p>
            <a:pPr algn="l">
              <a:lnSpc>
                <a:spcPct val="114000"/>
              </a:lnSpc>
            </a:pPr>
            <a:r>
              <a:rPr lang="en-US" altLang="zh-CN" sz="3600" b="1" dirty="0">
                <a:solidFill>
                  <a:schemeClr val="bg1"/>
                </a:solidFill>
                <a:ea typeface="微软雅黑" panose="020B0503020204020204" pitchFamily="34" charset="-122"/>
              </a:rPr>
              <a:t>Now it was a Sabbath when Jesus made the clay and opened his eyes.</a:t>
            </a:r>
          </a:p>
        </p:txBody>
      </p:sp>
    </p:spTree>
    <p:extLst>
      <p:ext uri="{BB962C8B-B14F-4D97-AF65-F5344CB8AC3E}">
        <p14:creationId xmlns:p14="http://schemas.microsoft.com/office/powerpoint/2010/main" val="911301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約翰福音 </a:t>
            </a:r>
            <a:r>
              <a:rPr lang="en-US" altLang="zh-CN" sz="3000" b="1" u="sng" dirty="0">
                <a:solidFill>
                  <a:schemeClr val="bg1"/>
                </a:solidFill>
                <a:ea typeface="微软雅黑" panose="020B0503020204020204" pitchFamily="34" charset="-122"/>
              </a:rPr>
              <a:t>John 9:13-38】</a:t>
            </a:r>
          </a:p>
          <a:p>
            <a:pPr algn="l">
              <a:lnSpc>
                <a:spcPct val="114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法利賽人也問他是怎麽得看見的。瞎子對他們說：“他把泥抹在我的眼睛上，我去一洗，就看見了。” </a:t>
            </a:r>
          </a:p>
          <a:p>
            <a:pPr algn="l">
              <a:lnSpc>
                <a:spcPct val="100000"/>
              </a:lnSpc>
            </a:pPr>
            <a:r>
              <a:rPr lang="en-US" altLang="zh-CN" sz="3000" b="1" dirty="0">
                <a:solidFill>
                  <a:schemeClr val="bg1"/>
                </a:solidFill>
                <a:ea typeface="微软雅黑" panose="020B0503020204020204" pitchFamily="34" charset="-122"/>
              </a:rPr>
              <a:t>Then the Pharisees also asked him again how he had received his sight. He said to them, “He put clay on my eyes, and I washed, and I see.”</a:t>
            </a:r>
          </a:p>
          <a:p>
            <a:pPr algn="l">
              <a:lnSpc>
                <a:spcPct val="114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法利賽人中有的說：“這個人不是從　神來的，因爲祂不守安息日。”又有人說：“一個罪人怎能行這樣的神迹呢？”他們就起了紛爭。</a:t>
            </a:r>
          </a:p>
          <a:p>
            <a:pPr algn="l">
              <a:lnSpc>
                <a:spcPct val="100000"/>
              </a:lnSpc>
            </a:pPr>
            <a:r>
              <a:rPr lang="en-US" altLang="zh-CN" sz="3000" b="1" dirty="0">
                <a:solidFill>
                  <a:schemeClr val="bg1"/>
                </a:solidFill>
                <a:ea typeface="微软雅黑" panose="020B0503020204020204" pitchFamily="34" charset="-122"/>
              </a:rPr>
              <a:t>Therefore some of the Pharisees said, “This Man is not from God, because He does not keep the Sabbath.” Others said, “How can a man who is a sinner do such signs?” And there was a division among them.</a:t>
            </a:r>
          </a:p>
        </p:txBody>
      </p:sp>
    </p:spTree>
    <p:extLst>
      <p:ext uri="{BB962C8B-B14F-4D97-AF65-F5344CB8AC3E}">
        <p14:creationId xmlns:p14="http://schemas.microsoft.com/office/powerpoint/2010/main" val="1672942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5:1-15】</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這事以後，到了猶太人的一個節期，耶穌就上耶路撒冷去。</a:t>
            </a:r>
          </a:p>
          <a:p>
            <a:pPr algn="l">
              <a:lnSpc>
                <a:spcPct val="114000"/>
              </a:lnSpc>
            </a:pPr>
            <a:r>
              <a:rPr lang="en-US" altLang="zh-CN" sz="3600" b="1" dirty="0">
                <a:solidFill>
                  <a:schemeClr val="bg1"/>
                </a:solidFill>
                <a:ea typeface="微软雅黑" panose="020B0503020204020204" pitchFamily="34" charset="-122"/>
              </a:rPr>
              <a:t>After this there was a feast of the Jews, and Jesus went up to Jerusalem.</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在耶路撒冷，靠近羊門有一個池子，希伯來話叫作畢士大，旁邊有五個廊子。</a:t>
            </a:r>
          </a:p>
          <a:p>
            <a:pPr algn="l">
              <a:lnSpc>
                <a:spcPct val="114000"/>
              </a:lnSpc>
            </a:pPr>
            <a:r>
              <a:rPr lang="en-US" altLang="zh-CN" sz="3600" b="1" dirty="0">
                <a:solidFill>
                  <a:schemeClr val="bg1"/>
                </a:solidFill>
                <a:ea typeface="微软雅黑" panose="020B0503020204020204" pitchFamily="34" charset="-122"/>
              </a:rPr>
              <a:t>Now there is in Jerusalem by the Sheep Gate a pool, which is called in Hebrew, Bethesda, having five porches.</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00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他們又對瞎子說：“祂既然開了你的眼睛，你說祂是怎樣的人呢？”他說：“是個先知。”  </a:t>
            </a:r>
            <a:r>
              <a:rPr lang="en-US" altLang="zh-CN" sz="3400" b="1" dirty="0">
                <a:solidFill>
                  <a:schemeClr val="bg1"/>
                </a:solidFill>
                <a:ea typeface="微软雅黑" panose="020B0503020204020204" pitchFamily="34" charset="-122"/>
              </a:rPr>
              <a:t>They said to the blind man again, “What do you say about Him because He opened your eyes?” He said, “He is a prophet.”</a:t>
            </a:r>
          </a:p>
          <a:p>
            <a:pPr algn="l">
              <a:lnSpc>
                <a:spcPct val="114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猶太人不信他從前是瞎眼，後來能看見的，等到叫了他的父母來，</a:t>
            </a:r>
          </a:p>
          <a:p>
            <a:pPr algn="l">
              <a:lnSpc>
                <a:spcPct val="100000"/>
              </a:lnSpc>
            </a:pPr>
            <a:r>
              <a:rPr lang="en-US" altLang="zh-CN" sz="3400" b="1" dirty="0">
                <a:solidFill>
                  <a:schemeClr val="bg1"/>
                </a:solidFill>
                <a:ea typeface="微软雅黑" panose="020B0503020204020204" pitchFamily="34" charset="-122"/>
              </a:rPr>
              <a:t>But the Jews did not believe concerning him, that he had been blind and received his sight, until they called the parents of him who had received his sight.</a:t>
            </a:r>
          </a:p>
        </p:txBody>
      </p:sp>
    </p:spTree>
    <p:extLst>
      <p:ext uri="{BB962C8B-B14F-4D97-AF65-F5344CB8AC3E}">
        <p14:creationId xmlns:p14="http://schemas.microsoft.com/office/powerpoint/2010/main" val="1644812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問他們說：“這是你們的兒子嗎？你們說他生來是瞎眼的，如今怎麽能看見了呢？” </a:t>
            </a:r>
          </a:p>
          <a:p>
            <a:pPr algn="l">
              <a:lnSpc>
                <a:spcPct val="100000"/>
              </a:lnSpc>
            </a:pPr>
            <a:r>
              <a:rPr lang="en-US" altLang="zh-CN" sz="3600" b="1" dirty="0">
                <a:solidFill>
                  <a:schemeClr val="bg1"/>
                </a:solidFill>
                <a:ea typeface="微软雅黑" panose="020B0503020204020204" pitchFamily="34" charset="-122"/>
              </a:rPr>
              <a:t>And they asked them, saying, “Is this your son, who you say was born blind? How then does he now see?”</a:t>
            </a:r>
          </a:p>
          <a:p>
            <a:pPr algn="l">
              <a:lnSpc>
                <a:spcPct val="114000"/>
              </a:lnSpc>
            </a:pPr>
            <a:r>
              <a:rPr lang="en-US" altLang="zh-CN" sz="3600" b="1" dirty="0">
                <a:solidFill>
                  <a:srgbClr val="FFFF00"/>
                </a:solidFill>
                <a:ea typeface="微软雅黑" panose="020B0503020204020204" pitchFamily="34" charset="-122"/>
              </a:rPr>
              <a:t>20 </a:t>
            </a:r>
            <a:r>
              <a:rPr lang="zh-CN" altLang="en-US" sz="3600" b="1" dirty="0">
                <a:solidFill>
                  <a:srgbClr val="FFFF00"/>
                </a:solidFill>
                <a:ea typeface="微软雅黑" panose="020B0503020204020204" pitchFamily="34" charset="-122"/>
              </a:rPr>
              <a:t>他父母回答說：“他是我們的兒子，生來就瞎眼，這是我們知道的。</a:t>
            </a:r>
          </a:p>
          <a:p>
            <a:pPr algn="l">
              <a:lnSpc>
                <a:spcPct val="100000"/>
              </a:lnSpc>
            </a:pPr>
            <a:r>
              <a:rPr lang="en-US" altLang="zh-CN" sz="3600" b="1" dirty="0">
                <a:solidFill>
                  <a:schemeClr val="bg1"/>
                </a:solidFill>
                <a:ea typeface="微软雅黑" panose="020B0503020204020204" pitchFamily="34" charset="-122"/>
              </a:rPr>
              <a:t>His parents answered them and said, “We know that this is our son, and that he was born blind;</a:t>
            </a:r>
          </a:p>
        </p:txBody>
      </p:sp>
    </p:spTree>
    <p:extLst>
      <p:ext uri="{BB962C8B-B14F-4D97-AF65-F5344CB8AC3E}">
        <p14:creationId xmlns:p14="http://schemas.microsoft.com/office/powerpoint/2010/main" val="1414209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至于他如今怎麽能看見，我們却不知道；是誰開了他的眼睛，我們也不知道。他已經成了人，你們問他吧！他自己必能說。”  </a:t>
            </a:r>
            <a:r>
              <a:rPr lang="en-US" altLang="zh-CN" sz="3000" b="1" dirty="0">
                <a:solidFill>
                  <a:schemeClr val="bg1"/>
                </a:solidFill>
                <a:ea typeface="微软雅黑" panose="020B0503020204020204" pitchFamily="34" charset="-122"/>
              </a:rPr>
              <a:t>but by what means he now sees we do not know, or who opened his eyes we do not know. He is of age; ask him. He will speak for himself.”</a:t>
            </a:r>
          </a:p>
          <a:p>
            <a:pPr algn="l">
              <a:lnSpc>
                <a:spcPct val="114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他父母說這話，是怕猶太人，因爲猶太人已經商議定了，若有認耶穌是基督的，要把他趕出會堂。</a:t>
            </a:r>
          </a:p>
          <a:p>
            <a:pPr algn="l">
              <a:lnSpc>
                <a:spcPct val="100000"/>
              </a:lnSpc>
            </a:pPr>
            <a:r>
              <a:rPr lang="en-US" altLang="zh-CN" sz="3000" b="1" dirty="0">
                <a:solidFill>
                  <a:schemeClr val="bg1"/>
                </a:solidFill>
                <a:ea typeface="微软雅黑" panose="020B0503020204020204" pitchFamily="34" charset="-122"/>
              </a:rPr>
              <a:t>His parents said these things because they feared the Jews, for the Jews had agreed already that if anyone confessed that He was Christ, he would be put out of the synagogue.</a:t>
            </a:r>
          </a:p>
        </p:txBody>
      </p:sp>
    </p:spTree>
    <p:extLst>
      <p:ext uri="{BB962C8B-B14F-4D97-AF65-F5344CB8AC3E}">
        <p14:creationId xmlns:p14="http://schemas.microsoft.com/office/powerpoint/2010/main" val="180556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因此他父母說：“他已經成了人，你們問他吧！”  </a:t>
            </a:r>
            <a:r>
              <a:rPr lang="en-US" altLang="zh-CN" sz="3600" b="1" dirty="0">
                <a:solidFill>
                  <a:schemeClr val="bg1"/>
                </a:solidFill>
                <a:ea typeface="微软雅黑" panose="020B0503020204020204" pitchFamily="34" charset="-122"/>
              </a:rPr>
              <a:t>Therefore his parents said, “He is of age; ask him.”</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所以法利賽人第二次叫了那從前瞎眼的人來，對他說：“你該將榮耀歸給　神，我們知道這人是個罪人。” </a:t>
            </a:r>
          </a:p>
          <a:p>
            <a:pPr algn="l">
              <a:lnSpc>
                <a:spcPct val="114000"/>
              </a:lnSpc>
            </a:pPr>
            <a:r>
              <a:rPr lang="en-US" altLang="zh-CN" sz="3600" b="1" dirty="0">
                <a:solidFill>
                  <a:schemeClr val="bg1"/>
                </a:solidFill>
                <a:ea typeface="微软雅黑" panose="020B0503020204020204" pitchFamily="34" charset="-122"/>
              </a:rPr>
              <a:t>So they again called the man who was blind, and said to him, “Give God the glory! We know that this Man is a sinner.”</a:t>
            </a:r>
          </a:p>
        </p:txBody>
      </p:sp>
    </p:spTree>
    <p:extLst>
      <p:ext uri="{BB962C8B-B14F-4D97-AF65-F5344CB8AC3E}">
        <p14:creationId xmlns:p14="http://schemas.microsoft.com/office/powerpoint/2010/main" val="660824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600" b="1" dirty="0">
                <a:solidFill>
                  <a:srgbClr val="FFFF00"/>
                </a:solidFill>
                <a:ea typeface="微软雅黑" panose="020B0503020204020204" pitchFamily="34" charset="-122"/>
              </a:rPr>
              <a:t>25 </a:t>
            </a:r>
            <a:r>
              <a:rPr lang="zh-CN" altLang="en-US" sz="3600" b="1" dirty="0">
                <a:solidFill>
                  <a:srgbClr val="FFFF00"/>
                </a:solidFill>
                <a:ea typeface="微软雅黑" panose="020B0503020204020204" pitchFamily="34" charset="-122"/>
              </a:rPr>
              <a:t>他說：“祂是個罪人不是，我不知道；有一件事我知道，從前我是眼瞎的，如今能看見了。”  </a:t>
            </a:r>
            <a:r>
              <a:rPr lang="en-US" altLang="zh-CN" sz="3600" b="1" dirty="0">
                <a:solidFill>
                  <a:schemeClr val="bg1"/>
                </a:solidFill>
                <a:ea typeface="微软雅黑" panose="020B0503020204020204" pitchFamily="34" charset="-122"/>
              </a:rPr>
              <a:t>He answered and said, “Whether He is a sinner or not I do not know. One thing I know: that though I was blind, now I see.”</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他們就問他說：“祂向你作什麽？是怎麽開了你的眼睛呢？” </a:t>
            </a:r>
          </a:p>
          <a:p>
            <a:pPr algn="l">
              <a:lnSpc>
                <a:spcPct val="114000"/>
              </a:lnSpc>
            </a:pPr>
            <a:r>
              <a:rPr lang="en-US" altLang="zh-CN" sz="3600" b="1" dirty="0">
                <a:solidFill>
                  <a:schemeClr val="bg1"/>
                </a:solidFill>
                <a:ea typeface="微软雅黑" panose="020B0503020204020204" pitchFamily="34" charset="-122"/>
              </a:rPr>
              <a:t>Then they said to him again, “What did He do to you? How did He open your eyes?”</a:t>
            </a:r>
          </a:p>
        </p:txBody>
      </p:sp>
    </p:spTree>
    <p:extLst>
      <p:ext uri="{BB962C8B-B14F-4D97-AF65-F5344CB8AC3E}">
        <p14:creationId xmlns:p14="http://schemas.microsoft.com/office/powerpoint/2010/main" val="1396615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00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他回答說：“我方才告訴你們，你們不聽，爲什麽又要聽呢？莫非你們也要作祂的門徒嗎？”  </a:t>
            </a:r>
            <a:r>
              <a:rPr lang="en-US" altLang="zh-CN" sz="3600" b="1" dirty="0">
                <a:solidFill>
                  <a:schemeClr val="bg1"/>
                </a:solidFill>
                <a:ea typeface="微软雅黑" panose="020B0503020204020204" pitchFamily="34" charset="-122"/>
              </a:rPr>
              <a:t>He answered them, “I told you already, and you did not listen. Why do you want to hear it again? Do you also want to become His disciples?”</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他們就駡他說：“你是祂的門徒，我們是摩西的門徒。 </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Then they reviled him and said, “You are His disciple, but we are Moses’ disciples.</a:t>
            </a:r>
          </a:p>
        </p:txBody>
      </p:sp>
    </p:spTree>
    <p:extLst>
      <p:ext uri="{BB962C8B-B14F-4D97-AF65-F5344CB8AC3E}">
        <p14:creationId xmlns:p14="http://schemas.microsoft.com/office/powerpoint/2010/main" val="1273473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神對摩西說話，是我們知道的；只是這個人，我們不知道祂從哪裏來。” </a:t>
            </a:r>
          </a:p>
          <a:p>
            <a:pPr algn="l">
              <a:lnSpc>
                <a:spcPct val="114000"/>
              </a:lnSpc>
            </a:pPr>
            <a:r>
              <a:rPr lang="en-US" altLang="zh-CN" sz="3600" b="1" dirty="0">
                <a:solidFill>
                  <a:schemeClr val="bg1"/>
                </a:solidFill>
                <a:ea typeface="微软雅黑" panose="020B0503020204020204" pitchFamily="34" charset="-122"/>
              </a:rPr>
              <a:t>We know that God spoke to Moses; as for this fellow, we do not know where He is from.”</a:t>
            </a:r>
          </a:p>
          <a:p>
            <a:pPr algn="l">
              <a:lnSpc>
                <a:spcPct val="114000"/>
              </a:lnSpc>
            </a:pPr>
            <a:r>
              <a:rPr lang="en-US" altLang="zh-CN" sz="3600" b="1" dirty="0">
                <a:solidFill>
                  <a:srgbClr val="FFFF00"/>
                </a:solidFill>
                <a:ea typeface="微软雅黑" panose="020B0503020204020204" pitchFamily="34" charset="-122"/>
              </a:rPr>
              <a:t>30 </a:t>
            </a:r>
            <a:r>
              <a:rPr lang="zh-CN" altLang="en-US" sz="3600" b="1" dirty="0">
                <a:solidFill>
                  <a:srgbClr val="FFFF00"/>
                </a:solidFill>
                <a:ea typeface="微软雅黑" panose="020B0503020204020204" pitchFamily="34" charset="-122"/>
              </a:rPr>
              <a:t>那人回答說：“祂開了我的眼睛，你們竟不知道祂從哪裏來，這真是奇怪！</a:t>
            </a:r>
          </a:p>
          <a:p>
            <a:pPr algn="l">
              <a:lnSpc>
                <a:spcPct val="114000"/>
              </a:lnSpc>
            </a:pPr>
            <a:r>
              <a:rPr lang="en-US" altLang="zh-CN" sz="3600" b="1" dirty="0">
                <a:solidFill>
                  <a:schemeClr val="bg1"/>
                </a:solidFill>
                <a:ea typeface="微软雅黑" panose="020B0503020204020204" pitchFamily="34" charset="-122"/>
              </a:rPr>
              <a:t>The man answered and said to them, “Why, this is a marvelous thing, that you do not know where He is from; yet He has opened my eyes!</a:t>
            </a:r>
          </a:p>
        </p:txBody>
      </p:sp>
    </p:spTree>
    <p:extLst>
      <p:ext uri="{BB962C8B-B14F-4D97-AF65-F5344CB8AC3E}">
        <p14:creationId xmlns:p14="http://schemas.microsoft.com/office/powerpoint/2010/main" val="2263902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600" b="1" dirty="0">
                <a:solidFill>
                  <a:srgbClr val="FFFF00"/>
                </a:solidFill>
                <a:ea typeface="微软雅黑" panose="020B0503020204020204" pitchFamily="34" charset="-122"/>
              </a:rPr>
              <a:t>31 </a:t>
            </a:r>
            <a:r>
              <a:rPr lang="zh-CN" altLang="en-US" sz="3600" b="1" dirty="0">
                <a:solidFill>
                  <a:srgbClr val="FFFF00"/>
                </a:solidFill>
                <a:ea typeface="微软雅黑" panose="020B0503020204020204" pitchFamily="34" charset="-122"/>
              </a:rPr>
              <a:t>我們知道　神不聽罪人，惟有敬奉　神、遵行祂旨意的，　神才聽祂。</a:t>
            </a:r>
          </a:p>
          <a:p>
            <a:pPr algn="l">
              <a:lnSpc>
                <a:spcPct val="114000"/>
              </a:lnSpc>
            </a:pPr>
            <a:r>
              <a:rPr lang="en-US" altLang="zh-CN" sz="3600" b="1" dirty="0">
                <a:solidFill>
                  <a:schemeClr val="bg1"/>
                </a:solidFill>
                <a:ea typeface="微软雅黑" panose="020B0503020204020204" pitchFamily="34" charset="-122"/>
              </a:rPr>
              <a:t>Now we know that God does not hear sinners; but if anyone is a worshiper of God and does His will, He hears him.</a:t>
            </a:r>
          </a:p>
          <a:p>
            <a:pPr algn="l">
              <a:lnSpc>
                <a:spcPct val="114000"/>
              </a:lnSpc>
            </a:pPr>
            <a:r>
              <a:rPr lang="en-US" altLang="zh-CN" sz="3600" b="1" dirty="0">
                <a:solidFill>
                  <a:srgbClr val="FFFF00"/>
                </a:solidFill>
                <a:ea typeface="微软雅黑" panose="020B0503020204020204" pitchFamily="34" charset="-122"/>
              </a:rPr>
              <a:t>32 </a:t>
            </a:r>
            <a:r>
              <a:rPr lang="zh-CN" altLang="en-US" sz="3600" b="1" dirty="0">
                <a:solidFill>
                  <a:srgbClr val="FFFF00"/>
                </a:solidFill>
                <a:ea typeface="微软雅黑" panose="020B0503020204020204" pitchFamily="34" charset="-122"/>
              </a:rPr>
              <a:t>從創世以來，未曾聽見有人把生來是瞎子的眼睛開了。 </a:t>
            </a:r>
            <a:r>
              <a:rPr lang="en-US" altLang="zh-CN" sz="3600" b="1" dirty="0">
                <a:solidFill>
                  <a:schemeClr val="bg1"/>
                </a:solidFill>
                <a:ea typeface="微软雅黑" panose="020B0503020204020204" pitchFamily="34" charset="-122"/>
              </a:rPr>
              <a:t>Since the world began it has been unheard of that anyone opened the eyes of one who was born blind.</a:t>
            </a:r>
          </a:p>
        </p:txBody>
      </p:sp>
    </p:spTree>
    <p:extLst>
      <p:ext uri="{BB962C8B-B14F-4D97-AF65-F5344CB8AC3E}">
        <p14:creationId xmlns:p14="http://schemas.microsoft.com/office/powerpoint/2010/main" val="35354679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600" b="1" dirty="0">
                <a:solidFill>
                  <a:srgbClr val="FFFF00"/>
                </a:solidFill>
                <a:ea typeface="微软雅黑" panose="020B0503020204020204" pitchFamily="34" charset="-122"/>
              </a:rPr>
              <a:t>33 </a:t>
            </a:r>
            <a:r>
              <a:rPr lang="zh-CN" altLang="en-US" sz="3600" b="1" dirty="0">
                <a:solidFill>
                  <a:srgbClr val="FFFF00"/>
                </a:solidFill>
                <a:ea typeface="微软雅黑" panose="020B0503020204020204" pitchFamily="34" charset="-122"/>
              </a:rPr>
              <a:t>這人若不是從　神來的，什麽也不能作。” </a:t>
            </a:r>
          </a:p>
          <a:p>
            <a:pPr algn="l">
              <a:lnSpc>
                <a:spcPct val="114000"/>
              </a:lnSpc>
            </a:pPr>
            <a:r>
              <a:rPr lang="en-US" altLang="zh-CN" sz="3600" b="1" dirty="0">
                <a:solidFill>
                  <a:schemeClr val="bg1"/>
                </a:solidFill>
                <a:ea typeface="微软雅黑" panose="020B0503020204020204" pitchFamily="34" charset="-122"/>
              </a:rPr>
              <a:t>If this Man were not from God, He could do nothing.”</a:t>
            </a:r>
          </a:p>
          <a:p>
            <a:pPr algn="l">
              <a:lnSpc>
                <a:spcPct val="114000"/>
              </a:lnSpc>
            </a:pPr>
            <a:r>
              <a:rPr lang="en-US" altLang="zh-CN" sz="3600" b="1" dirty="0">
                <a:solidFill>
                  <a:srgbClr val="FFFF00"/>
                </a:solidFill>
                <a:ea typeface="微软雅黑" panose="020B0503020204020204" pitchFamily="34" charset="-122"/>
              </a:rPr>
              <a:t>34 </a:t>
            </a:r>
            <a:r>
              <a:rPr lang="zh-CN" altLang="en-US" sz="3600" b="1" dirty="0">
                <a:solidFill>
                  <a:srgbClr val="FFFF00"/>
                </a:solidFill>
                <a:ea typeface="微软雅黑" panose="020B0503020204020204" pitchFamily="34" charset="-122"/>
              </a:rPr>
              <a:t>他們回答說：“你全然生在罪孽中，還要教訓我們嗎？”于是把他趕出去了。</a:t>
            </a:r>
          </a:p>
          <a:p>
            <a:pPr algn="l">
              <a:lnSpc>
                <a:spcPct val="114000"/>
              </a:lnSpc>
            </a:pPr>
            <a:r>
              <a:rPr lang="en-US" altLang="zh-CN" sz="3600" b="1" dirty="0">
                <a:solidFill>
                  <a:schemeClr val="bg1"/>
                </a:solidFill>
                <a:ea typeface="微软雅黑" panose="020B0503020204020204" pitchFamily="34" charset="-122"/>
              </a:rPr>
              <a:t>They answered and said to him, “You were completely born in sins, and are you teaching us?” And they cast him out.</a:t>
            </a:r>
          </a:p>
        </p:txBody>
      </p:sp>
    </p:spTree>
    <p:extLst>
      <p:ext uri="{BB962C8B-B14F-4D97-AF65-F5344CB8AC3E}">
        <p14:creationId xmlns:p14="http://schemas.microsoft.com/office/powerpoint/2010/main" val="27819969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600" b="1" dirty="0">
                <a:solidFill>
                  <a:srgbClr val="FFFF00"/>
                </a:solidFill>
                <a:ea typeface="微软雅黑" panose="020B0503020204020204" pitchFamily="34" charset="-122"/>
              </a:rPr>
              <a:t>35 </a:t>
            </a:r>
            <a:r>
              <a:rPr lang="zh-CN" altLang="en-US" sz="3600" b="1" dirty="0">
                <a:solidFill>
                  <a:srgbClr val="FFFF00"/>
                </a:solidFill>
                <a:ea typeface="微软雅黑" panose="020B0503020204020204" pitchFamily="34" charset="-122"/>
              </a:rPr>
              <a:t>耶穌聽說他們把他趕出去，後來遇見他，就說：“你信　神的兒子嗎？” </a:t>
            </a:r>
          </a:p>
          <a:p>
            <a:pPr algn="l">
              <a:lnSpc>
                <a:spcPct val="114000"/>
              </a:lnSpc>
            </a:pPr>
            <a:r>
              <a:rPr lang="en-US" altLang="zh-CN" sz="3600" b="1" dirty="0">
                <a:solidFill>
                  <a:schemeClr val="bg1"/>
                </a:solidFill>
                <a:ea typeface="微软雅黑" panose="020B0503020204020204" pitchFamily="34" charset="-122"/>
              </a:rPr>
              <a:t>Jesus heard that they had cast him out; and when He had found him, He said to him, “Do you believe in the Son of God?”</a:t>
            </a:r>
          </a:p>
          <a:p>
            <a:pPr algn="l">
              <a:lnSpc>
                <a:spcPct val="114000"/>
              </a:lnSpc>
            </a:pPr>
            <a:r>
              <a:rPr lang="en-US" altLang="zh-CN" sz="3600" b="1" dirty="0">
                <a:solidFill>
                  <a:srgbClr val="FFFF00"/>
                </a:solidFill>
                <a:ea typeface="微软雅黑" panose="020B0503020204020204" pitchFamily="34" charset="-122"/>
              </a:rPr>
              <a:t>36 </a:t>
            </a:r>
            <a:r>
              <a:rPr lang="zh-CN" altLang="en-US" sz="3600" b="1" dirty="0">
                <a:solidFill>
                  <a:srgbClr val="FFFF00"/>
                </a:solidFill>
                <a:ea typeface="微软雅黑" panose="020B0503020204020204" pitchFamily="34" charset="-122"/>
              </a:rPr>
              <a:t>他回答說：“主啊，誰是　神的兒子，叫我信祂呢？” </a:t>
            </a:r>
          </a:p>
          <a:p>
            <a:pPr algn="l">
              <a:lnSpc>
                <a:spcPct val="114000"/>
              </a:lnSpc>
            </a:pPr>
            <a:r>
              <a:rPr lang="en-US" altLang="zh-CN" sz="3600" b="1" dirty="0">
                <a:solidFill>
                  <a:schemeClr val="bg1"/>
                </a:solidFill>
                <a:ea typeface="微软雅黑" panose="020B0503020204020204" pitchFamily="34" charset="-122"/>
              </a:rPr>
              <a:t>He answered and said, “Who is He, Lord, that I may believe in Him?”</a:t>
            </a:r>
          </a:p>
        </p:txBody>
      </p:sp>
    </p:spTree>
    <p:extLst>
      <p:ext uri="{BB962C8B-B14F-4D97-AF65-F5344CB8AC3E}">
        <p14:creationId xmlns:p14="http://schemas.microsoft.com/office/powerpoint/2010/main" val="1799488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300" b="1" u="sng" dirty="0">
                <a:solidFill>
                  <a:schemeClr val="bg1"/>
                </a:solidFill>
                <a:ea typeface="微软雅黑" panose="020B0503020204020204" pitchFamily="34" charset="-122"/>
              </a:rPr>
              <a:t>【</a:t>
            </a:r>
            <a:r>
              <a:rPr lang="zh-CN" altLang="en-US" sz="3300" b="1" u="sng" dirty="0">
                <a:solidFill>
                  <a:schemeClr val="bg1"/>
                </a:solidFill>
                <a:ea typeface="微软雅黑" panose="020B0503020204020204" pitchFamily="34" charset="-122"/>
              </a:rPr>
              <a:t>約翰福音 </a:t>
            </a:r>
            <a:r>
              <a:rPr lang="en-US" altLang="zh-CN" sz="3300" b="1" u="sng" dirty="0">
                <a:solidFill>
                  <a:schemeClr val="bg1"/>
                </a:solidFill>
                <a:ea typeface="微软雅黑" panose="020B0503020204020204" pitchFamily="34" charset="-122"/>
              </a:rPr>
              <a:t>John 5:1-15】</a:t>
            </a:r>
          </a:p>
          <a:p>
            <a:pPr algn="l">
              <a:lnSpc>
                <a:spcPct val="114000"/>
              </a:lnSpc>
            </a:pPr>
            <a:r>
              <a:rPr lang="en-US" altLang="zh-CN" sz="3300" b="1" dirty="0">
                <a:solidFill>
                  <a:srgbClr val="FFFF00"/>
                </a:solidFill>
                <a:ea typeface="微软雅黑" panose="020B0503020204020204" pitchFamily="34" charset="-122"/>
              </a:rPr>
              <a:t>3 </a:t>
            </a:r>
            <a:r>
              <a:rPr lang="zh-CN" altLang="en-US" sz="3300" b="1" dirty="0">
                <a:solidFill>
                  <a:srgbClr val="FFFF00"/>
                </a:solidFill>
                <a:ea typeface="微软雅黑" panose="020B0503020204020204" pitchFamily="34" charset="-122"/>
              </a:rPr>
              <a:t>裏面躺著瞎眼的、瘸腿的、血氣枯乾的許多病人（有古卷在此有“等候水動，</a:t>
            </a:r>
          </a:p>
          <a:p>
            <a:pPr algn="l">
              <a:lnSpc>
                <a:spcPct val="100000"/>
              </a:lnSpc>
            </a:pPr>
            <a:r>
              <a:rPr lang="en-US" altLang="zh-CN" sz="3300" b="1" dirty="0">
                <a:solidFill>
                  <a:schemeClr val="bg1"/>
                </a:solidFill>
                <a:ea typeface="微软雅黑" panose="020B0503020204020204" pitchFamily="34" charset="-122"/>
              </a:rPr>
              <a:t>In these lay a great multitude of sick people, blind, lame, paralyzed, waiting for the moving of the water.</a:t>
            </a:r>
          </a:p>
          <a:p>
            <a:pPr algn="l">
              <a:lnSpc>
                <a:spcPct val="114000"/>
              </a:lnSpc>
            </a:pPr>
            <a:r>
              <a:rPr lang="en-US" altLang="zh-CN" sz="3300" b="1" dirty="0">
                <a:solidFill>
                  <a:srgbClr val="FFFF00"/>
                </a:solidFill>
                <a:ea typeface="微软雅黑" panose="020B0503020204020204" pitchFamily="34" charset="-122"/>
              </a:rPr>
              <a:t>4 </a:t>
            </a:r>
            <a:r>
              <a:rPr lang="zh-CN" altLang="en-US" sz="3300" b="1" dirty="0">
                <a:solidFill>
                  <a:srgbClr val="FFFF00"/>
                </a:solidFill>
                <a:ea typeface="微软雅黑" panose="020B0503020204020204" pitchFamily="34" charset="-122"/>
              </a:rPr>
              <a:t>因爲有天使按時下池子攪動那水，水動之後，誰先下去，無論害什麽病就痊愈了”）。</a:t>
            </a:r>
          </a:p>
          <a:p>
            <a:pPr algn="l">
              <a:lnSpc>
                <a:spcPct val="100000"/>
              </a:lnSpc>
            </a:pPr>
            <a:r>
              <a:rPr lang="en-US" altLang="zh-CN" sz="3300" b="1" dirty="0">
                <a:solidFill>
                  <a:schemeClr val="bg1"/>
                </a:solidFill>
                <a:ea typeface="微软雅黑" panose="020B0503020204020204" pitchFamily="34" charset="-122"/>
              </a:rPr>
              <a:t>For an angel went down at a certain time into the pool and stirred up the water; then whoever stepped in first, after the stirring of the water, was made well of whatever disease he had.</a:t>
            </a:r>
          </a:p>
        </p:txBody>
      </p:sp>
    </p:spTree>
    <p:extLst>
      <p:ext uri="{BB962C8B-B14F-4D97-AF65-F5344CB8AC3E}">
        <p14:creationId xmlns:p14="http://schemas.microsoft.com/office/powerpoint/2010/main" val="11640097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9:13-38】</a:t>
            </a:r>
          </a:p>
          <a:p>
            <a:pPr algn="l">
              <a:lnSpc>
                <a:spcPct val="114000"/>
              </a:lnSpc>
            </a:pPr>
            <a:r>
              <a:rPr lang="en-US" altLang="zh-CN" sz="3600" b="1" dirty="0">
                <a:solidFill>
                  <a:srgbClr val="FFFF00"/>
                </a:solidFill>
                <a:ea typeface="微软雅黑" panose="020B0503020204020204" pitchFamily="34" charset="-122"/>
              </a:rPr>
              <a:t>37 </a:t>
            </a:r>
            <a:r>
              <a:rPr lang="zh-CN" altLang="en-US" sz="3600" b="1" dirty="0">
                <a:solidFill>
                  <a:srgbClr val="FFFF00"/>
                </a:solidFill>
                <a:ea typeface="微软雅黑" panose="020B0503020204020204" pitchFamily="34" charset="-122"/>
              </a:rPr>
              <a:t>耶穌說：“你已經看見祂，現在和你說話的就是祂。” </a:t>
            </a:r>
          </a:p>
          <a:p>
            <a:pPr algn="l">
              <a:lnSpc>
                <a:spcPct val="114000"/>
              </a:lnSpc>
            </a:pPr>
            <a:r>
              <a:rPr lang="en-US" altLang="zh-CN" sz="3600" b="1" dirty="0">
                <a:solidFill>
                  <a:schemeClr val="bg1"/>
                </a:solidFill>
                <a:ea typeface="微软雅黑" panose="020B0503020204020204" pitchFamily="34" charset="-122"/>
              </a:rPr>
              <a:t>And Jesus said to him, “You have both seen Him and it is He who is talking with you.”</a:t>
            </a:r>
          </a:p>
          <a:p>
            <a:pPr algn="l">
              <a:lnSpc>
                <a:spcPct val="114000"/>
              </a:lnSpc>
            </a:pPr>
            <a:r>
              <a:rPr lang="en-US" altLang="zh-CN" sz="3600" b="1" dirty="0">
                <a:solidFill>
                  <a:srgbClr val="FFFF00"/>
                </a:solidFill>
                <a:ea typeface="微软雅黑" panose="020B0503020204020204" pitchFamily="34" charset="-122"/>
              </a:rPr>
              <a:t>38 </a:t>
            </a:r>
            <a:r>
              <a:rPr lang="zh-CN" altLang="en-US" sz="3600" b="1" dirty="0">
                <a:solidFill>
                  <a:srgbClr val="FFFF00"/>
                </a:solidFill>
                <a:ea typeface="微软雅黑" panose="020B0503020204020204" pitchFamily="34" charset="-122"/>
              </a:rPr>
              <a:t>他說：“主啊，我信！”就拜耶穌。</a:t>
            </a:r>
          </a:p>
          <a:p>
            <a:pPr algn="l">
              <a:lnSpc>
                <a:spcPct val="114000"/>
              </a:lnSpc>
            </a:pPr>
            <a:r>
              <a:rPr lang="en-US" altLang="zh-CN" sz="3600" b="1" dirty="0">
                <a:solidFill>
                  <a:schemeClr val="bg1"/>
                </a:solidFill>
                <a:ea typeface="微软雅黑" panose="020B0503020204020204" pitchFamily="34" charset="-122"/>
              </a:rPr>
              <a:t>Then he said, “Lord, I believe!” And he worshiped Him.</a:t>
            </a:r>
          </a:p>
        </p:txBody>
      </p:sp>
    </p:spTree>
    <p:extLst>
      <p:ext uri="{BB962C8B-B14F-4D97-AF65-F5344CB8AC3E}">
        <p14:creationId xmlns:p14="http://schemas.microsoft.com/office/powerpoint/2010/main" val="8738804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5:14-15】</a:t>
            </a:r>
          </a:p>
          <a:p>
            <a:pPr algn="l">
              <a:lnSpc>
                <a:spcPct val="114000"/>
              </a:lnSpc>
            </a:pPr>
            <a:r>
              <a:rPr lang="en-US" altLang="zh-CN" sz="3500" b="1" dirty="0">
                <a:solidFill>
                  <a:srgbClr val="FFFF00"/>
                </a:solidFill>
                <a:ea typeface="微软雅黑" panose="020B0503020204020204" pitchFamily="34" charset="-122"/>
              </a:rPr>
              <a:t>14 </a:t>
            </a:r>
            <a:r>
              <a:rPr lang="zh-CN" altLang="en-US" sz="3500" b="1" dirty="0">
                <a:solidFill>
                  <a:srgbClr val="FFFF00"/>
                </a:solidFill>
                <a:ea typeface="微软雅黑" panose="020B0503020204020204" pitchFamily="34" charset="-122"/>
              </a:rPr>
              <a:t>後來耶穌在殿裏遇見他，對他說：“你已經痊愈了，不要再犯罪，恐怕你遭遇的更加厲害。” </a:t>
            </a:r>
          </a:p>
          <a:p>
            <a:pPr algn="l">
              <a:lnSpc>
                <a:spcPct val="114000"/>
              </a:lnSpc>
            </a:pPr>
            <a:r>
              <a:rPr lang="en-US" altLang="zh-CN" sz="3500" b="1" dirty="0">
                <a:solidFill>
                  <a:schemeClr val="bg1"/>
                </a:solidFill>
                <a:ea typeface="微软雅黑" panose="020B0503020204020204" pitchFamily="34" charset="-122"/>
              </a:rPr>
              <a:t>Afterward Jesus found him in the temple, and said to him, “See, you have been made well. Sin no more, lest a worse thing come upon you.”</a:t>
            </a:r>
          </a:p>
          <a:p>
            <a:pPr algn="l">
              <a:lnSpc>
                <a:spcPct val="114000"/>
              </a:lnSpc>
            </a:pPr>
            <a:r>
              <a:rPr lang="en-US" altLang="zh-CN" sz="3500" b="1" dirty="0">
                <a:solidFill>
                  <a:srgbClr val="FFFF00"/>
                </a:solidFill>
                <a:ea typeface="微软雅黑" panose="020B0503020204020204" pitchFamily="34" charset="-122"/>
              </a:rPr>
              <a:t>15 </a:t>
            </a:r>
            <a:r>
              <a:rPr lang="zh-CN" altLang="en-US" sz="3500" b="1" dirty="0">
                <a:solidFill>
                  <a:srgbClr val="FFFF00"/>
                </a:solidFill>
                <a:ea typeface="微软雅黑" panose="020B0503020204020204" pitchFamily="34" charset="-122"/>
              </a:rPr>
              <a:t>那人就去告訴猶太人，使他痊愈的是耶穌。</a:t>
            </a:r>
          </a:p>
          <a:p>
            <a:pPr algn="l">
              <a:lnSpc>
                <a:spcPct val="114000"/>
              </a:lnSpc>
            </a:pPr>
            <a:r>
              <a:rPr lang="en-US" altLang="zh-CN" sz="3500" b="1" dirty="0">
                <a:solidFill>
                  <a:schemeClr val="bg1"/>
                </a:solidFill>
                <a:ea typeface="微软雅黑" panose="020B0503020204020204" pitchFamily="34" charset="-122"/>
              </a:rPr>
              <a:t>The man departed and told the Jews that it was Jesus who had made him well.</a:t>
            </a:r>
          </a:p>
        </p:txBody>
      </p:sp>
    </p:spTree>
    <p:extLst>
      <p:ext uri="{BB962C8B-B14F-4D97-AF65-F5344CB8AC3E}">
        <p14:creationId xmlns:p14="http://schemas.microsoft.com/office/powerpoint/2010/main" val="10518107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馬可福音 </a:t>
            </a:r>
            <a:r>
              <a:rPr lang="en-US" altLang="zh-CN" sz="3600" b="1" u="sng" dirty="0">
                <a:solidFill>
                  <a:schemeClr val="bg1"/>
                </a:solidFill>
                <a:ea typeface="微软雅黑" panose="020B0503020204020204" pitchFamily="34" charset="-122"/>
              </a:rPr>
              <a:t>Mark 5:18-20】</a:t>
            </a:r>
          </a:p>
          <a:p>
            <a:pPr algn="l">
              <a:lnSpc>
                <a:spcPct val="114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耶穌上船的時候，那從前被鬼附著的人懇求和耶穌同在。 </a:t>
            </a:r>
            <a:r>
              <a:rPr lang="en-US" altLang="zh-CN" sz="3200" b="1" dirty="0">
                <a:solidFill>
                  <a:schemeClr val="bg1"/>
                </a:solidFill>
                <a:ea typeface="微软雅黑" panose="020B0503020204020204" pitchFamily="34" charset="-122"/>
              </a:rPr>
              <a:t>And when He got into the boat, he who had been demon-possessed begged Him that he might be with Him.</a:t>
            </a:r>
          </a:p>
          <a:p>
            <a:pPr algn="l">
              <a:lnSpc>
                <a:spcPct val="100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耶穌不許，却對他說：“你回家去，到你的親屬那裏，將主爲你所作的是何等大的事，是怎樣憐憫你，都告訴他們。” </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However, Jesus did not permit him, but said to him, “Go home to your friends, and tell them what great things the Lord has done for you, and how He has had compassion on you.”</a:t>
            </a:r>
          </a:p>
        </p:txBody>
      </p:sp>
    </p:spTree>
    <p:extLst>
      <p:ext uri="{BB962C8B-B14F-4D97-AF65-F5344CB8AC3E}">
        <p14:creationId xmlns:p14="http://schemas.microsoft.com/office/powerpoint/2010/main" val="26558181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馬可福音 </a:t>
            </a:r>
            <a:r>
              <a:rPr lang="en-US" altLang="zh-CN" sz="3600" b="1" u="sng" dirty="0">
                <a:solidFill>
                  <a:schemeClr val="bg1"/>
                </a:solidFill>
                <a:ea typeface="微软雅黑" panose="020B0503020204020204" pitchFamily="34" charset="-122"/>
              </a:rPr>
              <a:t>Mark 5:18-20】</a:t>
            </a:r>
          </a:p>
          <a:p>
            <a:pPr algn="l">
              <a:lnSpc>
                <a:spcPct val="114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那人就走了，在低加波利傳揚耶穌爲他作了何等大的事，衆人就都希奇。</a:t>
            </a:r>
          </a:p>
          <a:p>
            <a:pPr algn="l">
              <a:lnSpc>
                <a:spcPct val="114000"/>
              </a:lnSpc>
            </a:pPr>
            <a:r>
              <a:rPr lang="en-US" altLang="zh-CN" sz="3200" b="1" dirty="0">
                <a:solidFill>
                  <a:schemeClr val="bg1"/>
                </a:solidFill>
                <a:ea typeface="微软雅黑" panose="020B0503020204020204" pitchFamily="34" charset="-122"/>
              </a:rPr>
              <a:t>And he departed and began to proclaim in Decapolis all that Jesus had done for him; and all marveled.</a:t>
            </a:r>
          </a:p>
        </p:txBody>
      </p:sp>
    </p:spTree>
    <p:extLst>
      <p:ext uri="{BB962C8B-B14F-4D97-AF65-F5344CB8AC3E}">
        <p14:creationId xmlns:p14="http://schemas.microsoft.com/office/powerpoint/2010/main" val="15532718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哥林多後書 </a:t>
            </a:r>
            <a:r>
              <a:rPr lang="en-US" altLang="zh-CN" sz="3600" b="1" u="sng" dirty="0">
                <a:solidFill>
                  <a:schemeClr val="bg1"/>
                </a:solidFill>
                <a:ea typeface="微软雅黑" panose="020B0503020204020204" pitchFamily="34" charset="-122"/>
              </a:rPr>
              <a:t>2 Corinthians 5:15】</a:t>
            </a:r>
          </a:p>
          <a:p>
            <a:pPr algn="l">
              <a:lnSpc>
                <a:spcPct val="114000"/>
              </a:lnSpc>
            </a:pPr>
            <a:r>
              <a:rPr lang="zh-CN" altLang="en-US" sz="3600" b="1" dirty="0">
                <a:solidFill>
                  <a:srgbClr val="FFFF00"/>
                </a:solidFill>
                <a:ea typeface="微软雅黑" panose="020B0503020204020204" pitchFamily="34" charset="-122"/>
              </a:rPr>
              <a:t>幷且祂替衆人死，是叫那些活著的人不再爲自己活，乃爲替他們死而復活的主活。</a:t>
            </a:r>
          </a:p>
          <a:p>
            <a:pPr algn="l">
              <a:lnSpc>
                <a:spcPct val="114000"/>
              </a:lnSpc>
            </a:pPr>
            <a:r>
              <a:rPr lang="en-US" altLang="zh-CN" sz="36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2866502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5:1-15】</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在那裏有一個人，病了三十八年。</a:t>
            </a:r>
          </a:p>
          <a:p>
            <a:pPr algn="l">
              <a:lnSpc>
                <a:spcPct val="114000"/>
              </a:lnSpc>
            </a:pPr>
            <a:r>
              <a:rPr lang="en-US" altLang="zh-CN" sz="3600" b="1" dirty="0">
                <a:solidFill>
                  <a:schemeClr val="bg1"/>
                </a:solidFill>
                <a:ea typeface="微软雅黑" panose="020B0503020204020204" pitchFamily="34" charset="-122"/>
              </a:rPr>
              <a:t>Now a certain man was there who had an infirmity thirty-eight years.</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耶穌看見他躺著，知道他病了許久，就問他說：“你要痊愈嗎？” </a:t>
            </a:r>
          </a:p>
          <a:p>
            <a:pPr algn="l">
              <a:lnSpc>
                <a:spcPct val="114000"/>
              </a:lnSpc>
            </a:pPr>
            <a:r>
              <a:rPr lang="en-US" altLang="zh-CN" sz="3600" b="1" dirty="0">
                <a:solidFill>
                  <a:schemeClr val="bg1"/>
                </a:solidFill>
                <a:ea typeface="微软雅黑" panose="020B0503020204020204" pitchFamily="34" charset="-122"/>
              </a:rPr>
              <a:t>When Jesus saw him lying there, and knew that he already had been in that condition a long time, He said to him, “Do you want to be made well?”</a:t>
            </a:r>
          </a:p>
        </p:txBody>
      </p:sp>
    </p:spTree>
    <p:extLst>
      <p:ext uri="{BB962C8B-B14F-4D97-AF65-F5344CB8AC3E}">
        <p14:creationId xmlns:p14="http://schemas.microsoft.com/office/powerpoint/2010/main" val="1123683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5:1-15】</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病人回答說：“先生，水動的時候，沒有人把我放在池子裏；我正去的時候，就有別人比我先下去。” </a:t>
            </a:r>
          </a:p>
          <a:p>
            <a:pPr algn="l">
              <a:lnSpc>
                <a:spcPct val="100000"/>
              </a:lnSpc>
            </a:pPr>
            <a:r>
              <a:rPr lang="en-US" altLang="zh-CN" sz="3600" b="1" dirty="0">
                <a:solidFill>
                  <a:schemeClr val="bg1"/>
                </a:solidFill>
                <a:ea typeface="微软雅黑" panose="020B0503020204020204" pitchFamily="34" charset="-122"/>
              </a:rPr>
              <a:t>The sick man answered Him, “Sir, I have no man to put me into the pool when the water is stirred up; but while I am coming, another steps down before me.”</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耶穌對他說：“起來，拿你的褥子走吧！” </a:t>
            </a:r>
          </a:p>
          <a:p>
            <a:pPr algn="l">
              <a:lnSpc>
                <a:spcPct val="100000"/>
              </a:lnSpc>
            </a:pPr>
            <a:r>
              <a:rPr lang="en-US" altLang="zh-CN" sz="3600" b="1" dirty="0">
                <a:solidFill>
                  <a:schemeClr val="bg1"/>
                </a:solidFill>
                <a:ea typeface="微软雅黑" panose="020B0503020204020204" pitchFamily="34" charset="-122"/>
              </a:rPr>
              <a:t>Jesus said to him, “Rise, take up your bed and walk.”</a:t>
            </a:r>
          </a:p>
        </p:txBody>
      </p:sp>
    </p:spTree>
    <p:extLst>
      <p:ext uri="{BB962C8B-B14F-4D97-AF65-F5344CB8AC3E}">
        <p14:creationId xmlns:p14="http://schemas.microsoft.com/office/powerpoint/2010/main" val="3976450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5:1-15】</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那人立刻痊愈，就拿起褥子來走了。</a:t>
            </a:r>
          </a:p>
          <a:p>
            <a:pPr algn="l">
              <a:lnSpc>
                <a:spcPct val="114000"/>
              </a:lnSpc>
            </a:pPr>
            <a:r>
              <a:rPr lang="en-US" altLang="zh-CN" sz="3600" b="1" dirty="0">
                <a:solidFill>
                  <a:schemeClr val="bg1"/>
                </a:solidFill>
                <a:ea typeface="微软雅黑" panose="020B0503020204020204" pitchFamily="34" charset="-122"/>
              </a:rPr>
              <a:t>And immediately the man was made well, took up his bed, and walked. And that day was the Sabbath.</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那天是安息日，所以猶太人對那醫好的人說：“今天是安息日，你拿褥子是不可的。” </a:t>
            </a:r>
          </a:p>
          <a:p>
            <a:pPr algn="l">
              <a:lnSpc>
                <a:spcPct val="114000"/>
              </a:lnSpc>
            </a:pPr>
            <a:r>
              <a:rPr lang="en-US" altLang="zh-CN" sz="3600" b="1" dirty="0">
                <a:solidFill>
                  <a:schemeClr val="bg1"/>
                </a:solidFill>
                <a:ea typeface="微软雅黑" panose="020B0503020204020204" pitchFamily="34" charset="-122"/>
              </a:rPr>
              <a:t>The Jews therefore said to him who was cured, “It is the Sabbath; it is not lawful for you to carry your bed.”</a:t>
            </a:r>
          </a:p>
        </p:txBody>
      </p:sp>
    </p:spTree>
    <p:extLst>
      <p:ext uri="{BB962C8B-B14F-4D97-AF65-F5344CB8AC3E}">
        <p14:creationId xmlns:p14="http://schemas.microsoft.com/office/powerpoint/2010/main" val="2411446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5:1-15】</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他却回答說：“那使我痊愈的對我說，‘拿你的褥子走吧！’” </a:t>
            </a:r>
          </a:p>
          <a:p>
            <a:pPr algn="l">
              <a:lnSpc>
                <a:spcPct val="114000"/>
              </a:lnSpc>
            </a:pPr>
            <a:r>
              <a:rPr lang="en-US" altLang="zh-CN" sz="3600" b="1" dirty="0">
                <a:solidFill>
                  <a:schemeClr val="bg1"/>
                </a:solidFill>
                <a:ea typeface="微软雅黑" panose="020B0503020204020204" pitchFamily="34" charset="-122"/>
              </a:rPr>
              <a:t>He answered them, “He who made me well said to me, ‘Take up your bed and walk.’”</a:t>
            </a:r>
          </a:p>
          <a:p>
            <a:pPr algn="l">
              <a:lnSpc>
                <a:spcPct val="114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他們問他說：“對你說‘拿褥子走’的是什麽人？” </a:t>
            </a:r>
          </a:p>
          <a:p>
            <a:pPr algn="l">
              <a:lnSpc>
                <a:spcPct val="114000"/>
              </a:lnSpc>
            </a:pPr>
            <a:r>
              <a:rPr lang="en-US" altLang="zh-CN" sz="3600" b="1" dirty="0">
                <a:solidFill>
                  <a:schemeClr val="bg1"/>
                </a:solidFill>
                <a:ea typeface="微软雅黑" panose="020B0503020204020204" pitchFamily="34" charset="-122"/>
              </a:rPr>
              <a:t>Then they asked him, “Who is the Man who said to you, ‘Take up your bed and walk’?”</a:t>
            </a:r>
          </a:p>
        </p:txBody>
      </p:sp>
    </p:spTree>
    <p:extLst>
      <p:ext uri="{BB962C8B-B14F-4D97-AF65-F5344CB8AC3E}">
        <p14:creationId xmlns:p14="http://schemas.microsoft.com/office/powerpoint/2010/main" val="3511711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5:1-15】</a:t>
            </a:r>
          </a:p>
          <a:p>
            <a:pPr algn="l">
              <a:lnSpc>
                <a:spcPct val="114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那醫好的人不知道是誰，因爲那裏的人多，耶穌已經躲開了。 </a:t>
            </a:r>
            <a:endParaRPr lang="en-US" altLang="zh-CN" sz="3400" b="1" dirty="0">
              <a:solidFill>
                <a:srgbClr val="FFFF00"/>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But the one who was healed did not know who it was, for Jesus had withdrawn, a multitude being in that place.</a:t>
            </a:r>
          </a:p>
          <a:p>
            <a:pPr algn="l">
              <a:lnSpc>
                <a:spcPct val="114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後來耶穌在殿裏遇見他，對他說：“你已經痊愈了，不要再犯罪，恐怕你遭遇的更加厲害。”  </a:t>
            </a:r>
            <a:r>
              <a:rPr lang="en-US" altLang="zh-CN" sz="3400" b="1" dirty="0">
                <a:solidFill>
                  <a:schemeClr val="bg1"/>
                </a:solidFill>
                <a:ea typeface="微软雅黑" panose="020B0503020204020204" pitchFamily="34" charset="-122"/>
              </a:rPr>
              <a:t>Afterward Jesus found him in the temple, and said to him, “See, you have been made well. Sin no more, lest a worse thing come upon you.”</a:t>
            </a:r>
          </a:p>
        </p:txBody>
      </p:sp>
    </p:spTree>
    <p:extLst>
      <p:ext uri="{BB962C8B-B14F-4D97-AF65-F5344CB8AC3E}">
        <p14:creationId xmlns:p14="http://schemas.microsoft.com/office/powerpoint/2010/main" val="3475502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5:1-15】</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那人就去告訴猶太人，使他痊愈的是耶穌。</a:t>
            </a:r>
          </a:p>
          <a:p>
            <a:pPr algn="l">
              <a:lnSpc>
                <a:spcPct val="114000"/>
              </a:lnSpc>
            </a:pPr>
            <a:r>
              <a:rPr lang="en-US" altLang="zh-CN" sz="3600" b="1" dirty="0">
                <a:solidFill>
                  <a:schemeClr val="bg1"/>
                </a:solidFill>
                <a:ea typeface="微软雅黑" panose="020B0503020204020204" pitchFamily="34" charset="-122"/>
              </a:rPr>
              <a:t>The man departed and told the Jews that it was Jesus who had made him well.</a:t>
            </a:r>
          </a:p>
        </p:txBody>
      </p:sp>
    </p:spTree>
    <p:extLst>
      <p:ext uri="{BB962C8B-B14F-4D97-AF65-F5344CB8AC3E}">
        <p14:creationId xmlns:p14="http://schemas.microsoft.com/office/powerpoint/2010/main" val="298717130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7350</TotalTime>
  <Words>3454</Words>
  <Application>Microsoft Office PowerPoint</Application>
  <PresentationFormat>On-screen Show (4:3)</PresentationFormat>
  <Paragraphs>152</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微软雅黑</vt:lpstr>
      <vt:lpstr>Arial</vt:lpstr>
      <vt:lpstr>Calibri</vt:lpstr>
      <vt:lpstr>Calibri Light</vt:lpstr>
      <vt:lpstr>Office 主题</vt:lpstr>
      <vt:lpstr>畢士大的神迹 The Miracle at Bethesda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606</cp:revision>
  <dcterms:created xsi:type="dcterms:W3CDTF">2018-02-16T18:09:56Z</dcterms:created>
  <dcterms:modified xsi:type="dcterms:W3CDTF">2020-11-15T23:28:03Z</dcterms:modified>
</cp:coreProperties>
</file>