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214" r:id="rId2"/>
    <p:sldId id="1077" r:id="rId3"/>
    <p:sldId id="2745" r:id="rId4"/>
    <p:sldId id="2710" r:id="rId5"/>
    <p:sldId id="2711" r:id="rId6"/>
    <p:sldId id="2712" r:id="rId7"/>
    <p:sldId id="2746" r:id="rId8"/>
    <p:sldId id="2747" r:id="rId9"/>
    <p:sldId id="2748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78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DFEAA-8450-4530-94BC-5C977D337C9C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8801D-221C-4BE6-89A4-D2BBF416E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07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56478" y="1122363"/>
            <a:ext cx="8653346" cy="2387600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作工的神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God at Work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11/22/2020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所以猶太人逼迫耶穌，因爲祂在安息日作了這事。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this reason the Jews persecuted Jesus, and sought to kill Him, because He had done these things on the Sabbath.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耶穌就對他們說：“我父作事直到如今，我也作事。”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Jesus answered them, “My Father has been working until now, and I have been working.”</a:t>
            </a: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所以猶太人越發想要殺祂，因祂不但犯了安息日，幷且稱　神爲祂的父，將自己和　神當作平等。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the Jews sought all the more to kill Him, because He not only broke the Sabbath, but also said that God was His Father, making Himself equal with God.</a:t>
            </a:r>
          </a:p>
        </p:txBody>
      </p:sp>
    </p:spTree>
    <p:extLst>
      <p:ext uri="{BB962C8B-B14F-4D97-AF65-F5344CB8AC3E}">
        <p14:creationId xmlns:p14="http://schemas.microsoft.com/office/powerpoint/2010/main" val="261464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8:28】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我們曉得萬事都互相效力，叫愛　神的人得益處，就是按祂旨意被召的人。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116400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9:4】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趁著白日，我們必須作那差我來者的工；黑夜將到，就沒有人能作工了。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must work the works of Him who sent Me while it is day; the night is coming when no one can work.</a:t>
            </a:r>
          </a:p>
        </p:txBody>
      </p:sp>
    </p:spTree>
    <p:extLst>
      <p:ext uri="{BB962C8B-B14F-4D97-AF65-F5344CB8AC3E}">
        <p14:creationId xmlns:p14="http://schemas.microsoft.com/office/powerpoint/2010/main" val="112368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6:31-34】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所以，不要憂慮說：‘吃什麽？喝什麽？穿什麽？’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do not worry, saying, ‘What shall we eat?’ or ‘What shall we drink?’ or ‘What shall we wear?’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這都是外邦人所求的。你們需用的這一切東西，你們的天父是知道的。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after all these things the Gentiles seek. For your heavenly Father knows that you need all these things.</a:t>
            </a:r>
          </a:p>
        </p:txBody>
      </p:sp>
    </p:spTree>
    <p:extLst>
      <p:ext uri="{BB962C8B-B14F-4D97-AF65-F5344CB8AC3E}">
        <p14:creationId xmlns:p14="http://schemas.microsoft.com/office/powerpoint/2010/main" val="397645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6:31-34】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你們要先求祂的國和祂的義，這些東西都要加給你們了。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seek first the kingdom of God and His righteousness, and all these things shall be added to you.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所以，不要爲明天憂慮，因爲明天自有明天的憂慮；一天的難處一天當就够了。”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do not worry about tomorrow, for tomorrow will worry about its own things. Sufficient for the day is its own trouble.</a:t>
            </a:r>
          </a:p>
        </p:txBody>
      </p:sp>
    </p:spTree>
    <p:extLst>
      <p:ext uri="{BB962C8B-B14F-4D97-AF65-F5344CB8AC3E}">
        <p14:creationId xmlns:p14="http://schemas.microsoft.com/office/powerpoint/2010/main" val="1135827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28:18-20】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耶穌進前來，對他們說：“天上地下所有的權柄都賜給我了。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came and spoke to them, saying, “All authority has been given to Me in heaven and on earth.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所以，你們要去，使萬民作我的門徒，奉父、子、聖靈的名給他們施洗（或作“給他們施洗，歸于父、子、聖靈的名”）。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 therefore and make disciples of all the nations, baptizing them in the name of the Father and of the Son and of the Holy Spirit,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0798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28:18-20】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凡我所吩咐你們的，都教訓他們遵守，我就常與你們同在，直到世界的末了。”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teaching them to observe all things that I have commanded you; and lo, I am with you always, even to the end of the age.” Amen.</a:t>
            </a:r>
          </a:p>
        </p:txBody>
      </p:sp>
    </p:spTree>
    <p:extLst>
      <p:ext uri="{BB962C8B-B14F-4D97-AF65-F5344CB8AC3E}">
        <p14:creationId xmlns:p14="http://schemas.microsoft.com/office/powerpoint/2010/main" val="358625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7363</TotalTime>
  <Words>669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微软雅黑</vt:lpstr>
      <vt:lpstr>Arial</vt:lpstr>
      <vt:lpstr>Calibri</vt:lpstr>
      <vt:lpstr>Calibri Light</vt:lpstr>
      <vt:lpstr>Office 主题</vt:lpstr>
      <vt:lpstr>作工的神 God at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608</cp:revision>
  <dcterms:created xsi:type="dcterms:W3CDTF">2018-02-16T18:09:56Z</dcterms:created>
  <dcterms:modified xsi:type="dcterms:W3CDTF">2020-12-01T05:03:32Z</dcterms:modified>
</cp:coreProperties>
</file>