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63" r:id="rId4"/>
    <p:sldId id="2655" r:id="rId5"/>
    <p:sldId id="2656" r:id="rId6"/>
    <p:sldId id="2657" r:id="rId7"/>
    <p:sldId id="2658" r:id="rId8"/>
    <p:sldId id="2659" r:id="rId9"/>
    <p:sldId id="2664" r:id="rId10"/>
    <p:sldId id="2672" r:id="rId11"/>
    <p:sldId id="2660" r:id="rId12"/>
    <p:sldId id="2673" r:id="rId13"/>
    <p:sldId id="2661"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83" d="100"/>
          <a:sy n="83" d="100"/>
        </p:scale>
        <p:origin x="396" y="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2020/12/13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生命的糧</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Bread of Life</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a:solidFill>
                  <a:schemeClr val="bg1"/>
                </a:solidFill>
              </a:rPr>
              <a:t>12/13/2020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6:47-51】</a:t>
            </a:r>
          </a:p>
          <a:p>
            <a:pPr algn="l">
              <a:lnSpc>
                <a:spcPct val="114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這是從天上降下來的糧，叫人吃了就不死。</a:t>
            </a:r>
          </a:p>
          <a:p>
            <a:pPr algn="l">
              <a:lnSpc>
                <a:spcPct val="100000"/>
              </a:lnSpc>
            </a:pPr>
            <a:r>
              <a:rPr lang="en-US" altLang="zh-CN" sz="3400" b="1" dirty="0">
                <a:solidFill>
                  <a:schemeClr val="bg1"/>
                </a:solidFill>
                <a:ea typeface="微软雅黑" panose="020B0503020204020204" pitchFamily="34" charset="-122"/>
              </a:rPr>
              <a:t>This is the bread which comes down from heaven, that one may eat of it and not die.</a:t>
            </a:r>
          </a:p>
          <a:p>
            <a:pPr algn="l">
              <a:lnSpc>
                <a:spcPct val="114000"/>
              </a:lnSpc>
            </a:pPr>
            <a:r>
              <a:rPr lang="en-US" altLang="zh-CN" sz="3400" b="1" dirty="0">
                <a:solidFill>
                  <a:srgbClr val="FFFF00"/>
                </a:solidFill>
                <a:ea typeface="微软雅黑" panose="020B0503020204020204" pitchFamily="34" charset="-122"/>
              </a:rPr>
              <a:t>51 </a:t>
            </a:r>
            <a:r>
              <a:rPr lang="zh-CN" altLang="en-US" sz="3400" b="1" dirty="0">
                <a:solidFill>
                  <a:srgbClr val="FFFF00"/>
                </a:solidFill>
                <a:ea typeface="微软雅黑" panose="020B0503020204020204" pitchFamily="34" charset="-122"/>
              </a:rPr>
              <a:t>我是從天上降下來生命的糧；人若吃這糧，就必永遠活著。我所要賜的糧，就是我的肉，爲世人之生命所賜的。”</a:t>
            </a:r>
          </a:p>
          <a:p>
            <a:pPr algn="l">
              <a:lnSpc>
                <a:spcPct val="100000"/>
              </a:lnSpc>
            </a:pPr>
            <a:r>
              <a:rPr lang="en-US" altLang="zh-CN" sz="3400" b="1" dirty="0">
                <a:solidFill>
                  <a:schemeClr val="bg1"/>
                </a:solidFill>
                <a:ea typeface="微软雅黑" panose="020B0503020204020204" pitchFamily="34" charset="-122"/>
              </a:rPr>
              <a:t>I am the living bread which came down from heaven. If anyone eats of this bread, he will live forever; and the bread that I shall give is My flesh, which I shall give for the life of the world.”</a:t>
            </a:r>
          </a:p>
        </p:txBody>
      </p:sp>
    </p:spTree>
    <p:extLst>
      <p:ext uri="{BB962C8B-B14F-4D97-AF65-F5344CB8AC3E}">
        <p14:creationId xmlns:p14="http://schemas.microsoft.com/office/powerpoint/2010/main" val="3830195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加拉太書 </a:t>
            </a:r>
            <a:r>
              <a:rPr lang="en-US" altLang="zh-CN" sz="3600" b="1" u="sng" dirty="0">
                <a:solidFill>
                  <a:schemeClr val="bg1"/>
                </a:solidFill>
                <a:ea typeface="微软雅黑" panose="020B0503020204020204" pitchFamily="34" charset="-122"/>
              </a:rPr>
              <a:t>Galatians 2:20】</a:t>
            </a:r>
          </a:p>
          <a:p>
            <a:pPr algn="l">
              <a:lnSpc>
                <a:spcPct val="114000"/>
              </a:lnSpc>
            </a:pPr>
            <a:r>
              <a:rPr lang="zh-CN" altLang="en-US" sz="3600" b="1" dirty="0">
                <a:solidFill>
                  <a:srgbClr val="FFFF00"/>
                </a:solidFill>
                <a:ea typeface="微软雅黑" panose="020B0503020204020204" pitchFamily="34" charset="-122"/>
              </a:rPr>
              <a:t>我已經與基督同釘十字架，現在活著的不再是我，乃是基督在我裏面活著；幷且我如今在肉身活著，是因信　神的兒子而活，祂是愛我，爲我舍己。</a:t>
            </a:r>
          </a:p>
          <a:p>
            <a:pPr algn="l">
              <a:lnSpc>
                <a:spcPct val="114000"/>
              </a:lnSpc>
            </a:pPr>
            <a:r>
              <a:rPr lang="en-US" altLang="zh-CN" sz="3600" b="1" dirty="0">
                <a:solidFill>
                  <a:schemeClr val="bg1"/>
                </a:solidFill>
                <a:ea typeface="微软雅黑" panose="020B0503020204020204" pitchFamily="34" charset="-122"/>
              </a:rPr>
              <a:t>I have been crucified with Christ; it is no longer I who live, but Christ lives in me; and the life which I now live in the flesh I live by faith in the Son of God, who loved me and gave Himself for me.</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20979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3:16a】</a:t>
            </a:r>
          </a:p>
          <a:p>
            <a:pPr algn="l">
              <a:lnSpc>
                <a:spcPct val="114000"/>
              </a:lnSpc>
            </a:pPr>
            <a:r>
              <a:rPr lang="zh-CN" altLang="en-US" sz="3600" b="1" dirty="0">
                <a:solidFill>
                  <a:srgbClr val="FFFF00"/>
                </a:solidFill>
                <a:ea typeface="微软雅黑" panose="020B0503020204020204" pitchFamily="34" charset="-122"/>
              </a:rPr>
              <a:t>主爲我們捨命，我們從此就知道何爲愛</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By this we know love, because He laid down His life for us….</a:t>
            </a:r>
          </a:p>
        </p:txBody>
      </p:sp>
    </p:spTree>
    <p:extLst>
      <p:ext uri="{BB962C8B-B14F-4D97-AF65-F5344CB8AC3E}">
        <p14:creationId xmlns:p14="http://schemas.microsoft.com/office/powerpoint/2010/main" val="360909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6:35】</a:t>
            </a:r>
          </a:p>
          <a:p>
            <a:pPr algn="l">
              <a:lnSpc>
                <a:spcPct val="114000"/>
              </a:lnSpc>
            </a:pPr>
            <a:r>
              <a:rPr lang="zh-CN" altLang="en-US" sz="3600" b="1" dirty="0">
                <a:solidFill>
                  <a:srgbClr val="FFFF00"/>
                </a:solidFill>
                <a:ea typeface="微软雅黑" panose="020B0503020204020204" pitchFamily="34" charset="-122"/>
              </a:rPr>
              <a:t>耶穌說：“我就是生命的糧，到我這裏來的，必定不餓；信我的，永遠不渴。</a:t>
            </a:r>
          </a:p>
          <a:p>
            <a:pPr algn="l">
              <a:lnSpc>
                <a:spcPct val="114000"/>
              </a:lnSpc>
            </a:pPr>
            <a:r>
              <a:rPr lang="en-US" altLang="zh-CN" sz="3600" b="1" dirty="0">
                <a:solidFill>
                  <a:schemeClr val="bg1"/>
                </a:solidFill>
                <a:ea typeface="微软雅黑" panose="020B0503020204020204" pitchFamily="34" charset="-122"/>
              </a:rPr>
              <a:t>And Jesus said to them, “I am the bread of life. He who comes to Me shall never hunger, and he who believes in Me shall never thirst.</a:t>
            </a:r>
          </a:p>
        </p:txBody>
      </p:sp>
    </p:spTree>
    <p:extLst>
      <p:ext uri="{BB962C8B-B14F-4D97-AF65-F5344CB8AC3E}">
        <p14:creationId xmlns:p14="http://schemas.microsoft.com/office/powerpoint/2010/main" val="405149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6:35】</a:t>
            </a:r>
          </a:p>
          <a:p>
            <a:pPr algn="l">
              <a:lnSpc>
                <a:spcPct val="114000"/>
              </a:lnSpc>
            </a:pPr>
            <a:r>
              <a:rPr lang="zh-CN" altLang="en-US" sz="3600" b="1" dirty="0">
                <a:solidFill>
                  <a:srgbClr val="FFFF00"/>
                </a:solidFill>
                <a:ea typeface="微软雅黑" panose="020B0503020204020204" pitchFamily="34" charset="-122"/>
              </a:rPr>
              <a:t>耶穌說：“我就是生命的糧，到我這裏來的，必定不餓；信我的，永遠不渴。</a:t>
            </a:r>
          </a:p>
          <a:p>
            <a:pPr algn="l">
              <a:lnSpc>
                <a:spcPct val="114000"/>
              </a:lnSpc>
            </a:pPr>
            <a:r>
              <a:rPr lang="en-US" altLang="zh-CN" sz="3600" b="1" dirty="0">
                <a:solidFill>
                  <a:schemeClr val="bg1"/>
                </a:solidFill>
                <a:ea typeface="微软雅黑" panose="020B0503020204020204" pitchFamily="34" charset="-122"/>
              </a:rPr>
              <a:t>And Jesus said to them, “I am the bread of life. He who comes to Me shall never hunger, and he who believes in Me shall never thirst.</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20:30-31】</a:t>
            </a:r>
          </a:p>
          <a:p>
            <a:pPr algn="l">
              <a:lnSpc>
                <a:spcPct val="114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耶穌在門徒面前另外行了許多神迹，沒有記在這書上。</a:t>
            </a:r>
          </a:p>
          <a:p>
            <a:pPr algn="l">
              <a:lnSpc>
                <a:spcPct val="114000"/>
              </a:lnSpc>
            </a:pPr>
            <a:r>
              <a:rPr lang="en-US" altLang="zh-CN" sz="3200" b="1" dirty="0">
                <a:solidFill>
                  <a:schemeClr val="bg1"/>
                </a:solidFill>
                <a:ea typeface="微软雅黑" panose="020B0503020204020204" pitchFamily="34" charset="-122"/>
              </a:rPr>
              <a:t>And truly Jesus did many other signs in the presence of His disciples, which are not written in this book;</a:t>
            </a:r>
          </a:p>
          <a:p>
            <a:pPr algn="l">
              <a:lnSpc>
                <a:spcPct val="114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但記這些事，要叫你們信耶穌是基督，是　神的兒子，幷且叫你們信了祂，就可以因祂的名得生命。</a:t>
            </a:r>
          </a:p>
          <a:p>
            <a:pPr algn="l">
              <a:lnSpc>
                <a:spcPct val="114000"/>
              </a:lnSpc>
            </a:pPr>
            <a:r>
              <a:rPr lang="en-US" altLang="zh-CN" sz="32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2291146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2:9-10】</a:t>
            </a:r>
          </a:p>
          <a:p>
            <a:pPr algn="l">
              <a:lnSpc>
                <a:spcPct val="114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管筵席的嘗了那水變的酒，幷不知道是哪裏來的，只有舀水的用人知道。管筵席的便叫新郎來，</a:t>
            </a:r>
          </a:p>
          <a:p>
            <a:pPr algn="l">
              <a:lnSpc>
                <a:spcPct val="100000"/>
              </a:lnSpc>
            </a:pPr>
            <a:r>
              <a:rPr lang="en-US" altLang="zh-CN" sz="3000" b="1" dirty="0">
                <a:solidFill>
                  <a:schemeClr val="bg1"/>
                </a:solidFill>
                <a:ea typeface="微软雅黑" panose="020B0503020204020204" pitchFamily="34" charset="-122"/>
              </a:rPr>
              <a:t>When the master of the feast had tasted the water that was made wine, and did not know where it came from (but the servants who had drawn the water knew), the master of the feast called the bridegroom.</a:t>
            </a:r>
          </a:p>
          <a:p>
            <a:pPr algn="l">
              <a:lnSpc>
                <a:spcPct val="114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對他說：“人都是先擺上好酒，等客喝足了，才擺上次的；你倒把好酒留到如今！”</a:t>
            </a:r>
          </a:p>
          <a:p>
            <a:pPr algn="l">
              <a:lnSpc>
                <a:spcPct val="100000"/>
              </a:lnSpc>
            </a:pPr>
            <a:r>
              <a:rPr lang="en-US" altLang="zh-CN" sz="3000" b="1" dirty="0">
                <a:solidFill>
                  <a:schemeClr val="bg1"/>
                </a:solidFill>
                <a:ea typeface="微软雅黑" panose="020B0503020204020204" pitchFamily="34" charset="-122"/>
              </a:rPr>
              <a:t>And he said to him, “Every man at the beginning sets out the good wine, and when the guests have well drunk, then the inferior. You have kept the good wine until now!”</a:t>
            </a:r>
          </a:p>
        </p:txBody>
      </p:sp>
    </p:spTree>
    <p:extLst>
      <p:ext uri="{BB962C8B-B14F-4D97-AF65-F5344CB8AC3E}">
        <p14:creationId xmlns:p14="http://schemas.microsoft.com/office/powerpoint/2010/main" val="156773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2:11】</a:t>
            </a:r>
          </a:p>
          <a:p>
            <a:pPr algn="l">
              <a:lnSpc>
                <a:spcPct val="114000"/>
              </a:lnSpc>
            </a:pPr>
            <a:r>
              <a:rPr lang="zh-CN" altLang="en-US" sz="3600" b="1" dirty="0">
                <a:solidFill>
                  <a:srgbClr val="FFFF00"/>
                </a:solidFill>
                <a:ea typeface="微软雅黑" panose="020B0503020204020204" pitchFamily="34" charset="-122"/>
              </a:rPr>
              <a:t>這是耶穌所行的頭一件神迹，是在加利利的迦拿行的，顯出祂的榮耀來，祂的門徒就信祂了。</a:t>
            </a:r>
          </a:p>
          <a:p>
            <a:pPr algn="l">
              <a:lnSpc>
                <a:spcPct val="114000"/>
              </a:lnSpc>
            </a:pPr>
            <a:r>
              <a:rPr lang="en-US" altLang="zh-CN" sz="3600" b="1" dirty="0">
                <a:solidFill>
                  <a:schemeClr val="bg1"/>
                </a:solidFill>
                <a:ea typeface="微软雅黑" panose="020B0503020204020204" pitchFamily="34" charset="-122"/>
              </a:rPr>
              <a:t>This beginning of signs Jesus did in Cana of Galilee, and manifested His glory; and His disciples believed in Him.</a:t>
            </a:r>
          </a:p>
        </p:txBody>
      </p:sp>
    </p:spTree>
    <p:extLst>
      <p:ext uri="{BB962C8B-B14F-4D97-AF65-F5344CB8AC3E}">
        <p14:creationId xmlns:p14="http://schemas.microsoft.com/office/powerpoint/2010/main" val="258785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歌羅西書 </a:t>
            </a:r>
            <a:r>
              <a:rPr lang="en-US" altLang="zh-CN" sz="3600" b="1" u="sng" dirty="0">
                <a:solidFill>
                  <a:schemeClr val="bg1"/>
                </a:solidFill>
                <a:ea typeface="微软雅黑" panose="020B0503020204020204" pitchFamily="34" charset="-122"/>
              </a:rPr>
              <a:t>Colossians 1:15-16】</a:t>
            </a:r>
          </a:p>
          <a:p>
            <a:pPr algn="l">
              <a:lnSpc>
                <a:spcPct val="114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愛子是那不能看見之　神的像，是首生的，在一切被造的以先。</a:t>
            </a:r>
          </a:p>
          <a:p>
            <a:pPr algn="l">
              <a:lnSpc>
                <a:spcPct val="114000"/>
              </a:lnSpc>
            </a:pPr>
            <a:r>
              <a:rPr lang="en-US" altLang="zh-CN" sz="3000" b="1" dirty="0">
                <a:solidFill>
                  <a:schemeClr val="bg1"/>
                </a:solidFill>
                <a:ea typeface="微软雅黑" panose="020B0503020204020204" pitchFamily="34" charset="-122"/>
              </a:rPr>
              <a:t>He is the image of the invisible God, the firstborn over all creation.</a:t>
            </a:r>
          </a:p>
          <a:p>
            <a:pPr algn="l">
              <a:lnSpc>
                <a:spcPct val="114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因爲萬有都是靠祂造的，無論是天上的、地上的、能看見的、不能看見的，或是有位的、主治的、執政的、掌權的，一概都是藉著祂造的，又是爲祂造的。</a:t>
            </a:r>
          </a:p>
          <a:p>
            <a:pPr algn="l">
              <a:lnSpc>
                <a:spcPct val="114000"/>
              </a:lnSpc>
            </a:pPr>
            <a:r>
              <a:rPr lang="en-US" altLang="zh-CN" sz="3000" b="1" dirty="0">
                <a:solidFill>
                  <a:schemeClr val="bg1"/>
                </a:solidFill>
                <a:ea typeface="微软雅黑" panose="020B0503020204020204" pitchFamily="34" charset="-122"/>
              </a:rPr>
              <a:t>For by Him all things were created that are in heaven and that are on earth, visible and invisible, whether thrones or dominions or principalities or powers. All things were created through Him and for Him.</a:t>
            </a:r>
          </a:p>
        </p:txBody>
      </p:sp>
    </p:spTree>
    <p:extLst>
      <p:ext uri="{BB962C8B-B14F-4D97-AF65-F5344CB8AC3E}">
        <p14:creationId xmlns:p14="http://schemas.microsoft.com/office/powerpoint/2010/main" val="96714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139:14】</a:t>
            </a:r>
          </a:p>
          <a:p>
            <a:pPr algn="l">
              <a:lnSpc>
                <a:spcPct val="114000"/>
              </a:lnSpc>
            </a:pPr>
            <a:r>
              <a:rPr lang="zh-CN" altLang="en-US" sz="3600" b="1" dirty="0">
                <a:solidFill>
                  <a:srgbClr val="FFFF00"/>
                </a:solidFill>
                <a:ea typeface="微软雅黑" panose="020B0503020204020204" pitchFamily="34" charset="-122"/>
              </a:rPr>
              <a:t>我要稱謝你，因我受造奇妙可畏。你的作爲奇妙，這是我心深知道的。</a:t>
            </a:r>
          </a:p>
          <a:p>
            <a:pPr algn="l">
              <a:lnSpc>
                <a:spcPct val="114000"/>
              </a:lnSpc>
            </a:pPr>
            <a:r>
              <a:rPr lang="en-US" altLang="zh-CN" sz="3600" b="1" dirty="0">
                <a:solidFill>
                  <a:schemeClr val="bg1"/>
                </a:solidFill>
                <a:ea typeface="微软雅黑" panose="020B0503020204020204" pitchFamily="34" charset="-122"/>
              </a:rPr>
              <a:t>I will praise You, for I am fearfully and wonderfully made; Marvelous are Your works, And that my soul knows very well.</a:t>
            </a:r>
          </a:p>
        </p:txBody>
      </p:sp>
    </p:spTree>
    <p:extLst>
      <p:ext uri="{BB962C8B-B14F-4D97-AF65-F5344CB8AC3E}">
        <p14:creationId xmlns:p14="http://schemas.microsoft.com/office/powerpoint/2010/main" val="63382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6:13a】</a:t>
            </a:r>
          </a:p>
          <a:p>
            <a:pPr algn="l">
              <a:lnSpc>
                <a:spcPct val="114000"/>
              </a:lnSpc>
            </a:pPr>
            <a:r>
              <a:rPr lang="zh-CN" altLang="en-US" sz="3600" b="1" dirty="0">
                <a:solidFill>
                  <a:srgbClr val="FFFF00"/>
                </a:solidFill>
                <a:ea typeface="微软雅黑" panose="020B0503020204020204" pitchFamily="34" charset="-122"/>
              </a:rPr>
              <a:t>食物是爲肚腹，肚腹是爲食物；但　神要叫這兩樣都廢壞</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Foods for the stomach and the stomach for foods, but God will destroy both it and them. ….</a:t>
            </a:r>
          </a:p>
        </p:txBody>
      </p:sp>
    </p:spTree>
    <p:extLst>
      <p:ext uri="{BB962C8B-B14F-4D97-AF65-F5344CB8AC3E}">
        <p14:creationId xmlns:p14="http://schemas.microsoft.com/office/powerpoint/2010/main" val="89372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6:47-51】</a:t>
            </a:r>
          </a:p>
          <a:p>
            <a:pPr algn="l">
              <a:lnSpc>
                <a:spcPct val="114000"/>
              </a:lnSpc>
            </a:pPr>
            <a:r>
              <a:rPr lang="en-US" altLang="zh-CN" sz="3600" b="1" dirty="0">
                <a:solidFill>
                  <a:srgbClr val="FFFF00"/>
                </a:solidFill>
                <a:ea typeface="微软雅黑" panose="020B0503020204020204" pitchFamily="34" charset="-122"/>
              </a:rPr>
              <a:t>47 </a:t>
            </a:r>
            <a:r>
              <a:rPr lang="zh-CN" altLang="en-US" sz="3600" b="1" dirty="0">
                <a:solidFill>
                  <a:srgbClr val="FFFF00"/>
                </a:solidFill>
                <a:ea typeface="微软雅黑" panose="020B0503020204020204" pitchFamily="34" charset="-122"/>
              </a:rPr>
              <a:t>我實實在在地告訴你們，信的人有永生。</a:t>
            </a:r>
          </a:p>
          <a:p>
            <a:pPr algn="l">
              <a:lnSpc>
                <a:spcPct val="114000"/>
              </a:lnSpc>
            </a:pPr>
            <a:r>
              <a:rPr lang="en-US" altLang="zh-CN" sz="3600" b="1" dirty="0">
                <a:solidFill>
                  <a:schemeClr val="bg1"/>
                </a:solidFill>
                <a:ea typeface="微软雅黑" panose="020B0503020204020204" pitchFamily="34" charset="-122"/>
              </a:rPr>
              <a:t>Most assuredly, I say to you, he who believes in Me has everlasting life.</a:t>
            </a:r>
          </a:p>
          <a:p>
            <a:pPr algn="l">
              <a:lnSpc>
                <a:spcPct val="114000"/>
              </a:lnSpc>
            </a:pPr>
            <a:r>
              <a:rPr lang="en-US" altLang="zh-CN" sz="3600" b="1" dirty="0">
                <a:solidFill>
                  <a:srgbClr val="FFFF00"/>
                </a:solidFill>
                <a:ea typeface="微软雅黑" panose="020B0503020204020204" pitchFamily="34" charset="-122"/>
              </a:rPr>
              <a:t>48 </a:t>
            </a:r>
            <a:r>
              <a:rPr lang="zh-CN" altLang="en-US" sz="3600" b="1" dirty="0">
                <a:solidFill>
                  <a:srgbClr val="FFFF00"/>
                </a:solidFill>
                <a:ea typeface="微软雅黑" panose="020B0503020204020204" pitchFamily="34" charset="-122"/>
              </a:rPr>
              <a:t>我就是生命的糧。</a:t>
            </a:r>
          </a:p>
          <a:p>
            <a:pPr algn="l">
              <a:lnSpc>
                <a:spcPct val="114000"/>
              </a:lnSpc>
            </a:pPr>
            <a:r>
              <a:rPr lang="en-US" altLang="zh-CN" sz="3600" b="1" dirty="0">
                <a:solidFill>
                  <a:schemeClr val="bg1"/>
                </a:solidFill>
                <a:ea typeface="微软雅黑" panose="020B0503020204020204" pitchFamily="34" charset="-122"/>
              </a:rPr>
              <a:t>I am the bread of life.</a:t>
            </a:r>
          </a:p>
          <a:p>
            <a:pPr algn="l">
              <a:lnSpc>
                <a:spcPct val="114000"/>
              </a:lnSpc>
            </a:pPr>
            <a:r>
              <a:rPr lang="en-US" altLang="zh-CN" sz="3600" b="1" dirty="0">
                <a:solidFill>
                  <a:srgbClr val="FFFF00"/>
                </a:solidFill>
                <a:ea typeface="微软雅黑" panose="020B0503020204020204" pitchFamily="34" charset="-122"/>
              </a:rPr>
              <a:t>49 </a:t>
            </a:r>
            <a:r>
              <a:rPr lang="zh-CN" altLang="en-US" sz="3600" b="1" dirty="0">
                <a:solidFill>
                  <a:srgbClr val="FFFF00"/>
                </a:solidFill>
                <a:ea typeface="微软雅黑" panose="020B0503020204020204" pitchFamily="34" charset="-122"/>
              </a:rPr>
              <a:t>你們的祖宗在曠野吃過嗎哪，還是死了。</a:t>
            </a:r>
          </a:p>
          <a:p>
            <a:pPr algn="l">
              <a:lnSpc>
                <a:spcPct val="114000"/>
              </a:lnSpc>
            </a:pPr>
            <a:r>
              <a:rPr lang="en-US" altLang="zh-CN" sz="3600" b="1" dirty="0">
                <a:solidFill>
                  <a:schemeClr val="bg1"/>
                </a:solidFill>
                <a:ea typeface="微软雅黑" panose="020B0503020204020204" pitchFamily="34" charset="-122"/>
              </a:rPr>
              <a:t>Your fathers ate the manna in the wilderness, and are dead.</a:t>
            </a:r>
          </a:p>
        </p:txBody>
      </p:sp>
    </p:spTree>
    <p:extLst>
      <p:ext uri="{BB962C8B-B14F-4D97-AF65-F5344CB8AC3E}">
        <p14:creationId xmlns:p14="http://schemas.microsoft.com/office/powerpoint/2010/main" val="400198563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7253</TotalTime>
  <Words>1077</Words>
  <Application>Microsoft Office PowerPoint</Application>
  <PresentationFormat>On-screen Show (4:3)</PresentationFormat>
  <Paragraphs>51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微软雅黑</vt:lpstr>
      <vt:lpstr>Arial</vt:lpstr>
      <vt:lpstr>Calibri</vt:lpstr>
      <vt:lpstr>Calibri Light</vt:lpstr>
      <vt:lpstr>Office 主题</vt:lpstr>
      <vt:lpstr>生命的糧 The Bread of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594</cp:revision>
  <dcterms:created xsi:type="dcterms:W3CDTF">2018-02-16T18:09:56Z</dcterms:created>
  <dcterms:modified xsi:type="dcterms:W3CDTF">2020-12-13T23:50:57Z</dcterms:modified>
</cp:coreProperties>
</file>