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75" r:id="rId4"/>
    <p:sldId id="2676" r:id="rId5"/>
    <p:sldId id="2677" r:id="rId6"/>
    <p:sldId id="2678" r:id="rId7"/>
    <p:sldId id="2679" r:id="rId8"/>
    <p:sldId id="2680" r:id="rId9"/>
    <p:sldId id="2687" r:id="rId10"/>
    <p:sldId id="2681" r:id="rId11"/>
    <p:sldId id="2682" r:id="rId12"/>
    <p:sldId id="2686" r:id="rId13"/>
    <p:sldId id="2683" r:id="rId14"/>
    <p:sldId id="2684" r:id="rId15"/>
    <p:sldId id="2685"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2" d="100"/>
          <a:sy n="62" d="100"/>
        </p:scale>
        <p:origin x="408" y="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2020/12/20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2020/12/20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rgbClr val="FFFF00"/>
                </a:solidFill>
                <a:latin typeface="微软雅黑" panose="020B0503020204020204" pitchFamily="34" charset="-122"/>
                <a:ea typeface="微软雅黑" panose="020B0503020204020204" pitchFamily="34" charset="-122"/>
              </a:rPr>
              <a:t>你們也要去嗎？</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Do you also want to go away?</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12/20/2020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6:68】</a:t>
            </a:r>
          </a:p>
          <a:p>
            <a:pPr algn="l">
              <a:lnSpc>
                <a:spcPct val="114000"/>
              </a:lnSpc>
            </a:pPr>
            <a:r>
              <a:rPr lang="zh-CN" altLang="en-US" sz="3600" b="1" dirty="0">
                <a:solidFill>
                  <a:srgbClr val="FFFF00"/>
                </a:solidFill>
                <a:ea typeface="微软雅黑" panose="020B0503020204020204" pitchFamily="34" charset="-122"/>
              </a:rPr>
              <a:t>西門彼得回答說：“主啊，你有永生之道，我們還歸從誰呢？</a:t>
            </a:r>
          </a:p>
          <a:p>
            <a:pPr algn="l">
              <a:lnSpc>
                <a:spcPct val="114000"/>
              </a:lnSpc>
            </a:pPr>
            <a:r>
              <a:rPr lang="en-US" altLang="zh-CN" sz="3600" b="1" dirty="0">
                <a:solidFill>
                  <a:schemeClr val="bg1"/>
                </a:solidFill>
                <a:ea typeface="微软雅黑" panose="020B0503020204020204" pitchFamily="34" charset="-122"/>
              </a:rPr>
              <a:t>But Simon Peter answered Him, “Lord, to whom shall we go? You have the words of eternal life.</a:t>
            </a:r>
          </a:p>
        </p:txBody>
      </p:sp>
    </p:spTree>
    <p:extLst>
      <p:ext uri="{BB962C8B-B14F-4D97-AF65-F5344CB8AC3E}">
        <p14:creationId xmlns:p14="http://schemas.microsoft.com/office/powerpoint/2010/main" val="4215862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rgbClr val="FFFF00"/>
                </a:solidFill>
                <a:ea typeface="微软雅黑" panose="020B0503020204020204" pitchFamily="34" charset="-122"/>
              </a:rPr>
              <a:t>16 </a:t>
            </a:r>
            <a:r>
              <a:rPr lang="zh-CN" altLang="en-US" sz="3600" b="1" dirty="0">
                <a:solidFill>
                  <a:srgbClr val="FFFF00"/>
                </a:solidFill>
                <a:ea typeface="微软雅黑" panose="020B0503020204020204" pitchFamily="34" charset="-122"/>
              </a:rPr>
              <a:t>豈不曉得你們獻上自己作奴僕，順從誰，就作誰的奴僕嗎？或作罪的奴僕，以至于死；或作順命的奴僕，以至成義。</a:t>
            </a:r>
            <a:endParaRPr lang="en-US" altLang="zh-CN" sz="3600" b="1" dirty="0">
              <a:solidFill>
                <a:srgbClr val="FFFF00"/>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Do you not know that to whom you present yourselves slaves to obey, you are that one’s slaves whom you obey, whether of sin leading to death, or of obedience leading to righteousness?</a:t>
            </a:r>
          </a:p>
        </p:txBody>
      </p:sp>
    </p:spTree>
    <p:extLst>
      <p:ext uri="{BB962C8B-B14F-4D97-AF65-F5344CB8AC3E}">
        <p14:creationId xmlns:p14="http://schemas.microsoft.com/office/powerpoint/2010/main" val="3672603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6:16</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我因你們肉體的軟弱，就照人的常話對你們說：你們從前怎樣將肢體獻給不潔、不法作奴僕，以至于不法；現今也要照樣將肢體獻給義作奴僕，以至于成聖。</a:t>
            </a:r>
          </a:p>
          <a:p>
            <a:pPr algn="l">
              <a:lnSpc>
                <a:spcPct val="100000"/>
              </a:lnSpc>
            </a:pPr>
            <a:r>
              <a:rPr lang="en-US" altLang="zh-CN" sz="3400" b="1" dirty="0">
                <a:solidFill>
                  <a:schemeClr val="bg1"/>
                </a:solidFill>
                <a:ea typeface="微软雅黑" panose="020B0503020204020204" pitchFamily="34" charset="-122"/>
              </a:rPr>
              <a:t>I speak in human terms because of the weakness of your flesh. For just as you presented your members as slaves of uncleanness, and of lawlessness leading to more lawlessness, so now present your members as slaves of righteousness for holiness.</a:t>
            </a:r>
          </a:p>
        </p:txBody>
      </p:sp>
    </p:spTree>
    <p:extLst>
      <p:ext uri="{BB962C8B-B14F-4D97-AF65-F5344CB8AC3E}">
        <p14:creationId xmlns:p14="http://schemas.microsoft.com/office/powerpoint/2010/main" val="18018281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3:16】</a:t>
            </a:r>
          </a:p>
          <a:p>
            <a:pPr algn="l">
              <a:lnSpc>
                <a:spcPct val="114000"/>
              </a:lnSpc>
            </a:pPr>
            <a:r>
              <a:rPr lang="en-US" altLang="zh-CN" sz="3600" b="1" dirty="0">
                <a:solidFill>
                  <a:srgbClr val="FFFF00"/>
                </a:solidFill>
                <a:ea typeface="微软雅黑" panose="020B0503020204020204" pitchFamily="34" charset="-122"/>
              </a:rPr>
              <a:t>“</a:t>
            </a:r>
            <a:r>
              <a:rPr lang="zh-CN" altLang="en-US" sz="3600" b="1" dirty="0">
                <a:solidFill>
                  <a:srgbClr val="FFFF00"/>
                </a:solidFill>
                <a:ea typeface="微软雅黑" panose="020B0503020204020204" pitchFamily="34" charset="-122"/>
              </a:rPr>
              <a:t>　神愛世人，甚至將祂的獨生子賜給他們，叫一切信祂的，不至滅亡，反得永生。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2169111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1:11-13】</a:t>
            </a:r>
          </a:p>
          <a:p>
            <a:pPr algn="l">
              <a:lnSpc>
                <a:spcPct val="114000"/>
              </a:lnSpc>
            </a:pPr>
            <a:r>
              <a:rPr lang="en-US" altLang="zh-CN" sz="3100" b="1" dirty="0">
                <a:solidFill>
                  <a:srgbClr val="FFFF00"/>
                </a:solidFill>
                <a:ea typeface="微软雅黑" panose="020B0503020204020204" pitchFamily="34" charset="-122"/>
              </a:rPr>
              <a:t>11 </a:t>
            </a:r>
            <a:r>
              <a:rPr lang="zh-CN" altLang="en-US" sz="3100" b="1" dirty="0">
                <a:solidFill>
                  <a:srgbClr val="FFFF00"/>
                </a:solidFill>
                <a:ea typeface="微软雅黑" panose="020B0503020204020204" pitchFamily="34" charset="-122"/>
              </a:rPr>
              <a:t>祂到自己的地方來，自己的人倒不接待祂。</a:t>
            </a:r>
          </a:p>
          <a:p>
            <a:pPr algn="l">
              <a:lnSpc>
                <a:spcPct val="100000"/>
              </a:lnSpc>
            </a:pPr>
            <a:r>
              <a:rPr lang="en-US" altLang="zh-CN" sz="3100" b="1" dirty="0">
                <a:solidFill>
                  <a:schemeClr val="bg1"/>
                </a:solidFill>
                <a:ea typeface="微软雅黑" panose="020B0503020204020204" pitchFamily="34" charset="-122"/>
              </a:rPr>
              <a:t>He came to His own, and His own did not receive Him.</a:t>
            </a:r>
          </a:p>
          <a:p>
            <a:pPr algn="l">
              <a:lnSpc>
                <a:spcPct val="114000"/>
              </a:lnSpc>
            </a:pPr>
            <a:r>
              <a:rPr lang="en-US" altLang="zh-CN" sz="3100" b="1" dirty="0">
                <a:solidFill>
                  <a:srgbClr val="FFFF00"/>
                </a:solidFill>
                <a:ea typeface="微软雅黑" panose="020B0503020204020204" pitchFamily="34" charset="-122"/>
              </a:rPr>
              <a:t>12 </a:t>
            </a:r>
            <a:r>
              <a:rPr lang="zh-CN" altLang="en-US" sz="3100" b="1" dirty="0">
                <a:solidFill>
                  <a:srgbClr val="FFFF00"/>
                </a:solidFill>
                <a:ea typeface="微软雅黑" panose="020B0503020204020204" pitchFamily="34" charset="-122"/>
              </a:rPr>
              <a:t>凡接待祂的，就是信祂名的人，祂就賜他們權柄，作　神的兒女。 </a:t>
            </a:r>
            <a:r>
              <a:rPr lang="en-US" altLang="zh-CN" sz="3100" b="1" dirty="0">
                <a:solidFill>
                  <a:schemeClr val="bg1"/>
                </a:solidFill>
                <a:ea typeface="微软雅黑" panose="020B0503020204020204" pitchFamily="34" charset="-122"/>
              </a:rPr>
              <a:t>But as many as received Him, to them He gave the right to become children of God, to those who believe in His name:</a:t>
            </a:r>
          </a:p>
          <a:p>
            <a:pPr algn="l">
              <a:lnSpc>
                <a:spcPct val="114000"/>
              </a:lnSpc>
            </a:pPr>
            <a:r>
              <a:rPr lang="en-US" altLang="zh-CN" sz="3100" b="1" dirty="0">
                <a:solidFill>
                  <a:srgbClr val="FFFF00"/>
                </a:solidFill>
                <a:ea typeface="微软雅黑" panose="020B0503020204020204" pitchFamily="34" charset="-122"/>
              </a:rPr>
              <a:t>13 </a:t>
            </a:r>
            <a:r>
              <a:rPr lang="zh-CN" altLang="en-US" sz="3100" b="1" dirty="0">
                <a:solidFill>
                  <a:srgbClr val="FFFF00"/>
                </a:solidFill>
                <a:ea typeface="微软雅黑" panose="020B0503020204020204" pitchFamily="34" charset="-122"/>
              </a:rPr>
              <a:t>這等人不是從血氣生的，不是從情欲生的，也不是從人意生的，乃是從　神生的。 </a:t>
            </a:r>
            <a:endParaRPr lang="en-US" altLang="zh-CN" sz="3100" b="1" dirty="0">
              <a:solidFill>
                <a:srgbClr val="FFFF00"/>
              </a:solidFill>
              <a:ea typeface="微软雅黑" panose="020B0503020204020204" pitchFamily="34" charset="-122"/>
            </a:endParaRPr>
          </a:p>
          <a:p>
            <a:pPr algn="l">
              <a:lnSpc>
                <a:spcPct val="114000"/>
              </a:lnSpc>
            </a:pPr>
            <a:r>
              <a:rPr lang="en-US" altLang="zh-CN" sz="3100" b="1" dirty="0">
                <a:solidFill>
                  <a:schemeClr val="bg1"/>
                </a:solidFill>
                <a:ea typeface="微软雅黑" panose="020B0503020204020204" pitchFamily="34" charset="-122"/>
              </a:rPr>
              <a:t>who were born, not of blood, nor of the will of the flesh, nor of the will of man, but of God.</a:t>
            </a:r>
          </a:p>
        </p:txBody>
      </p:sp>
    </p:spTree>
    <p:extLst>
      <p:ext uri="{BB962C8B-B14F-4D97-AF65-F5344CB8AC3E}">
        <p14:creationId xmlns:p14="http://schemas.microsoft.com/office/powerpoint/2010/main" val="2394303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a:t>
            </a:r>
            <a:r>
              <a:rPr lang="en-US" altLang="zh-CN" sz="3600" b="1" u="sng" dirty="0">
                <a:solidFill>
                  <a:schemeClr val="bg1"/>
                </a:solidFill>
                <a:ea typeface="微软雅黑" panose="020B0503020204020204" pitchFamily="34" charset="-122"/>
              </a:rPr>
              <a:t>Matthew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13-14】</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你們要進窄門。因爲引到滅亡，那門是寬的，路是大的，進去的人也多；</a:t>
            </a:r>
          </a:p>
          <a:p>
            <a:pPr algn="l">
              <a:lnSpc>
                <a:spcPct val="100000"/>
              </a:lnSpc>
            </a:pPr>
            <a:r>
              <a:rPr lang="en-US" altLang="zh-CN" sz="3600" b="1" dirty="0">
                <a:solidFill>
                  <a:schemeClr val="bg1"/>
                </a:solidFill>
                <a:ea typeface="微软雅黑" panose="020B0503020204020204" pitchFamily="34" charset="-122"/>
              </a:rPr>
              <a:t>"Enter by the narrow gate; for wide is the gate and broad is the way that leads to destruction, and there are many who go in by it.</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引到永生，那門是窄的，路是小的，找著的人也少。”</a:t>
            </a:r>
          </a:p>
          <a:p>
            <a:pPr algn="l">
              <a:lnSpc>
                <a:spcPct val="100000"/>
              </a:lnSpc>
            </a:pPr>
            <a:r>
              <a:rPr lang="en-US" altLang="zh-CN" sz="3600" b="1" dirty="0">
                <a:solidFill>
                  <a:schemeClr val="bg1"/>
                </a:solidFill>
                <a:ea typeface="微软雅黑" panose="020B0503020204020204" pitchFamily="34" charset="-122"/>
              </a:rPr>
              <a:t>Because narrow is the gate and difficult is the way which leads to life, and there are few who find it.</a:t>
            </a:r>
          </a:p>
        </p:txBody>
      </p:sp>
    </p:spTree>
    <p:extLst>
      <p:ext uri="{BB962C8B-B14F-4D97-AF65-F5344CB8AC3E}">
        <p14:creationId xmlns:p14="http://schemas.microsoft.com/office/powerpoint/2010/main" val="3292841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9-13】</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太初有道，道與　神同在，道就是　神。</a:t>
            </a:r>
          </a:p>
          <a:p>
            <a:pPr algn="l">
              <a:lnSpc>
                <a:spcPct val="100000"/>
              </a:lnSpc>
            </a:pPr>
            <a:r>
              <a:rPr lang="en-US" altLang="zh-CN" sz="3600" b="1" dirty="0">
                <a:solidFill>
                  <a:schemeClr val="bg1"/>
                </a:solidFill>
                <a:ea typeface="微软雅黑" panose="020B0503020204020204" pitchFamily="34" charset="-122"/>
              </a:rPr>
              <a:t>In the beginning was the Word, and the Word was with God, and the Word was God.</a:t>
            </a:r>
          </a:p>
          <a:p>
            <a:pPr algn="l">
              <a:lnSpc>
                <a:spcPct val="114000"/>
              </a:lnSpc>
            </a:pPr>
            <a:r>
              <a:rPr lang="en-US" altLang="zh-CN" sz="3600" b="1" dirty="0">
                <a:solidFill>
                  <a:srgbClr val="FFFF00"/>
                </a:solidFill>
                <a:ea typeface="微软雅黑" panose="020B0503020204020204" pitchFamily="34" charset="-122"/>
              </a:rPr>
              <a:t>2 </a:t>
            </a:r>
            <a:r>
              <a:rPr lang="zh-CN" altLang="en-US" sz="3600" b="1" dirty="0">
                <a:solidFill>
                  <a:srgbClr val="FFFF00"/>
                </a:solidFill>
                <a:ea typeface="微软雅黑" panose="020B0503020204020204" pitchFamily="34" charset="-122"/>
              </a:rPr>
              <a:t>這道太初與　神同在。</a:t>
            </a:r>
          </a:p>
          <a:p>
            <a:pPr algn="l">
              <a:lnSpc>
                <a:spcPct val="100000"/>
              </a:lnSpc>
            </a:pPr>
            <a:r>
              <a:rPr lang="en-US" altLang="zh-CN" sz="3600" b="1" dirty="0">
                <a:solidFill>
                  <a:schemeClr val="bg1"/>
                </a:solidFill>
                <a:ea typeface="微软雅黑" panose="020B0503020204020204" pitchFamily="34" charset="-122"/>
              </a:rPr>
              <a:t>He was in the beginning with God.</a:t>
            </a:r>
          </a:p>
          <a:p>
            <a:pPr algn="l">
              <a:lnSpc>
                <a:spcPct val="114000"/>
              </a:lnSpc>
            </a:pPr>
            <a:r>
              <a:rPr lang="en-US" altLang="zh-CN" sz="3600" b="1" dirty="0">
                <a:solidFill>
                  <a:srgbClr val="FFFF00"/>
                </a:solidFill>
                <a:ea typeface="微软雅黑" panose="020B0503020204020204" pitchFamily="34" charset="-122"/>
              </a:rPr>
              <a:t>3 </a:t>
            </a:r>
            <a:r>
              <a:rPr lang="zh-CN" altLang="en-US" sz="3600" b="1" dirty="0">
                <a:solidFill>
                  <a:srgbClr val="FFFF00"/>
                </a:solidFill>
                <a:ea typeface="微软雅黑" panose="020B0503020204020204" pitchFamily="34" charset="-122"/>
              </a:rPr>
              <a:t>萬物是藉著祂造的；凡被造的，沒有一樣不是藉著祂造的。</a:t>
            </a:r>
          </a:p>
          <a:p>
            <a:pPr algn="l">
              <a:lnSpc>
                <a:spcPct val="100000"/>
              </a:lnSpc>
            </a:pPr>
            <a:r>
              <a:rPr lang="en-US" altLang="zh-CN" sz="3600" b="1" dirty="0">
                <a:solidFill>
                  <a:schemeClr val="bg1"/>
                </a:solidFill>
                <a:ea typeface="微软雅黑" panose="020B0503020204020204" pitchFamily="34" charset="-122"/>
              </a:rPr>
              <a:t>All things were made through Him, and without Him nothing was made that was made.</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9-13】</a:t>
            </a:r>
          </a:p>
          <a:p>
            <a:pPr algn="l">
              <a:lnSpc>
                <a:spcPct val="114000"/>
              </a:lnSpc>
            </a:pPr>
            <a:r>
              <a:rPr lang="en-US" altLang="zh-CN" sz="3600" b="1" dirty="0">
                <a:solidFill>
                  <a:srgbClr val="FFFF00"/>
                </a:solidFill>
                <a:ea typeface="微软雅黑" panose="020B0503020204020204" pitchFamily="34" charset="-122"/>
              </a:rPr>
              <a:t>4 </a:t>
            </a:r>
            <a:r>
              <a:rPr lang="zh-CN" altLang="en-US" sz="3600" b="1" dirty="0">
                <a:solidFill>
                  <a:srgbClr val="FFFF00"/>
                </a:solidFill>
                <a:ea typeface="微软雅黑" panose="020B0503020204020204" pitchFamily="34" charset="-122"/>
              </a:rPr>
              <a:t>生命在祂裏頭，這生命就是人的光。</a:t>
            </a:r>
          </a:p>
          <a:p>
            <a:pPr algn="l">
              <a:lnSpc>
                <a:spcPct val="100000"/>
              </a:lnSpc>
            </a:pPr>
            <a:r>
              <a:rPr lang="en-US" altLang="zh-CN" sz="3600" b="1" dirty="0">
                <a:solidFill>
                  <a:schemeClr val="bg1"/>
                </a:solidFill>
                <a:ea typeface="微软雅黑" panose="020B0503020204020204" pitchFamily="34" charset="-122"/>
              </a:rPr>
              <a:t>In Him was life, and the life was the light of men.</a:t>
            </a:r>
          </a:p>
          <a:p>
            <a:pPr algn="l">
              <a:lnSpc>
                <a:spcPct val="114000"/>
              </a:lnSpc>
            </a:pPr>
            <a:r>
              <a:rPr lang="en-US" altLang="zh-CN" sz="3600" b="1" dirty="0">
                <a:solidFill>
                  <a:srgbClr val="FFFF00"/>
                </a:solidFill>
                <a:ea typeface="微软雅黑" panose="020B0503020204020204" pitchFamily="34" charset="-122"/>
              </a:rPr>
              <a:t>5 </a:t>
            </a:r>
            <a:r>
              <a:rPr lang="zh-CN" altLang="en-US" sz="3600" b="1" dirty="0">
                <a:solidFill>
                  <a:srgbClr val="FFFF00"/>
                </a:solidFill>
                <a:ea typeface="微软雅黑" panose="020B0503020204020204" pitchFamily="34" charset="-122"/>
              </a:rPr>
              <a:t>光照在黑暗裏，黑暗却不接受光。</a:t>
            </a:r>
          </a:p>
          <a:p>
            <a:pPr algn="l">
              <a:lnSpc>
                <a:spcPct val="100000"/>
              </a:lnSpc>
            </a:pPr>
            <a:r>
              <a:rPr lang="en-US" altLang="zh-CN" sz="3600" b="1" dirty="0">
                <a:solidFill>
                  <a:schemeClr val="bg1"/>
                </a:solidFill>
                <a:ea typeface="微软雅黑" panose="020B0503020204020204" pitchFamily="34" charset="-122"/>
              </a:rPr>
              <a:t>And the light shines in the darkness, and the darkness did not comprehend it.</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那光是真光，照亮一切生在世上的人。</a:t>
            </a:r>
          </a:p>
          <a:p>
            <a:pPr algn="l">
              <a:lnSpc>
                <a:spcPct val="100000"/>
              </a:lnSpc>
            </a:pPr>
            <a:r>
              <a:rPr lang="en-US" altLang="zh-CN" sz="3600" b="1" dirty="0">
                <a:solidFill>
                  <a:schemeClr val="bg1"/>
                </a:solidFill>
                <a:ea typeface="微软雅黑" panose="020B0503020204020204" pitchFamily="34" charset="-122"/>
              </a:rPr>
              <a:t>That was the true Light which gives light to every man coming into the world.</a:t>
            </a:r>
          </a:p>
        </p:txBody>
      </p:sp>
    </p:spTree>
    <p:extLst>
      <p:ext uri="{BB962C8B-B14F-4D97-AF65-F5344CB8AC3E}">
        <p14:creationId xmlns:p14="http://schemas.microsoft.com/office/powerpoint/2010/main" val="2854007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9-13】</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祂在世界，世界也是藉著祂造的，世界却不認識祂。</a:t>
            </a:r>
          </a:p>
          <a:p>
            <a:pPr algn="l">
              <a:lnSpc>
                <a:spcPct val="114000"/>
              </a:lnSpc>
            </a:pPr>
            <a:r>
              <a:rPr lang="en-US" altLang="zh-CN" sz="3600" b="1" dirty="0">
                <a:solidFill>
                  <a:schemeClr val="bg1"/>
                </a:solidFill>
                <a:ea typeface="微软雅黑" panose="020B0503020204020204" pitchFamily="34" charset="-122"/>
              </a:rPr>
              <a:t>He was in the world, and the world was made through Him, and the world did not know Him.</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祂到自己的地方來，自己的人倒不接待祂。</a:t>
            </a:r>
          </a:p>
          <a:p>
            <a:pPr algn="l">
              <a:lnSpc>
                <a:spcPct val="114000"/>
              </a:lnSpc>
            </a:pPr>
            <a:r>
              <a:rPr lang="en-US" altLang="zh-CN" sz="3600" b="1" dirty="0">
                <a:solidFill>
                  <a:schemeClr val="bg1"/>
                </a:solidFill>
                <a:ea typeface="微软雅黑" panose="020B0503020204020204" pitchFamily="34" charset="-122"/>
              </a:rPr>
              <a:t>He came to His own, and His own did not receive Him.</a:t>
            </a:r>
          </a:p>
        </p:txBody>
      </p:sp>
    </p:spTree>
    <p:extLst>
      <p:ext uri="{BB962C8B-B14F-4D97-AF65-F5344CB8AC3E}">
        <p14:creationId xmlns:p14="http://schemas.microsoft.com/office/powerpoint/2010/main" val="1270389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1:1-5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9-13】</a:t>
            </a:r>
          </a:p>
          <a:p>
            <a:pPr algn="l">
              <a:lnSpc>
                <a:spcPct val="114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凡接待祂的，就是信祂名的人，祂就賜他們權柄，作　神的兒女。</a:t>
            </a:r>
          </a:p>
          <a:p>
            <a:pPr algn="l">
              <a:lnSpc>
                <a:spcPct val="114000"/>
              </a:lnSpc>
            </a:pPr>
            <a:r>
              <a:rPr lang="en-US" altLang="zh-CN" sz="3600" b="1" dirty="0">
                <a:solidFill>
                  <a:schemeClr val="bg1"/>
                </a:solidFill>
                <a:ea typeface="微软雅黑" panose="020B0503020204020204" pitchFamily="34" charset="-122"/>
              </a:rPr>
              <a:t>But as many as received Him, to them He gave the right to become children of God, to those who believe in His name:</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這等人不是從血氣生的，不是從情欲生的，也不是從人意生的，乃是從　神生的。</a:t>
            </a:r>
          </a:p>
          <a:p>
            <a:pPr algn="l">
              <a:lnSpc>
                <a:spcPct val="114000"/>
              </a:lnSpc>
            </a:pPr>
            <a:r>
              <a:rPr lang="en-US" altLang="zh-CN" sz="3600" b="1" dirty="0">
                <a:solidFill>
                  <a:schemeClr val="bg1"/>
                </a:solidFill>
                <a:ea typeface="微软雅黑" panose="020B0503020204020204" pitchFamily="34" charset="-122"/>
              </a:rPr>
              <a:t>who were born, not of blood, nor of the will of the flesh, nor of the will of man, but of God.</a:t>
            </a:r>
          </a:p>
        </p:txBody>
      </p:sp>
    </p:spTree>
    <p:extLst>
      <p:ext uri="{BB962C8B-B14F-4D97-AF65-F5344CB8AC3E}">
        <p14:creationId xmlns:p14="http://schemas.microsoft.com/office/powerpoint/2010/main" val="2696853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6:66-68】</a:t>
            </a:r>
          </a:p>
          <a:p>
            <a:pPr algn="l">
              <a:lnSpc>
                <a:spcPct val="114000"/>
              </a:lnSpc>
            </a:pPr>
            <a:r>
              <a:rPr lang="en-US" altLang="zh-CN" sz="3200" b="1" dirty="0">
                <a:solidFill>
                  <a:srgbClr val="FFFF00"/>
                </a:solidFill>
                <a:ea typeface="微软雅黑" panose="020B0503020204020204" pitchFamily="34" charset="-122"/>
              </a:rPr>
              <a:t>66 </a:t>
            </a:r>
            <a:r>
              <a:rPr lang="zh-CN" altLang="en-US" sz="3200" b="1" dirty="0">
                <a:solidFill>
                  <a:srgbClr val="FFFF00"/>
                </a:solidFill>
                <a:ea typeface="微软雅黑" panose="020B0503020204020204" pitchFamily="34" charset="-122"/>
              </a:rPr>
              <a:t>從此，祂門徒中多有退去的，不再和祂同行。</a:t>
            </a:r>
          </a:p>
          <a:p>
            <a:pPr algn="l">
              <a:lnSpc>
                <a:spcPct val="100000"/>
              </a:lnSpc>
            </a:pPr>
            <a:r>
              <a:rPr lang="en-US" altLang="zh-CN" sz="3200" b="1" dirty="0">
                <a:solidFill>
                  <a:schemeClr val="bg1"/>
                </a:solidFill>
                <a:ea typeface="微软雅黑" panose="020B0503020204020204" pitchFamily="34" charset="-122"/>
              </a:rPr>
              <a:t>From that time many of His disciples went back and walked with Him no more.</a:t>
            </a:r>
          </a:p>
          <a:p>
            <a:pPr algn="l">
              <a:lnSpc>
                <a:spcPct val="114000"/>
              </a:lnSpc>
            </a:pPr>
            <a:r>
              <a:rPr lang="en-US" altLang="zh-CN" sz="3200" b="1" dirty="0">
                <a:solidFill>
                  <a:srgbClr val="FFFF00"/>
                </a:solidFill>
                <a:ea typeface="微软雅黑" panose="020B0503020204020204" pitchFamily="34" charset="-122"/>
              </a:rPr>
              <a:t>67 </a:t>
            </a:r>
            <a:r>
              <a:rPr lang="zh-CN" altLang="en-US" sz="3200" b="1" dirty="0">
                <a:solidFill>
                  <a:srgbClr val="FFFF00"/>
                </a:solidFill>
                <a:ea typeface="微软雅黑" panose="020B0503020204020204" pitchFamily="34" charset="-122"/>
              </a:rPr>
              <a:t>耶穌就對那十二個門徒說：“你們也要去嗎？”</a:t>
            </a:r>
            <a:r>
              <a:rPr lang="zh-CN" altLang="en-US" sz="3200" b="1" dirty="0">
                <a:solidFill>
                  <a:schemeClr val="bg1"/>
                </a:solidFill>
                <a:ea typeface="微软雅黑" panose="020B0503020204020204" pitchFamily="34" charset="-122"/>
              </a:rPr>
              <a:t> </a:t>
            </a:r>
          </a:p>
          <a:p>
            <a:pPr algn="l">
              <a:lnSpc>
                <a:spcPct val="100000"/>
              </a:lnSpc>
            </a:pPr>
            <a:r>
              <a:rPr lang="en-US" altLang="zh-CN" sz="3200" b="1" dirty="0">
                <a:solidFill>
                  <a:schemeClr val="bg1"/>
                </a:solidFill>
                <a:ea typeface="微软雅黑" panose="020B0503020204020204" pitchFamily="34" charset="-122"/>
              </a:rPr>
              <a:t>Then Jesus said to the twelve, “Do you also want to go away?”</a:t>
            </a:r>
          </a:p>
          <a:p>
            <a:pPr algn="l">
              <a:lnSpc>
                <a:spcPct val="114000"/>
              </a:lnSpc>
            </a:pPr>
            <a:r>
              <a:rPr lang="en-US" altLang="zh-CN" sz="3200" b="1" dirty="0">
                <a:solidFill>
                  <a:srgbClr val="FFFF00"/>
                </a:solidFill>
                <a:ea typeface="微软雅黑" panose="020B0503020204020204" pitchFamily="34" charset="-122"/>
              </a:rPr>
              <a:t>68 </a:t>
            </a:r>
            <a:r>
              <a:rPr lang="zh-CN" altLang="en-US" sz="3200" b="1" dirty="0">
                <a:solidFill>
                  <a:srgbClr val="FFFF00"/>
                </a:solidFill>
                <a:ea typeface="微软雅黑" panose="020B0503020204020204" pitchFamily="34" charset="-122"/>
              </a:rPr>
              <a:t>西門彼得回答說：“主啊，你有永生之道，我們還歸從誰呢？</a:t>
            </a:r>
          </a:p>
          <a:p>
            <a:pPr algn="l">
              <a:lnSpc>
                <a:spcPct val="100000"/>
              </a:lnSpc>
            </a:pPr>
            <a:r>
              <a:rPr lang="en-US" altLang="zh-CN" sz="3200" b="1" dirty="0">
                <a:solidFill>
                  <a:schemeClr val="bg1"/>
                </a:solidFill>
                <a:ea typeface="微软雅黑" panose="020B0503020204020204" pitchFamily="34" charset="-122"/>
              </a:rPr>
              <a:t>But Simon Peter answered Him, “Lord, to whom shall we go? You have the words of eternal life.</a:t>
            </a:r>
          </a:p>
        </p:txBody>
      </p:sp>
    </p:spTree>
    <p:extLst>
      <p:ext uri="{BB962C8B-B14F-4D97-AF65-F5344CB8AC3E}">
        <p14:creationId xmlns:p14="http://schemas.microsoft.com/office/powerpoint/2010/main" val="137846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6:60-61】</a:t>
            </a:r>
          </a:p>
          <a:p>
            <a:pPr algn="l">
              <a:lnSpc>
                <a:spcPct val="114000"/>
              </a:lnSpc>
            </a:pPr>
            <a:r>
              <a:rPr lang="en-US" altLang="zh-CN" sz="3400" b="1" dirty="0">
                <a:solidFill>
                  <a:srgbClr val="FFFF00"/>
                </a:solidFill>
                <a:ea typeface="微软雅黑" panose="020B0503020204020204" pitchFamily="34" charset="-122"/>
              </a:rPr>
              <a:t>60 </a:t>
            </a:r>
            <a:r>
              <a:rPr lang="zh-CN" altLang="en-US" sz="3400" b="1" dirty="0">
                <a:solidFill>
                  <a:srgbClr val="FFFF00"/>
                </a:solidFill>
                <a:ea typeface="微软雅黑" panose="020B0503020204020204" pitchFamily="34" charset="-122"/>
              </a:rPr>
              <a:t>祂的門徒中有好些人聽見了，就說：“這話甚難，誰能聽呢？” </a:t>
            </a:r>
          </a:p>
          <a:p>
            <a:pPr algn="l">
              <a:lnSpc>
                <a:spcPct val="100000"/>
              </a:lnSpc>
            </a:pPr>
            <a:r>
              <a:rPr lang="en-US" altLang="zh-CN" sz="3400" b="1" dirty="0">
                <a:solidFill>
                  <a:schemeClr val="bg1"/>
                </a:solidFill>
                <a:ea typeface="微软雅黑" panose="020B0503020204020204" pitchFamily="34" charset="-122"/>
              </a:rPr>
              <a:t>Therefore many of His disciples, when they heard this, said, “This is a hard saying; who can understand it?”</a:t>
            </a:r>
          </a:p>
          <a:p>
            <a:pPr algn="l">
              <a:lnSpc>
                <a:spcPct val="114000"/>
              </a:lnSpc>
            </a:pPr>
            <a:r>
              <a:rPr lang="en-US" altLang="zh-CN" sz="3400" b="1" dirty="0">
                <a:solidFill>
                  <a:srgbClr val="FFFF00"/>
                </a:solidFill>
                <a:ea typeface="微软雅黑" panose="020B0503020204020204" pitchFamily="34" charset="-122"/>
              </a:rPr>
              <a:t>61 </a:t>
            </a:r>
            <a:r>
              <a:rPr lang="zh-CN" altLang="en-US" sz="3400" b="1" dirty="0">
                <a:solidFill>
                  <a:srgbClr val="FFFF00"/>
                </a:solidFill>
                <a:ea typeface="微软雅黑" panose="020B0503020204020204" pitchFamily="34" charset="-122"/>
              </a:rPr>
              <a:t>耶穌心裏知道門徒爲這話議論，就對他們說：“這話是叫你們厭弃嗎（“厭弃”原文作“跌倒”）？ </a:t>
            </a:r>
            <a:r>
              <a:rPr lang="en-US" altLang="zh-CN" sz="3400" b="1" dirty="0">
                <a:solidFill>
                  <a:schemeClr val="bg1"/>
                </a:solidFill>
                <a:ea typeface="微软雅黑" panose="020B0503020204020204" pitchFamily="34" charset="-122"/>
              </a:rPr>
              <a:t>When Jesus knew in Himself that His disciples complained about this, He said to them, “Does this offend you?</a:t>
            </a:r>
          </a:p>
        </p:txBody>
      </p:sp>
    </p:spTree>
    <p:extLst>
      <p:ext uri="{BB962C8B-B14F-4D97-AF65-F5344CB8AC3E}">
        <p14:creationId xmlns:p14="http://schemas.microsoft.com/office/powerpoint/2010/main" val="3370146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8:19-20】</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有一個文士來對祂說：“夫子，你無論往哪裏去，我要跟從你。” </a:t>
            </a:r>
          </a:p>
          <a:p>
            <a:pPr algn="l">
              <a:lnSpc>
                <a:spcPct val="114000"/>
              </a:lnSpc>
            </a:pPr>
            <a:r>
              <a:rPr lang="en-US" altLang="zh-CN" sz="3600" b="1" dirty="0">
                <a:solidFill>
                  <a:schemeClr val="bg1"/>
                </a:solidFill>
                <a:ea typeface="微软雅黑" panose="020B0503020204020204" pitchFamily="34" charset="-122"/>
              </a:rPr>
              <a:t>Then a certain scribe came and said to Him, "Teacher, I will follow You wherever You go."</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耶穌說：“狐狸有洞，天空的飛鳥有窩，人子却沒有枕頭的地方。”</a:t>
            </a:r>
          </a:p>
          <a:p>
            <a:pPr algn="l">
              <a:lnSpc>
                <a:spcPct val="114000"/>
              </a:lnSpc>
            </a:pPr>
            <a:r>
              <a:rPr lang="en-US" altLang="zh-CN" sz="3600" b="1" dirty="0">
                <a:solidFill>
                  <a:schemeClr val="bg1"/>
                </a:solidFill>
                <a:ea typeface="微软雅黑" panose="020B0503020204020204" pitchFamily="34" charset="-122"/>
              </a:rPr>
              <a:t>And Jesus said to him, "Foxes have holes and birds of the air have nests, but the Son of Man has nowhere to lay His head."</a:t>
            </a:r>
          </a:p>
        </p:txBody>
      </p:sp>
    </p:spTree>
    <p:extLst>
      <p:ext uri="{BB962C8B-B14F-4D97-AF65-F5344CB8AC3E}">
        <p14:creationId xmlns:p14="http://schemas.microsoft.com/office/powerpoint/2010/main" val="1168681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a:t>
            </a:r>
            <a:r>
              <a:rPr lang="en-US" altLang="zh-CN" sz="3600" b="1" u="sng" dirty="0">
                <a:solidFill>
                  <a:schemeClr val="bg1"/>
                </a:solidFill>
                <a:ea typeface="微软雅黑" panose="020B0503020204020204" pitchFamily="34" charset="-122"/>
              </a:rPr>
              <a:t>Luke 14:26】</a:t>
            </a:r>
          </a:p>
          <a:p>
            <a:pPr algn="l">
              <a:lnSpc>
                <a:spcPct val="114000"/>
              </a:lnSpc>
            </a:pPr>
            <a:r>
              <a:rPr lang="zh-CN" altLang="en-US" sz="3600" b="1" dirty="0">
                <a:solidFill>
                  <a:srgbClr val="FFFF00"/>
                </a:solidFill>
                <a:ea typeface="微软雅黑" panose="020B0503020204020204" pitchFamily="34" charset="-122"/>
              </a:rPr>
              <a:t>人到我這裏來，若不愛我勝過愛自己的父母、妻子、兒女、弟兄、姐妹和自己的性</a:t>
            </a:r>
          </a:p>
          <a:p>
            <a:pPr algn="l">
              <a:lnSpc>
                <a:spcPct val="114000"/>
              </a:lnSpc>
            </a:pPr>
            <a:r>
              <a:rPr lang="zh-CN" altLang="en-US" sz="3600" b="1" dirty="0">
                <a:solidFill>
                  <a:srgbClr val="FFFF00"/>
                </a:solidFill>
                <a:ea typeface="微软雅黑" panose="020B0503020204020204" pitchFamily="34" charset="-122"/>
              </a:rPr>
              <a:t>命，就不能作我的門徒（“愛我勝過愛”原文作“恨”）； </a:t>
            </a:r>
          </a:p>
          <a:p>
            <a:pPr algn="l">
              <a:lnSpc>
                <a:spcPct val="114000"/>
              </a:lnSpc>
            </a:pPr>
            <a:r>
              <a:rPr lang="en-US" altLang="zh-CN" sz="3600" b="1" dirty="0">
                <a:solidFill>
                  <a:schemeClr val="bg1"/>
                </a:solidFill>
                <a:ea typeface="微软雅黑" panose="020B0503020204020204" pitchFamily="34" charset="-122"/>
              </a:rPr>
              <a:t>If anyone comes to Me and does not hate his father and mother, wife and children, brothers and sisters, yes, and his own life also, he cannot be My disciple.</a:t>
            </a:r>
          </a:p>
        </p:txBody>
      </p:sp>
    </p:spTree>
    <p:extLst>
      <p:ext uri="{BB962C8B-B14F-4D97-AF65-F5344CB8AC3E}">
        <p14:creationId xmlns:p14="http://schemas.microsoft.com/office/powerpoint/2010/main" val="121602453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7342</TotalTime>
  <Words>1445</Words>
  <Application>Microsoft Office PowerPoint</Application>
  <PresentationFormat>On-screen Show (4:3)</PresentationFormat>
  <Paragraphs>70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微软雅黑</vt:lpstr>
      <vt:lpstr>Arial</vt:lpstr>
      <vt:lpstr>Calibri</vt:lpstr>
      <vt:lpstr>Calibri Light</vt:lpstr>
      <vt:lpstr>Office 主题</vt:lpstr>
      <vt:lpstr>你們也要去嗎？ Do you also want to go away?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603</cp:revision>
  <dcterms:created xsi:type="dcterms:W3CDTF">2018-02-16T18:09:56Z</dcterms:created>
  <dcterms:modified xsi:type="dcterms:W3CDTF">2020-12-20T23:16:05Z</dcterms:modified>
</cp:coreProperties>
</file>