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214" r:id="rId2"/>
    <p:sldId id="1077" r:id="rId3"/>
    <p:sldId id="2692" r:id="rId4"/>
    <p:sldId id="2693" r:id="rId5"/>
    <p:sldId id="2696" r:id="rId6"/>
    <p:sldId id="2694" r:id="rId7"/>
    <p:sldId id="2695" r:id="rId8"/>
    <p:sldId id="2675" r:id="rId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215" autoAdjust="0"/>
    <p:restoredTop sz="94660"/>
  </p:normalViewPr>
  <p:slideViewPr>
    <p:cSldViewPr snapToGrid="0">
      <p:cViewPr varScale="1">
        <p:scale>
          <a:sx n="62" d="100"/>
          <a:sy n="62" d="100"/>
        </p:scale>
        <p:origin x="408" y="6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2020/12/27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2020/12/27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2020/12/27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2020/12/27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2020/12/27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2020/12/27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2020/12/27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2020/12/27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2020/12/27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2020/12/27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2020/12/27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2020/12/27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爲誰的名聲？</a:t>
            </a:r>
            <a:br>
              <a:rPr lang="en-US" altLang="zh-CN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en-US" altLang="zh-CN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Whose Glory Are You Seeking?</a:t>
            </a:r>
            <a:endParaRPr lang="zh-CN" altLang="en-US" b="1" dirty="0">
              <a:solidFill>
                <a:schemeClr val="bg1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b="1" dirty="0">
                <a:solidFill>
                  <a:schemeClr val="bg1"/>
                </a:solidFill>
              </a:rPr>
              <a:t>Boise Chinese Christian Church </a:t>
            </a:r>
          </a:p>
          <a:p>
            <a:r>
              <a:rPr lang="en-US" altLang="zh-CN" b="1" dirty="0">
                <a:solidFill>
                  <a:schemeClr val="bg1"/>
                </a:solidFill>
              </a:rPr>
              <a:t>12/27/2020</a:t>
            </a:r>
            <a:endParaRPr lang="zh-CN" alt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667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7:1-7】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1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這事以後，耶穌在加利利游行，不願在猶太游行，因爲猶太人想要殺祂。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After these things Jesus walked in Galilee; for He did not want to walk in Judea, because the Jews sought to kill Him.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2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當時猶太人的住棚節近了。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Now the Jews’ Feast of Tabernacles was at hand.</a:t>
            </a:r>
          </a:p>
        </p:txBody>
      </p:sp>
    </p:spTree>
    <p:extLst>
      <p:ext uri="{BB962C8B-B14F-4D97-AF65-F5344CB8AC3E}">
        <p14:creationId xmlns:p14="http://schemas.microsoft.com/office/powerpoint/2010/main" val="4249348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7:1-7】</a:t>
            </a:r>
          </a:p>
          <a:p>
            <a:pPr algn="l">
              <a:lnSpc>
                <a:spcPct val="114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3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耶穌的弟兄就對祂說：“你離開這裏上猶太去吧！叫你的門徒也看見你所行的事。</a:t>
            </a:r>
          </a:p>
          <a:p>
            <a:pPr algn="l">
              <a:lnSpc>
                <a:spcPct val="100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His brothers therefore said to Him, “Depart from here and go into Judea, that Your disciples also may see the works that You are doing.</a:t>
            </a:r>
          </a:p>
          <a:p>
            <a:pPr algn="l">
              <a:lnSpc>
                <a:spcPct val="114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4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人要顯揚名聲，沒有在暗處行事的，你如果行這些事，就當將自己顯明給世人看。” </a:t>
            </a:r>
          </a:p>
          <a:p>
            <a:pPr algn="l">
              <a:lnSpc>
                <a:spcPct val="114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no one does anything in secret while he himself seeks to be known openly. If You do these things, show Yourself to the world.”</a:t>
            </a:r>
          </a:p>
        </p:txBody>
      </p:sp>
    </p:spTree>
    <p:extLst>
      <p:ext uri="{BB962C8B-B14F-4D97-AF65-F5344CB8AC3E}">
        <p14:creationId xmlns:p14="http://schemas.microsoft.com/office/powerpoint/2010/main" val="40931322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7:1-7】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5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因爲連祂的弟兄說這話，是因爲不信祂。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even His brothers did not believe in Him.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6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耶穌就對他們說：“我的時候還沒有到，你們的時候常是方便的。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Jesus said to them, “My time has not yet come, but your time is always ready.</a:t>
            </a:r>
          </a:p>
        </p:txBody>
      </p:sp>
    </p:spTree>
    <p:extLst>
      <p:ext uri="{BB962C8B-B14F-4D97-AF65-F5344CB8AC3E}">
        <p14:creationId xmlns:p14="http://schemas.microsoft.com/office/powerpoint/2010/main" val="667801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7:1-7】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7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世人不能恨你們，却是恨我，因爲我指證他們所作的事是惡的。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 world cannot hate you, but it hates Me because I testify of it that its works are evil.</a:t>
            </a:r>
          </a:p>
        </p:txBody>
      </p:sp>
    </p:spTree>
    <p:extLst>
      <p:ext uri="{BB962C8B-B14F-4D97-AF65-F5344CB8AC3E}">
        <p14:creationId xmlns:p14="http://schemas.microsoft.com/office/powerpoint/2010/main" val="5038521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約翰福音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7:3-5】</a:t>
            </a:r>
          </a:p>
          <a:p>
            <a:pPr algn="l">
              <a:lnSpc>
                <a:spcPct val="114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3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耶穌的弟兄就對祂說：“你離開這裏上猶太去吧！叫你的門徒也看見你所行的事。</a:t>
            </a:r>
          </a:p>
          <a:p>
            <a:pPr algn="l">
              <a:lnSpc>
                <a:spcPct val="100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His brothers therefore said to Him, “Depart from here and go into Judea, that Your disciples also may see the works that You are doing.</a:t>
            </a:r>
          </a:p>
          <a:p>
            <a:pPr algn="l">
              <a:lnSpc>
                <a:spcPct val="114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4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人要顯揚名聲，沒有在暗處行事的，你如果行這些事，就當將自己顯明給世人看。” </a:t>
            </a:r>
          </a:p>
          <a:p>
            <a:pPr algn="l">
              <a:lnSpc>
                <a:spcPct val="114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no one does anything in secret while he himself seeks to be known openly. If You do these things, show Yourself to the world.”</a:t>
            </a:r>
          </a:p>
        </p:txBody>
      </p:sp>
    </p:spTree>
    <p:extLst>
      <p:ext uri="{BB962C8B-B14F-4D97-AF65-F5344CB8AC3E}">
        <p14:creationId xmlns:p14="http://schemas.microsoft.com/office/powerpoint/2010/main" val="33800678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7:3-5】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5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因爲連祂的弟兄說這話，是因爲不信祂。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even His brothers did not believe in Him.</a:t>
            </a:r>
          </a:p>
        </p:txBody>
      </p:sp>
    </p:spTree>
    <p:extLst>
      <p:ext uri="{BB962C8B-B14F-4D97-AF65-F5344CB8AC3E}">
        <p14:creationId xmlns:p14="http://schemas.microsoft.com/office/powerpoint/2010/main" val="14842528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7:7】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世人不能恨你們，却是恨我，因爲我指證他們所作的事是惡的。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 world cannot hate you, but it hates Me because I testify of it that its works are evil.</a:t>
            </a:r>
          </a:p>
        </p:txBody>
      </p:sp>
    </p:spTree>
    <p:extLst>
      <p:ext uri="{BB962C8B-B14F-4D97-AF65-F5344CB8AC3E}">
        <p14:creationId xmlns:p14="http://schemas.microsoft.com/office/powerpoint/2010/main" val="28540070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7357</TotalTime>
  <Words>568</Words>
  <Application>Microsoft Office PowerPoint</Application>
  <PresentationFormat>On-screen Show (4:3)</PresentationFormat>
  <Paragraphs>32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微软雅黑</vt:lpstr>
      <vt:lpstr>Arial</vt:lpstr>
      <vt:lpstr>Calibri</vt:lpstr>
      <vt:lpstr>Calibri Light</vt:lpstr>
      <vt:lpstr>Office 主题</vt:lpstr>
      <vt:lpstr>爲誰的名聲？ Whose Glory Are You Seeking?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Paul Fang</cp:lastModifiedBy>
  <cp:revision>605</cp:revision>
  <dcterms:created xsi:type="dcterms:W3CDTF">2018-02-16T18:09:56Z</dcterms:created>
  <dcterms:modified xsi:type="dcterms:W3CDTF">2020-12-28T02:46:07Z</dcterms:modified>
</cp:coreProperties>
</file>