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1077" r:id="rId3"/>
    <p:sldId id="2663" r:id="rId4"/>
    <p:sldId id="2655" r:id="rId5"/>
    <p:sldId id="2656" r:id="rId6"/>
    <p:sldId id="2657" r:id="rId7"/>
    <p:sldId id="2658" r:id="rId8"/>
    <p:sldId id="2659" r:id="rId9"/>
    <p:sldId id="2672" r:id="rId10"/>
    <p:sldId id="2673" r:id="rId11"/>
    <p:sldId id="2664" r:id="rId12"/>
    <p:sldId id="2674" r:id="rId13"/>
    <p:sldId id="2660" r:id="rId14"/>
    <p:sldId id="2675" r:id="rId15"/>
    <p:sldId id="2676" r:id="rId16"/>
    <p:sldId id="2677" r:id="rId17"/>
    <p:sldId id="2678" r:id="rId18"/>
    <p:sldId id="2661" r:id="rId19"/>
    <p:sldId id="2665" r:id="rId20"/>
    <p:sldId id="2666" r:id="rId21"/>
    <p:sldId id="2679" r:id="rId22"/>
    <p:sldId id="2636" r:id="rId23"/>
    <p:sldId id="2667" r:id="rId24"/>
    <p:sldId id="2680" r:id="rId25"/>
    <p:sldId id="2686" r:id="rId26"/>
    <p:sldId id="2681" r:id="rId27"/>
    <p:sldId id="2687" r:id="rId28"/>
    <p:sldId id="2685" r:id="rId29"/>
    <p:sldId id="2690" r:id="rId30"/>
    <p:sldId id="2691" r:id="rId3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106" d="100"/>
          <a:sy n="106" d="100"/>
        </p:scale>
        <p:origin x="222" y="11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2021/1/4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2021/1/4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2021/1/4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2021/1/4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122363"/>
            <a:ext cx="7772400" cy="3779246"/>
          </a:xfrm>
        </p:spPr>
        <p:txBody>
          <a:bodyPr>
            <a:normAutofit fontScale="90000"/>
          </a:bodyPr>
          <a:lstStyle/>
          <a:p>
            <a:r>
              <a:rPr lang="zh-CN" altLang="en-US" b="1" dirty="0">
                <a:solidFill>
                  <a:srgbClr val="FFFF00"/>
                </a:solidFill>
                <a:latin typeface="微软雅黑" panose="020B0503020204020204" pitchFamily="34" charset="-122"/>
                <a:ea typeface="微软雅黑" panose="020B0503020204020204" pitchFamily="34" charset="-122"/>
              </a:rPr>
              <a:t>變化的時代與不變的真理</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The Unchanging Truth for Uncertain Times</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01/03/2021</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以賽亞書 </a:t>
            </a:r>
            <a:r>
              <a:rPr lang="en-US" altLang="zh-CN" sz="3600" b="1" u="sng" dirty="0">
                <a:solidFill>
                  <a:schemeClr val="bg1"/>
                </a:solidFill>
                <a:ea typeface="微软雅黑" panose="020B0503020204020204" pitchFamily="34" charset="-122"/>
              </a:rPr>
              <a:t>Isaiah 6:1-5】</a:t>
            </a:r>
          </a:p>
          <a:p>
            <a:pPr algn="l">
              <a:lnSpc>
                <a:spcPct val="114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那時我說：“禍哉！我滅亡了！因爲我是嘴唇不潔的人，又住在嘴唇不潔的民中；又因我眼見大君王萬軍之耶和華。”</a:t>
            </a:r>
          </a:p>
          <a:p>
            <a:pPr algn="l">
              <a:lnSpc>
                <a:spcPct val="114000"/>
              </a:lnSpc>
            </a:pPr>
            <a:r>
              <a:rPr lang="en-US" altLang="zh-CN" sz="3400" b="1" dirty="0">
                <a:solidFill>
                  <a:schemeClr val="bg1"/>
                </a:solidFill>
                <a:ea typeface="微软雅黑" panose="020B0503020204020204" pitchFamily="34" charset="-122"/>
              </a:rPr>
              <a:t>So I said: “Woe is me, for I am undone! Because I am a man of unclean lips, And I dwell in the midst of a people of unclean lips; For my eyes have seen the King, The Lord of hosts.”</a:t>
            </a:r>
          </a:p>
        </p:txBody>
      </p:sp>
    </p:spTree>
    <p:extLst>
      <p:ext uri="{BB962C8B-B14F-4D97-AF65-F5344CB8AC3E}">
        <p14:creationId xmlns:p14="http://schemas.microsoft.com/office/powerpoint/2010/main" val="1085184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3:10-12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23】</a:t>
            </a:r>
          </a:p>
          <a:p>
            <a:pPr algn="l">
              <a:lnSpc>
                <a:spcPct val="114000"/>
              </a:lnSpc>
            </a:pPr>
            <a:r>
              <a:rPr lang="en-US" altLang="zh-CN" sz="3600" b="1" dirty="0">
                <a:solidFill>
                  <a:srgbClr val="FFFF00"/>
                </a:solidFill>
                <a:ea typeface="微软雅黑" panose="020B0503020204020204" pitchFamily="34" charset="-122"/>
              </a:rPr>
              <a:t>10 </a:t>
            </a:r>
            <a:r>
              <a:rPr lang="zh-CN" altLang="en-US" sz="3600" b="1" dirty="0">
                <a:solidFill>
                  <a:srgbClr val="FFFF00"/>
                </a:solidFill>
                <a:ea typeface="微软雅黑" panose="020B0503020204020204" pitchFamily="34" charset="-122"/>
              </a:rPr>
              <a:t>就如經上所記：“沒有義人，連一個也沒有；</a:t>
            </a:r>
          </a:p>
          <a:p>
            <a:pPr algn="l">
              <a:lnSpc>
                <a:spcPct val="114000"/>
              </a:lnSpc>
            </a:pPr>
            <a:r>
              <a:rPr lang="en-US" altLang="zh-CN" sz="3600" b="1" dirty="0">
                <a:solidFill>
                  <a:schemeClr val="bg1"/>
                </a:solidFill>
                <a:ea typeface="微软雅黑" panose="020B0503020204020204" pitchFamily="34" charset="-122"/>
              </a:rPr>
              <a:t>As it is written: “There is none righteous, no, not one;</a:t>
            </a:r>
          </a:p>
          <a:p>
            <a:pPr algn="l">
              <a:lnSpc>
                <a:spcPct val="114000"/>
              </a:lnSpc>
            </a:pPr>
            <a:r>
              <a:rPr lang="en-US" altLang="zh-CN" sz="3600" b="1" dirty="0">
                <a:solidFill>
                  <a:srgbClr val="FFFF00"/>
                </a:solidFill>
                <a:ea typeface="微软雅黑" panose="020B0503020204020204" pitchFamily="34" charset="-122"/>
              </a:rPr>
              <a:t>11 </a:t>
            </a:r>
            <a:r>
              <a:rPr lang="zh-CN" altLang="en-US" sz="3600" b="1" dirty="0">
                <a:solidFill>
                  <a:srgbClr val="FFFF00"/>
                </a:solidFill>
                <a:ea typeface="微软雅黑" panose="020B0503020204020204" pitchFamily="34" charset="-122"/>
              </a:rPr>
              <a:t>沒有明白的，沒有尋求　神的；</a:t>
            </a:r>
          </a:p>
          <a:p>
            <a:pPr algn="l">
              <a:lnSpc>
                <a:spcPct val="114000"/>
              </a:lnSpc>
            </a:pPr>
            <a:r>
              <a:rPr lang="en-US" altLang="zh-CN" sz="3600" b="1" dirty="0">
                <a:solidFill>
                  <a:schemeClr val="bg1"/>
                </a:solidFill>
                <a:ea typeface="微软雅黑" panose="020B0503020204020204" pitchFamily="34" charset="-122"/>
              </a:rPr>
              <a:t>There is none who understands; There is none who seeks after God.</a:t>
            </a:r>
          </a:p>
        </p:txBody>
      </p:sp>
    </p:spTree>
    <p:extLst>
      <p:ext uri="{BB962C8B-B14F-4D97-AF65-F5344CB8AC3E}">
        <p14:creationId xmlns:p14="http://schemas.microsoft.com/office/powerpoint/2010/main" val="40019856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羅馬書 </a:t>
            </a:r>
            <a:r>
              <a:rPr lang="en-US" altLang="zh-CN" sz="3400" b="1" u="sng" dirty="0">
                <a:solidFill>
                  <a:schemeClr val="bg1"/>
                </a:solidFill>
                <a:ea typeface="微软雅黑" panose="020B0503020204020204" pitchFamily="34" charset="-122"/>
              </a:rPr>
              <a:t>Romans 3:10-12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18</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23】</a:t>
            </a:r>
          </a:p>
          <a:p>
            <a:pPr algn="l">
              <a:lnSpc>
                <a:spcPct val="114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都是偏離正路，一同變爲無用。沒有行善的，連一個也沒有。</a:t>
            </a:r>
          </a:p>
          <a:p>
            <a:pPr algn="l">
              <a:lnSpc>
                <a:spcPct val="100000"/>
              </a:lnSpc>
            </a:pPr>
            <a:r>
              <a:rPr lang="en-US" altLang="zh-CN" sz="3400" b="1" dirty="0">
                <a:solidFill>
                  <a:schemeClr val="bg1"/>
                </a:solidFill>
                <a:ea typeface="微软雅黑" panose="020B0503020204020204" pitchFamily="34" charset="-122"/>
              </a:rPr>
              <a:t>They have all turned aside; They have together become unprofitable; There is none who does good, no, not one.”</a:t>
            </a:r>
          </a:p>
          <a:p>
            <a:pPr algn="l">
              <a:lnSpc>
                <a:spcPct val="114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他們眼中不怕　神。” </a:t>
            </a:r>
          </a:p>
          <a:p>
            <a:pPr algn="l">
              <a:lnSpc>
                <a:spcPct val="100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There is no fear of God before their eyes.”</a:t>
            </a:r>
          </a:p>
          <a:p>
            <a:pPr algn="l">
              <a:lnSpc>
                <a:spcPct val="114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因爲世人都犯了罪，虧缺了　神的榮耀，</a:t>
            </a:r>
          </a:p>
          <a:p>
            <a:pPr algn="l">
              <a:lnSpc>
                <a:spcPct val="100000"/>
              </a:lnSpc>
            </a:pPr>
            <a:r>
              <a:rPr lang="en-US" altLang="zh-CN" sz="3400" b="1" dirty="0">
                <a:solidFill>
                  <a:schemeClr val="bg1"/>
                </a:solidFill>
                <a:ea typeface="微软雅黑" panose="020B0503020204020204" pitchFamily="34" charset="-122"/>
              </a:rPr>
              <a:t>for all have sinned and fall short of the glory of God,</a:t>
            </a:r>
          </a:p>
        </p:txBody>
      </p:sp>
    </p:spTree>
    <p:extLst>
      <p:ext uri="{BB962C8B-B14F-4D97-AF65-F5344CB8AC3E}">
        <p14:creationId xmlns:p14="http://schemas.microsoft.com/office/powerpoint/2010/main" val="589495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羅馬書 </a:t>
            </a:r>
            <a:r>
              <a:rPr lang="en-US" altLang="zh-CN" sz="3200" b="1" u="sng" dirty="0">
                <a:solidFill>
                  <a:schemeClr val="bg1"/>
                </a:solidFill>
                <a:ea typeface="微软雅黑" panose="020B0503020204020204" pitchFamily="34" charset="-122"/>
              </a:rPr>
              <a:t>Romans 1:19-22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28-32】</a:t>
            </a:r>
          </a:p>
          <a:p>
            <a:pPr algn="l">
              <a:lnSpc>
                <a:spcPct val="114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神的事情，人所能知道的，原顯明在人心裏，因爲　神已經給他們顯明。</a:t>
            </a:r>
          </a:p>
          <a:p>
            <a:pPr algn="l">
              <a:lnSpc>
                <a:spcPct val="100000"/>
              </a:lnSpc>
            </a:pPr>
            <a:r>
              <a:rPr lang="en-US" altLang="zh-CN" sz="3200" b="1" dirty="0">
                <a:solidFill>
                  <a:schemeClr val="bg1"/>
                </a:solidFill>
                <a:ea typeface="微软雅黑" panose="020B0503020204020204" pitchFamily="34" charset="-122"/>
              </a:rPr>
              <a:t>because what may be known of God is manifest in them, for God has shown it to them.</a:t>
            </a:r>
          </a:p>
          <a:p>
            <a:pPr algn="l">
              <a:lnSpc>
                <a:spcPct val="114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自從造天地以來，　神的永能和神性是明明可知的，雖是眼不能見，但藉著所造之物就可以曉得，叫人無可推諉。</a:t>
            </a:r>
          </a:p>
          <a:p>
            <a:pPr algn="l">
              <a:lnSpc>
                <a:spcPct val="100000"/>
              </a:lnSpc>
            </a:pPr>
            <a:r>
              <a:rPr lang="en-US" altLang="zh-CN" sz="3200" b="1"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p>
        </p:txBody>
      </p:sp>
    </p:spTree>
    <p:extLst>
      <p:ext uri="{BB962C8B-B14F-4D97-AF65-F5344CB8AC3E}">
        <p14:creationId xmlns:p14="http://schemas.microsoft.com/office/powerpoint/2010/main" val="2220979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1:19-22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28-32】</a:t>
            </a:r>
          </a:p>
          <a:p>
            <a:pPr algn="l">
              <a:lnSpc>
                <a:spcPct val="114000"/>
              </a:lnSpc>
            </a:pPr>
            <a:r>
              <a:rPr lang="en-US" altLang="zh-CN" sz="3600" b="1" dirty="0">
                <a:solidFill>
                  <a:srgbClr val="FFFF00"/>
                </a:solidFill>
                <a:ea typeface="微软雅黑" panose="020B0503020204020204" pitchFamily="34" charset="-122"/>
              </a:rPr>
              <a:t>21 </a:t>
            </a:r>
            <a:r>
              <a:rPr lang="zh-CN" altLang="en-US" sz="3600" b="1" dirty="0">
                <a:solidFill>
                  <a:srgbClr val="FFFF00"/>
                </a:solidFill>
                <a:ea typeface="微软雅黑" panose="020B0503020204020204" pitchFamily="34" charset="-122"/>
              </a:rPr>
              <a:t>因爲，他們雖然知道　神，却不當作神榮耀祂，也不感謝祂。他們的思念變爲虛妄，無知的心就昏暗了。</a:t>
            </a:r>
          </a:p>
          <a:p>
            <a:pPr algn="l">
              <a:lnSpc>
                <a:spcPct val="114000"/>
              </a:lnSpc>
            </a:pPr>
            <a:r>
              <a:rPr lang="en-US" altLang="zh-CN" sz="3600" b="1"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p>
          <a:p>
            <a:pPr algn="l">
              <a:lnSpc>
                <a:spcPct val="114000"/>
              </a:lnSpc>
            </a:pPr>
            <a:r>
              <a:rPr lang="en-US" altLang="zh-CN" sz="3600" b="1" dirty="0">
                <a:solidFill>
                  <a:srgbClr val="FFFF00"/>
                </a:solidFill>
                <a:ea typeface="微软雅黑" panose="020B0503020204020204" pitchFamily="34" charset="-122"/>
              </a:rPr>
              <a:t>22 </a:t>
            </a:r>
            <a:r>
              <a:rPr lang="zh-CN" altLang="en-US" sz="3600" b="1" dirty="0">
                <a:solidFill>
                  <a:srgbClr val="FFFF00"/>
                </a:solidFill>
                <a:ea typeface="微软雅黑" panose="020B0503020204020204" pitchFamily="34" charset="-122"/>
              </a:rPr>
              <a:t>自稱爲聰明，反成了愚拙；</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Professing to be wise, they became fools,</a:t>
            </a:r>
          </a:p>
        </p:txBody>
      </p:sp>
    </p:spTree>
    <p:extLst>
      <p:ext uri="{BB962C8B-B14F-4D97-AF65-F5344CB8AC3E}">
        <p14:creationId xmlns:p14="http://schemas.microsoft.com/office/powerpoint/2010/main" val="1242863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羅馬書 </a:t>
            </a:r>
            <a:r>
              <a:rPr lang="en-US" altLang="zh-CN" sz="3200" b="1" u="sng" dirty="0">
                <a:solidFill>
                  <a:schemeClr val="bg1"/>
                </a:solidFill>
                <a:ea typeface="微软雅黑" panose="020B0503020204020204" pitchFamily="34" charset="-122"/>
              </a:rPr>
              <a:t>Romans 1:19-22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28-32】</a:t>
            </a:r>
          </a:p>
          <a:p>
            <a:pPr algn="l">
              <a:lnSpc>
                <a:spcPct val="114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他們既然故意不認識　神，　神就任憑他們存邪僻的心，行那些不合理的事；</a:t>
            </a:r>
          </a:p>
          <a:p>
            <a:pPr algn="l">
              <a:lnSpc>
                <a:spcPct val="100000"/>
              </a:lnSpc>
            </a:pPr>
            <a:r>
              <a:rPr lang="en-US" altLang="zh-CN" sz="3200" b="1" dirty="0">
                <a:solidFill>
                  <a:schemeClr val="bg1"/>
                </a:solidFill>
                <a:ea typeface="微软雅黑" panose="020B0503020204020204" pitchFamily="34" charset="-122"/>
              </a:rPr>
              <a:t>And even as they did not like to retain God in their knowledge, God gave them over to a debased mind, to do those things which are not fitting;</a:t>
            </a:r>
          </a:p>
          <a:p>
            <a:pPr algn="l">
              <a:lnSpc>
                <a:spcPct val="114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裝滿了各樣不義、邪惡、貪婪、惡毒（或作“陰毒”），滿心是嫉妒、凶殺、爭競、詭詐、毒恨，</a:t>
            </a:r>
            <a:r>
              <a:rPr lang="zh-CN" altLang="en-US" sz="3200" b="1" dirty="0">
                <a:solidFill>
                  <a:schemeClr val="bg1"/>
                </a:solidFill>
                <a:ea typeface="微软雅黑" panose="020B0503020204020204" pitchFamily="34" charset="-122"/>
              </a:rPr>
              <a:t> </a:t>
            </a:r>
            <a:r>
              <a:rPr lang="en-US" altLang="zh-CN" sz="3200" b="1" dirty="0">
                <a:solidFill>
                  <a:schemeClr val="bg1"/>
                </a:solidFill>
                <a:ea typeface="微软雅黑" panose="020B0503020204020204" pitchFamily="34" charset="-122"/>
              </a:rPr>
              <a:t>being filled with all unrighteousness, sexual immorality, wickedness, covetousness, maliciousness; full of envy, murder, strife, deceit, evil-mindedness; they are whisperers,</a:t>
            </a:r>
          </a:p>
        </p:txBody>
      </p:sp>
    </p:spTree>
    <p:extLst>
      <p:ext uri="{BB962C8B-B14F-4D97-AF65-F5344CB8AC3E}">
        <p14:creationId xmlns:p14="http://schemas.microsoft.com/office/powerpoint/2010/main" val="4266011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1:19-22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28-32】</a:t>
            </a:r>
          </a:p>
          <a:p>
            <a:pPr algn="l">
              <a:lnSpc>
                <a:spcPct val="114000"/>
              </a:lnSpc>
            </a:pPr>
            <a:r>
              <a:rPr lang="en-US" altLang="zh-CN" sz="3600" b="1" dirty="0">
                <a:solidFill>
                  <a:srgbClr val="FFFF00"/>
                </a:solidFill>
                <a:ea typeface="微软雅黑" panose="020B0503020204020204" pitchFamily="34" charset="-122"/>
              </a:rPr>
              <a:t>30 </a:t>
            </a:r>
            <a:r>
              <a:rPr lang="zh-CN" altLang="en-US" sz="3600" b="1" dirty="0">
                <a:solidFill>
                  <a:srgbClr val="FFFF00"/>
                </a:solidFill>
                <a:ea typeface="微软雅黑" panose="020B0503020204020204" pitchFamily="34" charset="-122"/>
              </a:rPr>
              <a:t>又是讒毀的、背後說人的、怨恨　神的（或作“被　神所憎惡的”）、侮慢人的、狂傲的、自誇的、捏造惡事的、違背父母的、</a:t>
            </a:r>
          </a:p>
          <a:p>
            <a:pPr algn="l">
              <a:lnSpc>
                <a:spcPct val="114000"/>
              </a:lnSpc>
            </a:pPr>
            <a:r>
              <a:rPr lang="en-US" altLang="zh-CN" sz="3600" b="1" dirty="0">
                <a:solidFill>
                  <a:schemeClr val="bg1"/>
                </a:solidFill>
                <a:ea typeface="微软雅黑" panose="020B0503020204020204" pitchFamily="34" charset="-122"/>
              </a:rPr>
              <a:t>backbiters, haters of God, violent, proud, boasters, inventors of evil things, disobedient to parents,</a:t>
            </a:r>
          </a:p>
          <a:p>
            <a:pPr algn="l">
              <a:lnSpc>
                <a:spcPct val="114000"/>
              </a:lnSpc>
            </a:pPr>
            <a:r>
              <a:rPr lang="en-US" altLang="zh-CN" sz="3600" b="1" dirty="0">
                <a:solidFill>
                  <a:srgbClr val="FFFF00"/>
                </a:solidFill>
                <a:ea typeface="微软雅黑" panose="020B0503020204020204" pitchFamily="34" charset="-122"/>
              </a:rPr>
              <a:t>31 </a:t>
            </a:r>
            <a:r>
              <a:rPr lang="zh-CN" altLang="en-US" sz="3600" b="1" dirty="0">
                <a:solidFill>
                  <a:srgbClr val="FFFF00"/>
                </a:solidFill>
                <a:ea typeface="微软雅黑" panose="020B0503020204020204" pitchFamily="34" charset="-122"/>
              </a:rPr>
              <a:t>無知的、背約的、無親情的、不憐憫人的。</a:t>
            </a:r>
          </a:p>
          <a:p>
            <a:pPr algn="l">
              <a:lnSpc>
                <a:spcPct val="114000"/>
              </a:lnSpc>
            </a:pPr>
            <a:r>
              <a:rPr lang="en-US" altLang="zh-CN" sz="3600" b="1" dirty="0">
                <a:solidFill>
                  <a:schemeClr val="bg1"/>
                </a:solidFill>
                <a:ea typeface="微软雅黑" panose="020B0503020204020204" pitchFamily="34" charset="-122"/>
              </a:rPr>
              <a:t>undiscerning, untrustworthy, unloving, unforgiving, unmerciful;</a:t>
            </a:r>
          </a:p>
        </p:txBody>
      </p:sp>
    </p:spTree>
    <p:extLst>
      <p:ext uri="{BB962C8B-B14F-4D97-AF65-F5344CB8AC3E}">
        <p14:creationId xmlns:p14="http://schemas.microsoft.com/office/powerpoint/2010/main" val="106260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1:19-22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28-32】</a:t>
            </a:r>
          </a:p>
          <a:p>
            <a:pPr algn="l">
              <a:lnSpc>
                <a:spcPct val="114000"/>
              </a:lnSpc>
            </a:pPr>
            <a:r>
              <a:rPr lang="en-US" altLang="zh-CN" sz="3600" b="1" dirty="0">
                <a:solidFill>
                  <a:srgbClr val="FFFF00"/>
                </a:solidFill>
                <a:ea typeface="微软雅黑" panose="020B0503020204020204" pitchFamily="34" charset="-122"/>
              </a:rPr>
              <a:t>32 </a:t>
            </a:r>
            <a:r>
              <a:rPr lang="zh-CN" altLang="en-US" sz="3600" b="1" dirty="0">
                <a:solidFill>
                  <a:srgbClr val="FFFF00"/>
                </a:solidFill>
                <a:ea typeface="微软雅黑" panose="020B0503020204020204" pitchFamily="34" charset="-122"/>
              </a:rPr>
              <a:t>他們雖知道　神判定行這樣事的人是當死的，然而他們不但自己去行，還喜歡別人去行。</a:t>
            </a:r>
          </a:p>
          <a:p>
            <a:pPr algn="l">
              <a:lnSpc>
                <a:spcPct val="114000"/>
              </a:lnSpc>
            </a:pPr>
            <a:r>
              <a:rPr lang="en-US" altLang="zh-CN" sz="3600" b="1" dirty="0">
                <a:solidFill>
                  <a:schemeClr val="bg1"/>
                </a:solidFill>
                <a:ea typeface="微软雅黑" panose="020B0503020204020204" pitchFamily="34" charset="-122"/>
              </a:rPr>
              <a:t>who, knowing the righteous judgment of God, that those who practice such things are deserving of death, not only do the same but also approve of those who practice them.</a:t>
            </a:r>
          </a:p>
        </p:txBody>
      </p:sp>
    </p:spTree>
    <p:extLst>
      <p:ext uri="{BB962C8B-B14F-4D97-AF65-F5344CB8AC3E}">
        <p14:creationId xmlns:p14="http://schemas.microsoft.com/office/powerpoint/2010/main" val="113490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申命記 </a:t>
            </a:r>
            <a:r>
              <a:rPr lang="en-US" altLang="zh-CN" sz="3600" b="1" u="sng" dirty="0">
                <a:solidFill>
                  <a:schemeClr val="bg1"/>
                </a:solidFill>
                <a:ea typeface="微软雅黑" panose="020B0503020204020204" pitchFamily="34" charset="-122"/>
              </a:rPr>
              <a:t>Deuteronomy 4:24】</a:t>
            </a:r>
          </a:p>
          <a:p>
            <a:pPr algn="l">
              <a:lnSpc>
                <a:spcPct val="114000"/>
              </a:lnSpc>
            </a:pPr>
            <a:r>
              <a:rPr lang="zh-CN" altLang="en-US" sz="3600" b="1" dirty="0">
                <a:solidFill>
                  <a:srgbClr val="FFFF00"/>
                </a:solidFill>
                <a:ea typeface="微软雅黑" panose="020B0503020204020204" pitchFamily="34" charset="-122"/>
              </a:rPr>
              <a:t>因爲耶和華你的神乃是烈火，是忌邪的神。</a:t>
            </a:r>
          </a:p>
          <a:p>
            <a:pPr algn="l">
              <a:lnSpc>
                <a:spcPct val="114000"/>
              </a:lnSpc>
            </a:pPr>
            <a:r>
              <a:rPr lang="en-US" altLang="zh-CN" sz="3600" b="1" dirty="0">
                <a:solidFill>
                  <a:schemeClr val="bg1"/>
                </a:solidFill>
                <a:ea typeface="微软雅黑" panose="020B0503020204020204" pitchFamily="34" charset="-122"/>
              </a:rPr>
              <a:t>For the Lord your God is a consuming fire, a jealous God.</a:t>
            </a:r>
          </a:p>
          <a:p>
            <a:pPr algn="l">
              <a:lnSpc>
                <a:spcPct val="114000"/>
              </a:lnSpc>
            </a:pPr>
            <a:endParaRPr lang="en-US" altLang="zh-CN" sz="800" b="1"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希伯來書 </a:t>
            </a:r>
            <a:r>
              <a:rPr lang="en-US" altLang="zh-CN" sz="3600" b="1" u="sng" dirty="0">
                <a:solidFill>
                  <a:schemeClr val="bg1"/>
                </a:solidFill>
                <a:ea typeface="微软雅黑" panose="020B0503020204020204" pitchFamily="34" charset="-122"/>
              </a:rPr>
              <a:t>Hebrews 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27】</a:t>
            </a:r>
          </a:p>
          <a:p>
            <a:pPr algn="l">
              <a:lnSpc>
                <a:spcPct val="114000"/>
              </a:lnSpc>
            </a:pPr>
            <a:r>
              <a:rPr lang="en-US" altLang="zh-CN" sz="3600" b="1" dirty="0">
                <a:solidFill>
                  <a:srgbClr val="FFFF00"/>
                </a:solidFill>
                <a:ea typeface="微软雅黑" panose="020B0503020204020204" pitchFamily="34" charset="-122"/>
              </a:rPr>
              <a:t> </a:t>
            </a:r>
            <a:r>
              <a:rPr lang="zh-CN" altLang="en-US" sz="3600" b="1" dirty="0">
                <a:solidFill>
                  <a:srgbClr val="FFFF00"/>
                </a:solidFill>
                <a:ea typeface="微软雅黑" panose="020B0503020204020204" pitchFamily="34" charset="-122"/>
              </a:rPr>
              <a:t>按著定命，人人都有一死，死後且有審判。</a:t>
            </a:r>
          </a:p>
          <a:p>
            <a:pPr algn="l">
              <a:lnSpc>
                <a:spcPct val="114000"/>
              </a:lnSpc>
            </a:pPr>
            <a:r>
              <a:rPr lang="en-US" altLang="zh-CN" sz="3600" b="1" dirty="0">
                <a:solidFill>
                  <a:schemeClr val="bg1"/>
                </a:solidFill>
                <a:ea typeface="微软雅黑" panose="020B0503020204020204" pitchFamily="34" charset="-122"/>
              </a:rPr>
              <a:t>Just as man is destined to die once, and after that to face judgment.</a:t>
            </a:r>
          </a:p>
        </p:txBody>
      </p:sp>
    </p:spTree>
    <p:extLst>
      <p:ext uri="{BB962C8B-B14F-4D97-AF65-F5344CB8AC3E}">
        <p14:creationId xmlns:p14="http://schemas.microsoft.com/office/powerpoint/2010/main" val="40514945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10:28】</a:t>
            </a:r>
          </a:p>
          <a:p>
            <a:pPr algn="l">
              <a:lnSpc>
                <a:spcPct val="114000"/>
              </a:lnSpc>
            </a:pPr>
            <a:r>
              <a:rPr lang="zh-CN" altLang="en-US" sz="3600" b="1" dirty="0">
                <a:solidFill>
                  <a:srgbClr val="FFFF00"/>
                </a:solidFill>
                <a:ea typeface="微软雅黑" panose="020B0503020204020204" pitchFamily="34" charset="-122"/>
              </a:rPr>
              <a:t>那殺身體不能殺靈魂的，不要怕他們；惟有能把身體和靈魂都滅在地獄裏的，正要怕祂。</a:t>
            </a:r>
          </a:p>
          <a:p>
            <a:pPr algn="l">
              <a:lnSpc>
                <a:spcPct val="114000"/>
              </a:lnSpc>
            </a:pPr>
            <a:r>
              <a:rPr lang="en-US" altLang="zh-CN" sz="3600" b="1" dirty="0">
                <a:solidFill>
                  <a:schemeClr val="bg1"/>
                </a:solidFill>
                <a:ea typeface="微软雅黑" panose="020B0503020204020204" pitchFamily="34" charset="-122"/>
              </a:rPr>
              <a:t>And do not fear those who kill the body but cannot kill the soul. But rather fear Him who is able to destroy both soul and body in hell.</a:t>
            </a:r>
          </a:p>
        </p:txBody>
      </p:sp>
    </p:spTree>
    <p:extLst>
      <p:ext uri="{BB962C8B-B14F-4D97-AF65-F5344CB8AC3E}">
        <p14:creationId xmlns:p14="http://schemas.microsoft.com/office/powerpoint/2010/main" val="1161327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24:35】</a:t>
            </a:r>
          </a:p>
          <a:p>
            <a:pPr algn="l">
              <a:lnSpc>
                <a:spcPct val="114000"/>
              </a:lnSpc>
            </a:pPr>
            <a:r>
              <a:rPr lang="zh-CN" altLang="en-US" sz="3600" b="1" dirty="0">
                <a:solidFill>
                  <a:srgbClr val="FFFF00"/>
                </a:solidFill>
                <a:ea typeface="微软雅黑" panose="020B0503020204020204" pitchFamily="34" charset="-122"/>
              </a:rPr>
              <a:t>天地要廢去，我的話却不能廢去。”</a:t>
            </a:r>
          </a:p>
          <a:p>
            <a:pPr algn="l">
              <a:lnSpc>
                <a:spcPct val="114000"/>
              </a:lnSpc>
            </a:pPr>
            <a:r>
              <a:rPr lang="en-US" altLang="zh-CN" sz="3600" b="1" dirty="0">
                <a:solidFill>
                  <a:schemeClr val="bg1"/>
                </a:solidFill>
                <a:ea typeface="微软雅黑" panose="020B0503020204020204" pitchFamily="34" charset="-122"/>
              </a:rPr>
              <a:t>Heaven and earth will pass away, but My words will by no means pass away.</a:t>
            </a:r>
          </a:p>
          <a:p>
            <a:pPr algn="l">
              <a:lnSpc>
                <a:spcPct val="114000"/>
              </a:lnSpc>
            </a:pPr>
            <a:endParaRPr lang="en-US" altLang="zh-CN" sz="8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哥林多前書 </a:t>
            </a:r>
            <a:r>
              <a:rPr lang="en-US" altLang="zh-CN" sz="3600" b="1" u="sng" dirty="0">
                <a:solidFill>
                  <a:schemeClr val="bg1"/>
                </a:solidFill>
                <a:ea typeface="微软雅黑" panose="020B0503020204020204" pitchFamily="34" charset="-122"/>
              </a:rPr>
              <a:t>1 Corinthians 2:2】</a:t>
            </a:r>
          </a:p>
          <a:p>
            <a:pPr algn="l">
              <a:lnSpc>
                <a:spcPct val="114000"/>
              </a:lnSpc>
            </a:pPr>
            <a:r>
              <a:rPr lang="zh-CN" altLang="en-US" sz="3600" b="1" dirty="0">
                <a:solidFill>
                  <a:srgbClr val="FFFF00"/>
                </a:solidFill>
                <a:ea typeface="微软雅黑" panose="020B0503020204020204" pitchFamily="34" charset="-122"/>
              </a:rPr>
              <a:t>因爲我曾定了主意，在你們中間不知道別的，只知道耶穌基督幷祂釘十字架。</a:t>
            </a:r>
          </a:p>
          <a:p>
            <a:pPr algn="l">
              <a:lnSpc>
                <a:spcPct val="114000"/>
              </a:lnSpc>
            </a:pPr>
            <a:r>
              <a:rPr lang="en-US" altLang="zh-CN" sz="3600" b="1" dirty="0">
                <a:solidFill>
                  <a:schemeClr val="bg1"/>
                </a:solidFill>
                <a:ea typeface="微软雅黑" panose="020B0503020204020204" pitchFamily="34" charset="-122"/>
              </a:rPr>
              <a:t>For I determined not to know anything among you except Jesus Christ and Him crucified.</a:t>
            </a:r>
          </a:p>
        </p:txBody>
      </p:sp>
    </p:spTree>
    <p:extLst>
      <p:ext uri="{BB962C8B-B14F-4D97-AF65-F5344CB8AC3E}">
        <p14:creationId xmlns:p14="http://schemas.microsoft.com/office/powerpoint/2010/main" val="42493482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啓示錄</a:t>
            </a:r>
            <a:r>
              <a:rPr lang="en-US" altLang="zh-CN" sz="3600" b="1" u="sng" dirty="0">
                <a:solidFill>
                  <a:schemeClr val="bg1"/>
                </a:solidFill>
                <a:ea typeface="微软雅黑" panose="020B0503020204020204" pitchFamily="34" charset="-122"/>
              </a:rPr>
              <a:t>Revelation 20:14-15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18】</a:t>
            </a:r>
          </a:p>
          <a:p>
            <a:pPr algn="l">
              <a:lnSpc>
                <a:spcPct val="114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死亡和陰間也被扔在火湖裏，這火湖就是第二次的死。</a:t>
            </a:r>
          </a:p>
          <a:p>
            <a:pPr algn="l">
              <a:lnSpc>
                <a:spcPct val="114000"/>
              </a:lnSpc>
            </a:pPr>
            <a:r>
              <a:rPr lang="en-US" altLang="zh-CN" sz="3600" b="1" dirty="0">
                <a:solidFill>
                  <a:schemeClr val="bg1"/>
                </a:solidFill>
                <a:ea typeface="微软雅黑" panose="020B0503020204020204" pitchFamily="34" charset="-122"/>
              </a:rPr>
              <a:t>Then Death and Hades were cast into the lake of fire. This is the second death.</a:t>
            </a:r>
          </a:p>
          <a:p>
            <a:pPr algn="l">
              <a:lnSpc>
                <a:spcPct val="114000"/>
              </a:lnSpc>
            </a:pPr>
            <a:r>
              <a:rPr lang="en-US" altLang="zh-CN" sz="3600" b="1" dirty="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若有人名字沒記在生命册上，他就被扔在火湖裏。</a:t>
            </a:r>
          </a:p>
          <a:p>
            <a:pPr algn="l">
              <a:lnSpc>
                <a:spcPct val="114000"/>
              </a:lnSpc>
            </a:pPr>
            <a:r>
              <a:rPr lang="en-US" altLang="zh-CN" sz="3600" b="1" dirty="0">
                <a:solidFill>
                  <a:schemeClr val="bg1"/>
                </a:solidFill>
                <a:ea typeface="微软雅黑" panose="020B0503020204020204" pitchFamily="34" charset="-122"/>
              </a:rPr>
              <a:t>And anyone not found written in the Book of Life was cast into the lake of fire.</a:t>
            </a:r>
          </a:p>
        </p:txBody>
      </p:sp>
    </p:spTree>
    <p:extLst>
      <p:ext uri="{BB962C8B-B14F-4D97-AF65-F5344CB8AC3E}">
        <p14:creationId xmlns:p14="http://schemas.microsoft.com/office/powerpoint/2010/main" val="24985549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啓示錄</a:t>
            </a:r>
            <a:r>
              <a:rPr lang="en-US" altLang="zh-CN" sz="3600" b="1" u="sng" dirty="0">
                <a:solidFill>
                  <a:schemeClr val="bg1"/>
                </a:solidFill>
                <a:ea typeface="微软雅黑" panose="020B0503020204020204" pitchFamily="34" charset="-122"/>
              </a:rPr>
              <a:t>Revelation 20:14-15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18】</a:t>
            </a:r>
          </a:p>
          <a:p>
            <a:pPr algn="l">
              <a:lnSpc>
                <a:spcPct val="114000"/>
              </a:lnSpc>
            </a:pPr>
            <a:r>
              <a:rPr lang="en-US" altLang="zh-CN" sz="3600" b="1" dirty="0">
                <a:solidFill>
                  <a:srgbClr val="FFFF00"/>
                </a:solidFill>
                <a:ea typeface="微软雅黑" panose="020B0503020204020204" pitchFamily="34" charset="-122"/>
              </a:rPr>
              <a:t>18 </a:t>
            </a:r>
            <a:r>
              <a:rPr lang="zh-CN" altLang="en-US" sz="3600" b="1" dirty="0">
                <a:solidFill>
                  <a:srgbClr val="FFFF00"/>
                </a:solidFill>
                <a:ea typeface="微软雅黑" panose="020B0503020204020204" pitchFamily="34" charset="-122"/>
              </a:rPr>
              <a:t>惟有膽怯的、不信的、可憎的、殺人的、淫亂的、行邪術的、拜偶像的和一切說謊話的，他們的份就在燒著硫磺的火湖裏，這是第二次的死。”</a:t>
            </a:r>
          </a:p>
          <a:p>
            <a:pPr algn="l">
              <a:lnSpc>
                <a:spcPct val="114000"/>
              </a:lnSpc>
            </a:pPr>
            <a:r>
              <a:rPr lang="en-US" altLang="zh-CN" sz="3600" b="1" dirty="0">
                <a:solidFill>
                  <a:schemeClr val="bg1"/>
                </a:solidFill>
                <a:ea typeface="微软雅黑" panose="020B0503020204020204" pitchFamily="34" charset="-122"/>
              </a:rPr>
              <a:t>But the cowardly, unbelieving, abominable, murderers, sexually immoral, sorcerers, idolaters, and all liars shall have their part in the lake which burns with fire and brimstone, which is the second death."</a:t>
            </a:r>
          </a:p>
        </p:txBody>
      </p:sp>
    </p:spTree>
    <p:extLst>
      <p:ext uri="{BB962C8B-B14F-4D97-AF65-F5344CB8AC3E}">
        <p14:creationId xmlns:p14="http://schemas.microsoft.com/office/powerpoint/2010/main" val="36461679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馬可福音 </a:t>
            </a:r>
            <a:r>
              <a:rPr lang="en-US" altLang="zh-CN" sz="3600" b="1" u="sng" dirty="0">
                <a:solidFill>
                  <a:schemeClr val="bg1"/>
                </a:solidFill>
                <a:ea typeface="微软雅黑" panose="020B0503020204020204" pitchFamily="34" charset="-122"/>
              </a:rPr>
              <a:t>Mark 9:48-49】</a:t>
            </a:r>
          </a:p>
          <a:p>
            <a:pPr algn="l">
              <a:lnSpc>
                <a:spcPct val="114000"/>
              </a:lnSpc>
            </a:pPr>
            <a:r>
              <a:rPr lang="en-US" altLang="zh-CN" sz="3600" b="1" dirty="0">
                <a:solidFill>
                  <a:srgbClr val="FFFF00"/>
                </a:solidFill>
                <a:ea typeface="微软雅黑" panose="020B0503020204020204" pitchFamily="34" charset="-122"/>
              </a:rPr>
              <a:t>48 </a:t>
            </a:r>
            <a:r>
              <a:rPr lang="zh-CN" altLang="en-US" sz="3600" b="1" dirty="0">
                <a:solidFill>
                  <a:srgbClr val="FFFF00"/>
                </a:solidFill>
                <a:ea typeface="微软雅黑" panose="020B0503020204020204" pitchFamily="34" charset="-122"/>
              </a:rPr>
              <a:t>在那裏，蟲是不死的，火是不滅的。</a:t>
            </a:r>
            <a:r>
              <a:rPr lang="en-US" altLang="zh-CN" sz="3600" b="1" dirty="0">
                <a:solidFill>
                  <a:schemeClr val="bg1"/>
                </a:solidFill>
                <a:ea typeface="微软雅黑" panose="020B0503020204020204" pitchFamily="34" charset="-122"/>
              </a:rPr>
              <a:t>Where ‘Their worm does not die And the fire is not quenched.'</a:t>
            </a:r>
          </a:p>
          <a:p>
            <a:pPr algn="l">
              <a:lnSpc>
                <a:spcPct val="114000"/>
              </a:lnSpc>
            </a:pPr>
            <a:r>
              <a:rPr lang="en-US" altLang="zh-CN" sz="3600" b="1" dirty="0">
                <a:solidFill>
                  <a:srgbClr val="FFFF00"/>
                </a:solidFill>
                <a:ea typeface="微软雅黑" panose="020B0503020204020204" pitchFamily="34" charset="-122"/>
              </a:rPr>
              <a:t>49 </a:t>
            </a:r>
            <a:r>
              <a:rPr lang="zh-CN" altLang="en-US" sz="3600" b="1" dirty="0">
                <a:solidFill>
                  <a:srgbClr val="FFFF00"/>
                </a:solidFill>
                <a:ea typeface="微软雅黑" panose="020B0503020204020204" pitchFamily="34" charset="-122"/>
              </a:rPr>
              <a:t>因爲必用火當鹽腌各人（有古卷在此有“凡祭物必用鹽腌”）。</a:t>
            </a:r>
          </a:p>
          <a:p>
            <a:pPr algn="l">
              <a:lnSpc>
                <a:spcPct val="114000"/>
              </a:lnSpc>
            </a:pPr>
            <a:r>
              <a:rPr lang="en-US" altLang="zh-CN" sz="3600" b="1" dirty="0">
                <a:solidFill>
                  <a:schemeClr val="bg1"/>
                </a:solidFill>
                <a:ea typeface="微软雅黑" panose="020B0503020204020204" pitchFamily="34" charset="-122"/>
              </a:rPr>
              <a:t>"For everyone will be seasoned with fire, and every sacrifice will be seasoned with salt.</a:t>
            </a:r>
          </a:p>
        </p:txBody>
      </p:sp>
    </p:spTree>
    <p:extLst>
      <p:ext uri="{BB962C8B-B14F-4D97-AF65-F5344CB8AC3E}">
        <p14:creationId xmlns:p14="http://schemas.microsoft.com/office/powerpoint/2010/main" val="36544013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羅馬書 </a:t>
            </a:r>
            <a:r>
              <a:rPr lang="en-US" altLang="zh-CN" sz="3000" b="1" u="sng" dirty="0">
                <a:solidFill>
                  <a:schemeClr val="bg1"/>
                </a:solidFill>
                <a:ea typeface="微软雅黑" panose="020B0503020204020204" pitchFamily="34" charset="-122"/>
              </a:rPr>
              <a:t>Romans 5:8】</a:t>
            </a:r>
          </a:p>
          <a:p>
            <a:pPr algn="l">
              <a:lnSpc>
                <a:spcPct val="114000"/>
              </a:lnSpc>
            </a:pPr>
            <a:r>
              <a:rPr lang="zh-CN" altLang="en-US" sz="3000" b="1" dirty="0">
                <a:solidFill>
                  <a:srgbClr val="FFFF00"/>
                </a:solidFill>
                <a:ea typeface="微软雅黑" panose="020B0503020204020204" pitchFamily="34" charset="-122"/>
              </a:rPr>
              <a:t>惟有基督在我們還作罪人的時候爲我們死，　神的愛就在此向我們顯明了。</a:t>
            </a:r>
          </a:p>
          <a:p>
            <a:pPr algn="l">
              <a:lnSpc>
                <a:spcPct val="114000"/>
              </a:lnSpc>
            </a:pPr>
            <a:r>
              <a:rPr lang="en-US" altLang="zh-CN" sz="3000" b="1" dirty="0">
                <a:solidFill>
                  <a:schemeClr val="bg1"/>
                </a:solidFill>
                <a:ea typeface="微软雅黑" panose="020B0503020204020204" pitchFamily="34" charset="-122"/>
              </a:rPr>
              <a:t>But God demonstrates His own love toward us, in that while we were still sinners, Christ died for us.</a:t>
            </a:r>
          </a:p>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彼得前書 </a:t>
            </a:r>
            <a:r>
              <a:rPr lang="en-US" altLang="zh-CN" sz="3000" b="1" u="sng" dirty="0">
                <a:solidFill>
                  <a:schemeClr val="bg1"/>
                </a:solidFill>
                <a:ea typeface="微软雅黑" panose="020B0503020204020204" pitchFamily="34" charset="-122"/>
              </a:rPr>
              <a:t>1 Peter 2:24】</a:t>
            </a:r>
          </a:p>
          <a:p>
            <a:pPr algn="l">
              <a:lnSpc>
                <a:spcPct val="114000"/>
              </a:lnSpc>
            </a:pPr>
            <a:r>
              <a:rPr lang="zh-CN" altLang="en-US" sz="3000" b="1" dirty="0">
                <a:solidFill>
                  <a:srgbClr val="FFFF00"/>
                </a:solidFill>
                <a:ea typeface="微软雅黑" panose="020B0503020204020204" pitchFamily="34" charset="-122"/>
              </a:rPr>
              <a:t>祂被挂在木頭上，親身擔當了我們的罪，使我們既然在罪上死，就得以在義上活。因祂受的鞭傷，你們便得了醫治。</a:t>
            </a:r>
          </a:p>
          <a:p>
            <a:pPr algn="l">
              <a:lnSpc>
                <a:spcPct val="114000"/>
              </a:lnSpc>
            </a:pPr>
            <a:r>
              <a:rPr lang="en-US" altLang="zh-CN" sz="3000" b="1" dirty="0">
                <a:solidFill>
                  <a:schemeClr val="bg1"/>
                </a:solidFill>
                <a:ea typeface="微软雅黑" panose="020B0503020204020204" pitchFamily="34" charset="-122"/>
              </a:rPr>
              <a:t>who Himself bore our sins in His own body on the tree, that we, having died to sins, might live for righteousness—by whose stripes you were healed.</a:t>
            </a:r>
          </a:p>
        </p:txBody>
      </p:sp>
    </p:spTree>
    <p:extLst>
      <p:ext uri="{BB962C8B-B14F-4D97-AF65-F5344CB8AC3E}">
        <p14:creationId xmlns:p14="http://schemas.microsoft.com/office/powerpoint/2010/main" val="7673529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以賽亞書 </a:t>
            </a:r>
            <a:r>
              <a:rPr lang="en-US" altLang="zh-CN" sz="3400" b="1" u="sng" dirty="0">
                <a:solidFill>
                  <a:schemeClr val="bg1"/>
                </a:solidFill>
                <a:ea typeface="微软雅黑" panose="020B0503020204020204" pitchFamily="34" charset="-122"/>
              </a:rPr>
              <a:t>Isaiah 53:4-6】</a:t>
            </a:r>
          </a:p>
          <a:p>
            <a:pPr algn="l">
              <a:lnSpc>
                <a:spcPct val="114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祂誠然擔當我們的憂患，背負我們的痛苦；我們却以爲祂受責罰，被　神擊打苦待了。</a:t>
            </a:r>
          </a:p>
          <a:p>
            <a:pPr algn="l">
              <a:lnSpc>
                <a:spcPct val="100000"/>
              </a:lnSpc>
            </a:pPr>
            <a:r>
              <a:rPr lang="en-US" altLang="zh-CN" sz="3400" b="1" dirty="0">
                <a:solidFill>
                  <a:schemeClr val="bg1"/>
                </a:solidFill>
                <a:ea typeface="微软雅黑" panose="020B0503020204020204" pitchFamily="34" charset="-122"/>
              </a:rPr>
              <a:t>Surely He has borne our griefs And carried our sorrows; Yet we esteemed Him stricken, Smitten by God, and afflicted.</a:t>
            </a:r>
          </a:p>
          <a:p>
            <a:pPr algn="l">
              <a:lnSpc>
                <a:spcPct val="100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哪知祂爲我們的過犯受害，爲我們的罪孽壓傷。因祂受的刑罰，我們得平安；因祂受的鞭傷，我們得醫治。</a:t>
            </a:r>
            <a:r>
              <a:rPr lang="en-US" altLang="zh-CN" sz="3400" b="1" dirty="0">
                <a:solidFill>
                  <a:schemeClr val="bg1"/>
                </a:solidFill>
                <a:ea typeface="微软雅黑" panose="020B0503020204020204" pitchFamily="34" charset="-122"/>
              </a:rPr>
              <a:t>But He was wounded for our transgressions, He was bruised for our iniquities; The chastisement for our peace was upon Him, And by His stripes we are healed.</a:t>
            </a:r>
          </a:p>
          <a:p>
            <a:pPr algn="l">
              <a:lnSpc>
                <a:spcPct val="114000"/>
              </a:lnSpc>
            </a:pPr>
            <a:r>
              <a:rPr lang="en-US" altLang="zh-CN" sz="3400" b="1" dirty="0">
                <a:solidFill>
                  <a:schemeClr val="bg1"/>
                </a:solidFill>
                <a:ea typeface="微软雅黑" panose="020B0503020204020204" pitchFamily="34" charset="-122"/>
              </a:rPr>
              <a:t>6 </a:t>
            </a:r>
            <a:r>
              <a:rPr lang="zh-CN" altLang="en-US" sz="3400" b="1" dirty="0">
                <a:solidFill>
                  <a:schemeClr val="bg1"/>
                </a:solidFill>
                <a:ea typeface="微软雅黑" panose="020B0503020204020204" pitchFamily="34" charset="-122"/>
              </a:rPr>
              <a:t>我們都如羊走迷，各人偏行己路，耶和華使我們衆人的罪孽都歸在祂身上。</a:t>
            </a:r>
          </a:p>
          <a:p>
            <a:pPr algn="l">
              <a:lnSpc>
                <a:spcPct val="114000"/>
              </a:lnSpc>
            </a:pPr>
            <a:r>
              <a:rPr lang="en-US" altLang="zh-CN" sz="3400" b="1" dirty="0">
                <a:solidFill>
                  <a:schemeClr val="bg1"/>
                </a:solidFill>
                <a:ea typeface="微软雅黑" panose="020B0503020204020204" pitchFamily="34" charset="-122"/>
              </a:rPr>
              <a:t>All we like sheep have gone astray; We have turned, every one, to his own way; And the Lord has laid on Him the iniquity of us all.</a:t>
            </a:r>
          </a:p>
        </p:txBody>
      </p:sp>
    </p:spTree>
    <p:extLst>
      <p:ext uri="{BB962C8B-B14F-4D97-AF65-F5344CB8AC3E}">
        <p14:creationId xmlns:p14="http://schemas.microsoft.com/office/powerpoint/2010/main" val="40912722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以賽亞書 </a:t>
            </a:r>
            <a:r>
              <a:rPr lang="en-US" altLang="zh-CN" sz="3400" b="1" u="sng" dirty="0">
                <a:solidFill>
                  <a:schemeClr val="bg1"/>
                </a:solidFill>
                <a:ea typeface="微软雅黑" panose="020B0503020204020204" pitchFamily="34" charset="-122"/>
              </a:rPr>
              <a:t>Isaiah 53:4-6】</a:t>
            </a:r>
          </a:p>
          <a:p>
            <a:pPr algn="l">
              <a:lnSpc>
                <a:spcPct val="114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我們都如羊走迷，各人偏行己路，耶和華使我們衆人的罪孽都歸在祂身上。</a:t>
            </a:r>
          </a:p>
          <a:p>
            <a:pPr algn="l">
              <a:lnSpc>
                <a:spcPct val="114000"/>
              </a:lnSpc>
            </a:pPr>
            <a:r>
              <a:rPr lang="en-US" altLang="zh-CN" sz="3400" b="1" dirty="0">
                <a:solidFill>
                  <a:schemeClr val="bg1"/>
                </a:solidFill>
                <a:ea typeface="微软雅黑" panose="020B0503020204020204" pitchFamily="34" charset="-122"/>
              </a:rPr>
              <a:t>All we like sheep have gone astray; We have turned, every one, to his own way; And the Lord has laid on Him the iniquity of us all.</a:t>
            </a:r>
          </a:p>
        </p:txBody>
      </p:sp>
    </p:spTree>
    <p:extLst>
      <p:ext uri="{BB962C8B-B14F-4D97-AF65-F5344CB8AC3E}">
        <p14:creationId xmlns:p14="http://schemas.microsoft.com/office/powerpoint/2010/main" val="14969204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3:16-18】</a:t>
            </a:r>
          </a:p>
          <a:p>
            <a:pPr algn="l">
              <a:lnSpc>
                <a:spcPct val="114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神愛世人，甚至將祂的獨生子賜給他們，叫一切信祂的，不至滅亡，反得永生。</a:t>
            </a:r>
          </a:p>
          <a:p>
            <a:pPr algn="l">
              <a:lnSpc>
                <a:spcPct val="100000"/>
              </a:lnSpc>
            </a:pPr>
            <a:r>
              <a:rPr lang="en-US" altLang="zh-CN" sz="32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4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因爲　神差祂的兒子降世，不是要定世人的罪（或作“審判世人”。下同），乃是要叫世人因祂得救。 </a:t>
            </a:r>
            <a:r>
              <a:rPr lang="en-US" altLang="zh-CN" sz="3200" b="1" dirty="0">
                <a:solidFill>
                  <a:schemeClr val="bg1"/>
                </a:solidFill>
                <a:ea typeface="微软雅黑" panose="020B0503020204020204" pitchFamily="34" charset="-122"/>
              </a:rPr>
              <a:t>For God did not send His Son into the world to condemn the world, but that the world through Him might be saved.</a:t>
            </a:r>
          </a:p>
        </p:txBody>
      </p:sp>
    </p:spTree>
    <p:extLst>
      <p:ext uri="{BB962C8B-B14F-4D97-AF65-F5344CB8AC3E}">
        <p14:creationId xmlns:p14="http://schemas.microsoft.com/office/powerpoint/2010/main" val="1466605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3:16-18】</a:t>
            </a:r>
          </a:p>
          <a:p>
            <a:pPr algn="l">
              <a:lnSpc>
                <a:spcPct val="114000"/>
              </a:lnSpc>
            </a:pPr>
            <a:r>
              <a:rPr lang="en-US" altLang="zh-CN" sz="3600" b="1" dirty="0">
                <a:solidFill>
                  <a:srgbClr val="FFFF00"/>
                </a:solidFill>
                <a:ea typeface="微软雅黑" panose="020B0503020204020204" pitchFamily="34" charset="-122"/>
              </a:rPr>
              <a:t>18 </a:t>
            </a:r>
            <a:r>
              <a:rPr lang="zh-CN" altLang="en-US" sz="3600" b="1" dirty="0">
                <a:solidFill>
                  <a:srgbClr val="FFFF00"/>
                </a:solidFill>
                <a:ea typeface="微软雅黑" panose="020B0503020204020204" pitchFamily="34" charset="-122"/>
              </a:rPr>
              <a:t>信祂的人，不被定罪；不信的人，罪已經定了，因爲他不信　神獨生子的名。</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p>
        </p:txBody>
      </p:sp>
    </p:spTree>
    <p:extLst>
      <p:ext uri="{BB962C8B-B14F-4D97-AF65-F5344CB8AC3E}">
        <p14:creationId xmlns:p14="http://schemas.microsoft.com/office/powerpoint/2010/main" val="22980268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哥林多前書 </a:t>
            </a:r>
            <a:r>
              <a:rPr lang="en-US" altLang="zh-CN" sz="3600" b="1" u="sng" dirty="0">
                <a:solidFill>
                  <a:schemeClr val="bg1"/>
                </a:solidFill>
                <a:ea typeface="微软雅黑" panose="020B0503020204020204" pitchFamily="34" charset="-122"/>
              </a:rPr>
              <a:t>1 Corinthians 16:22】</a:t>
            </a:r>
          </a:p>
          <a:p>
            <a:pPr algn="l">
              <a:lnSpc>
                <a:spcPct val="114000"/>
              </a:lnSpc>
            </a:pPr>
            <a:r>
              <a:rPr lang="zh-CN" altLang="en-US" sz="3600" b="1" dirty="0">
                <a:solidFill>
                  <a:srgbClr val="FFFF00"/>
                </a:solidFill>
                <a:ea typeface="微软雅黑" panose="020B0503020204020204" pitchFamily="34" charset="-122"/>
              </a:rPr>
              <a:t>若有人不愛主，這人可詛可咒。主必要來。</a:t>
            </a:r>
          </a:p>
          <a:p>
            <a:pPr algn="l">
              <a:lnSpc>
                <a:spcPct val="114000"/>
              </a:lnSpc>
            </a:pPr>
            <a:r>
              <a:rPr lang="en-US" altLang="zh-CN" sz="3600" b="1" dirty="0">
                <a:solidFill>
                  <a:schemeClr val="bg1"/>
                </a:solidFill>
                <a:ea typeface="微软雅黑" panose="020B0503020204020204" pitchFamily="34" charset="-122"/>
              </a:rPr>
              <a:t>If anyone does not love the Lord Jesus Christ, let him be accursed. O Lord, come!</a:t>
            </a:r>
          </a:p>
        </p:txBody>
      </p:sp>
    </p:spTree>
    <p:extLst>
      <p:ext uri="{BB962C8B-B14F-4D97-AF65-F5344CB8AC3E}">
        <p14:creationId xmlns:p14="http://schemas.microsoft.com/office/powerpoint/2010/main" val="2153652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14】</a:t>
            </a:r>
          </a:p>
          <a:p>
            <a:pPr algn="l">
              <a:lnSpc>
                <a:spcPct val="114000"/>
              </a:lnSpc>
            </a:pPr>
            <a:r>
              <a:rPr lang="en-US" altLang="zh-CN" sz="3600" b="1" dirty="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你們若愛我，就必遵守我的命令。</a:t>
            </a:r>
            <a:endParaRPr lang="en-US" altLang="zh-CN" sz="3600" b="1" dirty="0">
              <a:solidFill>
                <a:srgbClr val="FFFF00"/>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If you love Me, keep My commandments.</a:t>
            </a:r>
          </a:p>
          <a:p>
            <a:pPr algn="l">
              <a:lnSpc>
                <a:spcPct val="114000"/>
              </a:lnSpc>
            </a:pPr>
            <a:r>
              <a:rPr lang="en-US" altLang="zh-CN" sz="3600" b="1" dirty="0">
                <a:solidFill>
                  <a:srgbClr val="FFFF00"/>
                </a:solidFill>
                <a:ea typeface="微软雅黑" panose="020B0503020204020204" pitchFamily="34" charset="-122"/>
              </a:rPr>
              <a:t>21 </a:t>
            </a:r>
            <a:r>
              <a:rPr lang="zh-CN" altLang="en-US" sz="3600" b="1" dirty="0">
                <a:solidFill>
                  <a:srgbClr val="FFFF00"/>
                </a:solidFill>
                <a:ea typeface="微软雅黑" panose="020B0503020204020204" pitchFamily="34" charset="-122"/>
              </a:rPr>
              <a:t>有了我的命令又遵守的，這人就是愛我的；愛我的必蒙我父愛他，我也要愛他，幷且要向他顯現。” </a:t>
            </a:r>
          </a:p>
          <a:p>
            <a:pPr algn="l">
              <a:lnSpc>
                <a:spcPct val="114000"/>
              </a:lnSpc>
            </a:pPr>
            <a:r>
              <a:rPr lang="en-US" altLang="zh-CN" sz="3600" b="1" dirty="0">
                <a:solidFill>
                  <a:schemeClr val="bg1"/>
                </a:solidFill>
                <a:ea typeface="微软雅黑" panose="020B0503020204020204" pitchFamily="34" charset="-122"/>
              </a:rPr>
              <a:t>He who has My commandments and keeps them, it is he who loves Me. And he who loves Me will be loved by My Father, and I will love him and manifest Myself to him.”</a:t>
            </a:r>
          </a:p>
        </p:txBody>
      </p:sp>
    </p:spTree>
    <p:extLst>
      <p:ext uri="{BB962C8B-B14F-4D97-AF65-F5344CB8AC3E}">
        <p14:creationId xmlns:p14="http://schemas.microsoft.com/office/powerpoint/2010/main" val="259242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提摩太前書 </a:t>
            </a:r>
            <a:r>
              <a:rPr lang="en-US" altLang="zh-CN" sz="3600" b="1" u="sng" dirty="0">
                <a:solidFill>
                  <a:schemeClr val="bg1"/>
                </a:solidFill>
                <a:ea typeface="微软雅黑" panose="020B0503020204020204" pitchFamily="34" charset="-122"/>
              </a:rPr>
              <a:t>1 Timothy 2:4-6】</a:t>
            </a:r>
          </a:p>
          <a:p>
            <a:pPr algn="l">
              <a:lnSpc>
                <a:spcPct val="114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祂願意萬人得救，明白真道。</a:t>
            </a:r>
          </a:p>
          <a:p>
            <a:pPr algn="l">
              <a:lnSpc>
                <a:spcPct val="100000"/>
              </a:lnSpc>
            </a:pPr>
            <a:r>
              <a:rPr lang="en-US" altLang="zh-CN" sz="3400" b="1" dirty="0">
                <a:solidFill>
                  <a:schemeClr val="bg1"/>
                </a:solidFill>
                <a:ea typeface="微软雅黑" panose="020B0503020204020204" pitchFamily="34" charset="-122"/>
              </a:rPr>
              <a:t>who desires all men to be saved and to come to the knowledge of the truth.</a:t>
            </a:r>
          </a:p>
          <a:p>
            <a:pPr algn="l">
              <a:lnSpc>
                <a:spcPct val="114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因爲只有一位　神，在　神和人中間，只有一位中保，乃是降世爲人的基督耶穌。</a:t>
            </a:r>
          </a:p>
          <a:p>
            <a:pPr algn="l">
              <a:lnSpc>
                <a:spcPct val="100000"/>
              </a:lnSpc>
            </a:pPr>
            <a:r>
              <a:rPr lang="en-US" altLang="zh-CN" sz="3400" b="1" dirty="0">
                <a:solidFill>
                  <a:schemeClr val="bg1"/>
                </a:solidFill>
                <a:ea typeface="微软雅黑" panose="020B0503020204020204" pitchFamily="34" charset="-122"/>
              </a:rPr>
              <a:t>For there is one God and one Mediator between God and men, the Man Christ Jesus,</a:t>
            </a:r>
          </a:p>
          <a:p>
            <a:pPr algn="l">
              <a:lnSpc>
                <a:spcPct val="114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祂舍自己作萬人的贖價，到了時候，這事必證明出來。</a:t>
            </a:r>
            <a:r>
              <a:rPr lang="en-US" altLang="zh-CN" sz="3400" b="1" dirty="0">
                <a:solidFill>
                  <a:schemeClr val="bg1"/>
                </a:solidFill>
                <a:ea typeface="微软雅黑" panose="020B0503020204020204" pitchFamily="34" charset="-122"/>
              </a:rPr>
              <a:t>who gave Himself a ransom for all, to be testified in due time,</a:t>
            </a:r>
          </a:p>
        </p:txBody>
      </p:sp>
    </p:spTree>
    <p:extLst>
      <p:ext uri="{BB962C8B-B14F-4D97-AF65-F5344CB8AC3E}">
        <p14:creationId xmlns:p14="http://schemas.microsoft.com/office/powerpoint/2010/main" val="22911465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以西結書 </a:t>
            </a:r>
            <a:r>
              <a:rPr lang="en-US" altLang="zh-CN" sz="3600" b="1" u="sng" dirty="0">
                <a:solidFill>
                  <a:schemeClr val="bg1"/>
                </a:solidFill>
                <a:ea typeface="微软雅黑" panose="020B0503020204020204" pitchFamily="34" charset="-122"/>
              </a:rPr>
              <a:t>Ezekiel 33:11】</a:t>
            </a:r>
          </a:p>
          <a:p>
            <a:pPr algn="l">
              <a:lnSpc>
                <a:spcPct val="114000"/>
              </a:lnSpc>
            </a:pPr>
            <a:r>
              <a:rPr lang="zh-CN" altLang="en-US" sz="3600" b="1" dirty="0">
                <a:solidFill>
                  <a:srgbClr val="FFFF00"/>
                </a:solidFill>
                <a:ea typeface="微软雅黑" panose="020B0503020204020204" pitchFamily="34" charset="-122"/>
              </a:rPr>
              <a:t>你對他們說，主耶和華說：我指著我的永生起誓，我斷不喜悅惡人死亡，惟喜悅惡人轉離所行的道而活。以色列家啊，你們轉回、轉回吧！離開惡道，何必死亡呢？</a:t>
            </a:r>
          </a:p>
          <a:p>
            <a:pPr algn="l">
              <a:lnSpc>
                <a:spcPct val="114000"/>
              </a:lnSpc>
            </a:pPr>
            <a:r>
              <a:rPr lang="en-US" altLang="zh-CN" sz="3600" b="1" dirty="0">
                <a:solidFill>
                  <a:schemeClr val="bg1"/>
                </a:solidFill>
                <a:ea typeface="微软雅黑" panose="020B0503020204020204" pitchFamily="34" charset="-122"/>
              </a:rPr>
              <a:t>Say to them: ‘As I live,’ says the Lord God, ‘I have no pleasure in the death of the wicked, but that the wicked turn from his way and live. Turn, turn from your evil ways! For why should you die, O house of Israel?’</a:t>
            </a:r>
          </a:p>
        </p:txBody>
      </p:sp>
    </p:spTree>
    <p:extLst>
      <p:ext uri="{BB962C8B-B14F-4D97-AF65-F5344CB8AC3E}">
        <p14:creationId xmlns:p14="http://schemas.microsoft.com/office/powerpoint/2010/main" val="2251274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詩篇 </a:t>
            </a:r>
            <a:r>
              <a:rPr lang="en-US" altLang="zh-CN" sz="3600" b="1" u="sng" dirty="0">
                <a:solidFill>
                  <a:schemeClr val="bg1"/>
                </a:solidFill>
                <a:ea typeface="微软雅黑" panose="020B0503020204020204" pitchFamily="34" charset="-122"/>
              </a:rPr>
              <a:t>Psalms 39:5】</a:t>
            </a:r>
          </a:p>
          <a:p>
            <a:pPr algn="l">
              <a:lnSpc>
                <a:spcPct val="114000"/>
              </a:lnSpc>
            </a:pPr>
            <a:r>
              <a:rPr lang="zh-CN" altLang="en-US" sz="3600" b="1" dirty="0">
                <a:solidFill>
                  <a:srgbClr val="FFFF00"/>
                </a:solidFill>
                <a:ea typeface="微软雅黑" panose="020B0503020204020204" pitchFamily="34" charset="-122"/>
              </a:rPr>
              <a:t>你使我的年日窄如手掌。我一生的年數，在你面前如同無有。各人最穩妥的時候，真是全然虛幻。（細拉）</a:t>
            </a:r>
          </a:p>
          <a:p>
            <a:pPr algn="l">
              <a:lnSpc>
                <a:spcPct val="114000"/>
              </a:lnSpc>
            </a:pPr>
            <a:r>
              <a:rPr lang="en-US" altLang="zh-CN" sz="3600" b="1" dirty="0">
                <a:solidFill>
                  <a:schemeClr val="bg1"/>
                </a:solidFill>
                <a:ea typeface="微软雅黑" panose="020B0503020204020204" pitchFamily="34" charset="-122"/>
              </a:rPr>
              <a:t>Indeed, You have made my days as handbreadths, And my age is as nothing before You; Certainly every man at his best state is but vapor. Selah</a:t>
            </a:r>
          </a:p>
        </p:txBody>
      </p:sp>
    </p:spTree>
    <p:extLst>
      <p:ext uri="{BB962C8B-B14F-4D97-AF65-F5344CB8AC3E}">
        <p14:creationId xmlns:p14="http://schemas.microsoft.com/office/powerpoint/2010/main" val="1567738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雅各書 </a:t>
            </a:r>
            <a:r>
              <a:rPr lang="en-US" altLang="zh-CN" sz="3200" b="1" u="sng" dirty="0">
                <a:solidFill>
                  <a:schemeClr val="bg1"/>
                </a:solidFill>
                <a:ea typeface="微软雅黑" panose="020B0503020204020204" pitchFamily="34" charset="-122"/>
              </a:rPr>
              <a:t>James 4:13-14】</a:t>
            </a:r>
          </a:p>
          <a:p>
            <a:pPr algn="l">
              <a:lnSpc>
                <a:spcPct val="114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嗐！你們有話說：“今天、明天我們要往某城裏去，在那裏住一年，作買賣得利。” </a:t>
            </a:r>
          </a:p>
          <a:p>
            <a:pPr algn="l">
              <a:lnSpc>
                <a:spcPct val="100000"/>
              </a:lnSpc>
            </a:pPr>
            <a:r>
              <a:rPr lang="en-US" altLang="zh-CN" sz="3200" b="1" dirty="0">
                <a:solidFill>
                  <a:schemeClr val="bg1"/>
                </a:solidFill>
                <a:ea typeface="微软雅黑" panose="020B0503020204020204" pitchFamily="34" charset="-122"/>
              </a:rPr>
              <a:t>Come now, you who say, “Today or tomorrow we will go to such and such a city, spend a year there, buy and sell, and make a profit”;</a:t>
            </a:r>
          </a:p>
          <a:p>
            <a:pPr algn="l">
              <a:lnSpc>
                <a:spcPct val="114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其實明天如何，你們還不知道。你們的生命是什麽呢？你們原來是一片雲霧，出現少時就不見了。</a:t>
            </a:r>
            <a:endParaRPr lang="en-US" altLang="zh-CN" sz="3200" b="1" dirty="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whereas you do not know what will happen tomorrow. For what is your life? It is even a vapor that appears for a little time and then vanishes away.</a:t>
            </a:r>
          </a:p>
        </p:txBody>
      </p:sp>
    </p:spTree>
    <p:extLst>
      <p:ext uri="{BB962C8B-B14F-4D97-AF65-F5344CB8AC3E}">
        <p14:creationId xmlns:p14="http://schemas.microsoft.com/office/powerpoint/2010/main" val="2587858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詩篇 </a:t>
            </a:r>
            <a:r>
              <a:rPr lang="en-US" altLang="zh-CN" sz="3600" b="1" u="sng" dirty="0">
                <a:solidFill>
                  <a:schemeClr val="bg1"/>
                </a:solidFill>
                <a:ea typeface="微软雅黑" panose="020B0503020204020204" pitchFamily="34" charset="-122"/>
              </a:rPr>
              <a:t>Psalms 90:11-12】</a:t>
            </a:r>
          </a:p>
          <a:p>
            <a:pPr algn="l">
              <a:lnSpc>
                <a:spcPct val="114000"/>
              </a:lnSpc>
            </a:pPr>
            <a:r>
              <a:rPr lang="en-US" altLang="zh-CN" sz="3600" b="1" dirty="0">
                <a:solidFill>
                  <a:srgbClr val="FFFF00"/>
                </a:solidFill>
                <a:ea typeface="微软雅黑" panose="020B0503020204020204" pitchFamily="34" charset="-122"/>
              </a:rPr>
              <a:t>11 </a:t>
            </a:r>
            <a:r>
              <a:rPr lang="zh-CN" altLang="en-US" sz="3600" b="1" dirty="0">
                <a:solidFill>
                  <a:srgbClr val="FFFF00"/>
                </a:solidFill>
                <a:ea typeface="微软雅黑" panose="020B0503020204020204" pitchFamily="34" charset="-122"/>
              </a:rPr>
              <a:t>誰曉得你怒氣的權勢？誰按著你該受的敬畏曉得你的忿怒呢？</a:t>
            </a:r>
          </a:p>
          <a:p>
            <a:pPr algn="l">
              <a:lnSpc>
                <a:spcPct val="114000"/>
              </a:lnSpc>
            </a:pPr>
            <a:r>
              <a:rPr lang="en-US" altLang="zh-CN" sz="3600" b="1" dirty="0">
                <a:solidFill>
                  <a:schemeClr val="bg1"/>
                </a:solidFill>
                <a:ea typeface="微软雅黑" panose="020B0503020204020204" pitchFamily="34" charset="-122"/>
              </a:rPr>
              <a:t>Who knows the power of Your anger? For as the fear of You, so is Your wrath.</a:t>
            </a:r>
          </a:p>
          <a:p>
            <a:pPr algn="l">
              <a:lnSpc>
                <a:spcPct val="114000"/>
              </a:lnSpc>
            </a:pPr>
            <a:r>
              <a:rPr lang="en-US" altLang="zh-CN" sz="3600" b="1" dirty="0">
                <a:solidFill>
                  <a:srgbClr val="FFFF00"/>
                </a:solidFill>
                <a:ea typeface="微软雅黑" panose="020B0503020204020204" pitchFamily="34" charset="-122"/>
              </a:rPr>
              <a:t>12 </a:t>
            </a:r>
            <a:r>
              <a:rPr lang="zh-CN" altLang="en-US" sz="3600" b="1" dirty="0">
                <a:solidFill>
                  <a:srgbClr val="FFFF00"/>
                </a:solidFill>
                <a:ea typeface="微软雅黑" panose="020B0503020204020204" pitchFamily="34" charset="-122"/>
              </a:rPr>
              <a:t>求你指教我們怎樣數算自己的日子，好叫我們得著智慧的心。</a:t>
            </a:r>
          </a:p>
          <a:p>
            <a:pPr algn="l">
              <a:lnSpc>
                <a:spcPct val="114000"/>
              </a:lnSpc>
            </a:pPr>
            <a:r>
              <a:rPr lang="en-US" altLang="zh-CN" sz="3600" b="1" dirty="0">
                <a:solidFill>
                  <a:schemeClr val="bg1"/>
                </a:solidFill>
                <a:ea typeface="微软雅黑" panose="020B0503020204020204" pitchFamily="34" charset="-122"/>
              </a:rPr>
              <a:t>So teach us to number our days, That we may gain a heart of wisdom.</a:t>
            </a:r>
          </a:p>
        </p:txBody>
      </p:sp>
    </p:spTree>
    <p:extLst>
      <p:ext uri="{BB962C8B-B14F-4D97-AF65-F5344CB8AC3E}">
        <p14:creationId xmlns:p14="http://schemas.microsoft.com/office/powerpoint/2010/main" val="967142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9:10】</a:t>
            </a:r>
          </a:p>
          <a:p>
            <a:pPr algn="l">
              <a:lnSpc>
                <a:spcPct val="114000"/>
              </a:lnSpc>
            </a:pPr>
            <a:r>
              <a:rPr lang="zh-CN" altLang="en-US" sz="3600" b="1" dirty="0">
                <a:solidFill>
                  <a:srgbClr val="FFFF00"/>
                </a:solidFill>
                <a:ea typeface="微软雅黑" panose="020B0503020204020204" pitchFamily="34" charset="-122"/>
              </a:rPr>
              <a:t>敬畏耶和華是智慧的開端，認識至聖者便是聰明。</a:t>
            </a:r>
          </a:p>
          <a:p>
            <a:pPr algn="l">
              <a:lnSpc>
                <a:spcPct val="114000"/>
              </a:lnSpc>
            </a:pPr>
            <a:r>
              <a:rPr lang="zh-CN" altLang="en-US" sz="3600" b="1" dirty="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The fear of the Lord is the beginning of wisdom, And the knowledge of the Holy One is understanding.</a:t>
            </a:r>
          </a:p>
        </p:txBody>
      </p:sp>
    </p:spTree>
    <p:extLst>
      <p:ext uri="{BB962C8B-B14F-4D97-AF65-F5344CB8AC3E}">
        <p14:creationId xmlns:p14="http://schemas.microsoft.com/office/powerpoint/2010/main" val="633827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以賽亞書 </a:t>
            </a:r>
            <a:r>
              <a:rPr lang="en-US" altLang="zh-CN" sz="3600" b="1" u="sng" dirty="0">
                <a:solidFill>
                  <a:schemeClr val="bg1"/>
                </a:solidFill>
                <a:ea typeface="微软雅黑" panose="020B0503020204020204" pitchFamily="34" charset="-122"/>
              </a:rPr>
              <a:t>Isaiah 6:1-5】</a:t>
            </a:r>
          </a:p>
          <a:p>
            <a:pPr algn="l">
              <a:lnSpc>
                <a:spcPct val="114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當烏西雅王崩的那年，我見主坐在高高的寶座上。祂的衣裳垂下，遮滿聖殿。</a:t>
            </a:r>
          </a:p>
          <a:p>
            <a:pPr algn="l">
              <a:lnSpc>
                <a:spcPct val="100000"/>
              </a:lnSpc>
            </a:pPr>
            <a:r>
              <a:rPr lang="en-US" altLang="zh-CN" sz="3400" b="1" dirty="0">
                <a:solidFill>
                  <a:schemeClr val="bg1"/>
                </a:solidFill>
                <a:ea typeface="微软雅黑" panose="020B0503020204020204" pitchFamily="34" charset="-122"/>
              </a:rPr>
              <a:t>In the year that King </a:t>
            </a:r>
            <a:r>
              <a:rPr lang="en-US" altLang="zh-CN" sz="3400" b="1" dirty="0" err="1">
                <a:solidFill>
                  <a:schemeClr val="bg1"/>
                </a:solidFill>
                <a:ea typeface="微软雅黑" panose="020B0503020204020204" pitchFamily="34" charset="-122"/>
              </a:rPr>
              <a:t>Uzziah</a:t>
            </a:r>
            <a:r>
              <a:rPr lang="en-US" altLang="zh-CN" sz="3400" b="1" dirty="0">
                <a:solidFill>
                  <a:schemeClr val="bg1"/>
                </a:solidFill>
                <a:ea typeface="微软雅黑" panose="020B0503020204020204" pitchFamily="34" charset="-122"/>
              </a:rPr>
              <a:t> died, I saw the Lord sitting on a throne, high and lifted up, and the train of His robe filled the temple.</a:t>
            </a:r>
          </a:p>
          <a:p>
            <a:pPr algn="l">
              <a:lnSpc>
                <a:spcPct val="114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其上有撒拉弗侍立，各有六個翅膀：用兩個翅膀遮臉，兩個翅膀遮脚，兩個翅膀飛翔。</a:t>
            </a:r>
          </a:p>
          <a:p>
            <a:pPr algn="l">
              <a:lnSpc>
                <a:spcPct val="114000"/>
              </a:lnSpc>
            </a:pPr>
            <a:r>
              <a:rPr lang="en-US" altLang="zh-CN" sz="3400" b="1" dirty="0">
                <a:solidFill>
                  <a:schemeClr val="bg1"/>
                </a:solidFill>
                <a:ea typeface="微软雅黑" panose="020B0503020204020204" pitchFamily="34" charset="-122"/>
              </a:rPr>
              <a:t>Above it stood seraphim; each one had six wings: with two he covered his face, with two he covered his feet, and with two he flew.</a:t>
            </a:r>
          </a:p>
        </p:txBody>
      </p:sp>
    </p:spTree>
    <p:extLst>
      <p:ext uri="{BB962C8B-B14F-4D97-AF65-F5344CB8AC3E}">
        <p14:creationId xmlns:p14="http://schemas.microsoft.com/office/powerpoint/2010/main" val="893725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以賽亞書 </a:t>
            </a:r>
            <a:r>
              <a:rPr lang="en-US" altLang="zh-CN" sz="3600" b="1" u="sng" dirty="0">
                <a:solidFill>
                  <a:schemeClr val="bg1"/>
                </a:solidFill>
                <a:ea typeface="微软雅黑" panose="020B0503020204020204" pitchFamily="34" charset="-122"/>
              </a:rPr>
              <a:t>Isaiah 6:1-5】</a:t>
            </a:r>
          </a:p>
          <a:p>
            <a:pPr algn="l">
              <a:lnSpc>
                <a:spcPct val="114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彼此呼喊說：“聖哉！聖哉！聖哉！萬軍之耶和華，祂的榮光充滿全地！” </a:t>
            </a:r>
          </a:p>
          <a:p>
            <a:pPr algn="l">
              <a:lnSpc>
                <a:spcPct val="100000"/>
              </a:lnSpc>
            </a:pPr>
            <a:r>
              <a:rPr lang="en-US" altLang="zh-CN" sz="3400" b="1" dirty="0">
                <a:solidFill>
                  <a:schemeClr val="bg1"/>
                </a:solidFill>
                <a:ea typeface="微软雅黑" panose="020B0503020204020204" pitchFamily="34" charset="-122"/>
              </a:rPr>
              <a:t>And one cried to another and </a:t>
            </a:r>
            <a:r>
              <a:rPr lang="en-US" altLang="zh-CN" sz="3400" b="1" dirty="0" err="1">
                <a:solidFill>
                  <a:schemeClr val="bg1"/>
                </a:solidFill>
                <a:ea typeface="微软雅黑" panose="020B0503020204020204" pitchFamily="34" charset="-122"/>
              </a:rPr>
              <a:t>said:“Holy</a:t>
            </a:r>
            <a:r>
              <a:rPr lang="en-US" altLang="zh-CN" sz="3400" b="1" dirty="0">
                <a:solidFill>
                  <a:schemeClr val="bg1"/>
                </a:solidFill>
                <a:ea typeface="微软雅黑" panose="020B0503020204020204" pitchFamily="34" charset="-122"/>
              </a:rPr>
              <a:t>, holy, holy is the Lord of hosts; The whole earth is full of His glory!”</a:t>
            </a:r>
          </a:p>
          <a:p>
            <a:pPr algn="l">
              <a:lnSpc>
                <a:spcPct val="114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因呼喊者的聲音，門檻的根基震動，殿充滿了烟雲。</a:t>
            </a:r>
          </a:p>
          <a:p>
            <a:pPr algn="l">
              <a:lnSpc>
                <a:spcPct val="114000"/>
              </a:lnSpc>
            </a:pPr>
            <a:r>
              <a:rPr lang="en-US" altLang="zh-CN" sz="3400" b="1" dirty="0">
                <a:solidFill>
                  <a:schemeClr val="bg1"/>
                </a:solidFill>
                <a:ea typeface="微软雅黑" panose="020B0503020204020204" pitchFamily="34" charset="-122"/>
              </a:rPr>
              <a:t>And the posts of the door were shaken by the voice of him who cried out, and the house was filled with smoke.</a:t>
            </a:r>
          </a:p>
        </p:txBody>
      </p:sp>
    </p:spTree>
    <p:extLst>
      <p:ext uri="{BB962C8B-B14F-4D97-AF65-F5344CB8AC3E}">
        <p14:creationId xmlns:p14="http://schemas.microsoft.com/office/powerpoint/2010/main" val="2370399744"/>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7284</TotalTime>
  <Words>2953</Words>
  <Application>Microsoft Office PowerPoint</Application>
  <PresentationFormat>On-screen Show (4:3)</PresentationFormat>
  <Paragraphs>134</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微软雅黑</vt:lpstr>
      <vt:lpstr>Arial</vt:lpstr>
      <vt:lpstr>Calibri</vt:lpstr>
      <vt:lpstr>Calibri Light</vt:lpstr>
      <vt:lpstr>Office 主题</vt:lpstr>
      <vt:lpstr>變化的時代與不變的真理 The Unchanging Truth for Uncertain Times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600</cp:revision>
  <dcterms:created xsi:type="dcterms:W3CDTF">2018-02-16T18:09:56Z</dcterms:created>
  <dcterms:modified xsi:type="dcterms:W3CDTF">2021-01-04T15:17:10Z</dcterms:modified>
</cp:coreProperties>
</file>