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sldIdLst>
    <p:sldId id="265"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Lst>
  <p:sldSz cx="9144000" cy="6858000" type="screen4x3"/>
  <p:notesSz cx="6858000" cy="9144000"/>
  <p:defaultTextStyle>
    <a:defPPr>
      <a:defRPr lang="zh-CN" alt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104" d="100"/>
          <a:sy n="104" d="100"/>
        </p:scale>
        <p:origin x="282" y="10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numCol="1" anchor="b"/>
          <a:lstStyle>
            <a:lvl1pPr algn="ctr">
              <a:defRPr sz="6000"/>
            </a:lvl1pPr>
          </a:lstStyle>
          <a:p>
            <a:r>
              <a:rPr lang="zh-CN"/>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numCol="1"/>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t>单击此处编辑母版副标题样式</a:t>
            </a:r>
            <a:endParaRPr lang="en-US" dirty="0"/>
          </a:p>
        </p:txBody>
      </p:sp>
      <p:sp>
        <p:nvSpPr>
          <p:cNvPr id="4" name="Date Placeholder 3"/>
          <p:cNvSpPr>
            <a:spLocks noGrp="1"/>
          </p:cNvSpPr>
          <p:nvPr>
            <p:ph type="dt" sz="half" idx="10"/>
          </p:nvPr>
        </p:nvSpPr>
        <p:spPr/>
        <p:txBody>
          <a:bodyPr numCol="1"/>
          <a:lstStyle/>
          <a:p>
            <a:fld id="{7D48BE71-93B8-4E6C-B256-1FF6E6ECD4B6}" type="datetimeFigureOut">
              <a:rPr lang="en-US" altLang="zh-CN" smtClean="0"/>
              <a:t>2021/1/24</a:t>
            </a:fld>
            <a:endParaRPr lang="zh-CN"/>
          </a:p>
        </p:txBody>
      </p:sp>
      <p:sp>
        <p:nvSpPr>
          <p:cNvPr id="5" name="Footer Placeholder 4"/>
          <p:cNvSpPr>
            <a:spLocks noGrp="1"/>
          </p:cNvSpPr>
          <p:nvPr>
            <p:ph type="ftr" sz="quarter" idx="11"/>
          </p:nvPr>
        </p:nvSpPr>
        <p:spPr/>
        <p:txBody>
          <a:bodyPr numCol="1"/>
          <a:lstStyle/>
          <a:p>
            <a:endParaRPr lang="zh-CN"/>
          </a:p>
        </p:txBody>
      </p:sp>
      <p:sp>
        <p:nvSpPr>
          <p:cNvPr id="6" name="Slide Number Placeholder 5"/>
          <p:cNvSpPr>
            <a:spLocks noGrp="1"/>
          </p:cNvSpPr>
          <p:nvPr>
            <p:ph type="sldNum" sz="quarter" idx="12"/>
          </p:nvPr>
        </p:nvSpPr>
        <p:spPr/>
        <p:txBody>
          <a:bodyPr numCol="1"/>
          <a:lstStyle/>
          <a:p>
            <a:fld id="{A7A37F7B-FA3F-4D66-AD08-677F8825BD23}" type="slidenum">
              <a:rPr lang="zh-CN" smtClean="0"/>
              <a:t>‹#›</a:t>
            </a:fld>
            <a:endParaRPr lang="zh-CN"/>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zh-CN"/>
              <a:t>单击此处编辑母版标题样式</a:t>
            </a:r>
            <a:endParaRPr lang="en-US" dirty="0"/>
          </a:p>
        </p:txBody>
      </p:sp>
      <p:sp>
        <p:nvSpPr>
          <p:cNvPr id="3" name="Vertical Text Placeholder 2"/>
          <p:cNvSpPr>
            <a:spLocks noGrp="1"/>
          </p:cNvSpPr>
          <p:nvPr>
            <p:ph type="body" orient="vert" idx="1"/>
          </p:nvPr>
        </p:nvSpPr>
        <p:spPr/>
        <p:txBody>
          <a:bodyPr vert="eaVert" numCol="1"/>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endParaRPr lang="en-US" dirty="0"/>
          </a:p>
        </p:txBody>
      </p:sp>
      <p:sp>
        <p:nvSpPr>
          <p:cNvPr id="4" name="Date Placeholder 3"/>
          <p:cNvSpPr>
            <a:spLocks noGrp="1"/>
          </p:cNvSpPr>
          <p:nvPr>
            <p:ph type="dt" sz="half" idx="10"/>
          </p:nvPr>
        </p:nvSpPr>
        <p:spPr/>
        <p:txBody>
          <a:bodyPr numCol="1"/>
          <a:lstStyle/>
          <a:p>
            <a:fld id="{7D48BE71-93B8-4E6C-B256-1FF6E6ECD4B6}" type="datetimeFigureOut">
              <a:rPr lang="en-US" altLang="zh-CN" smtClean="0"/>
              <a:t>2021/1/24</a:t>
            </a:fld>
            <a:endParaRPr lang="zh-CN"/>
          </a:p>
        </p:txBody>
      </p:sp>
      <p:sp>
        <p:nvSpPr>
          <p:cNvPr id="5" name="Footer Placeholder 4"/>
          <p:cNvSpPr>
            <a:spLocks noGrp="1"/>
          </p:cNvSpPr>
          <p:nvPr>
            <p:ph type="ftr" sz="quarter" idx="11"/>
          </p:nvPr>
        </p:nvSpPr>
        <p:spPr/>
        <p:txBody>
          <a:bodyPr numCol="1"/>
          <a:lstStyle/>
          <a:p>
            <a:endParaRPr lang="zh-CN"/>
          </a:p>
        </p:txBody>
      </p:sp>
      <p:sp>
        <p:nvSpPr>
          <p:cNvPr id="6" name="Slide Number Placeholder 5"/>
          <p:cNvSpPr>
            <a:spLocks noGrp="1"/>
          </p:cNvSpPr>
          <p:nvPr>
            <p:ph type="sldNum" sz="quarter" idx="12"/>
          </p:nvPr>
        </p:nvSpPr>
        <p:spPr/>
        <p:txBody>
          <a:bodyPr numCol="1"/>
          <a:lstStyle/>
          <a:p>
            <a:fld id="{A7A37F7B-FA3F-4D66-AD08-677F8825BD23}" type="slidenum">
              <a:rPr lang="zh-CN" smtClean="0"/>
              <a:t>‹#›</a:t>
            </a:fld>
            <a:endParaRPr lang="zh-CN"/>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 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numCol="1"/>
          <a:lstStyle/>
          <a:p>
            <a:r>
              <a:rPr lang="zh-CN"/>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numCol="1"/>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endParaRPr lang="en-US" dirty="0"/>
          </a:p>
        </p:txBody>
      </p:sp>
      <p:sp>
        <p:nvSpPr>
          <p:cNvPr id="4" name="Date Placeholder 3"/>
          <p:cNvSpPr>
            <a:spLocks noGrp="1"/>
          </p:cNvSpPr>
          <p:nvPr>
            <p:ph type="dt" sz="half" idx="10"/>
          </p:nvPr>
        </p:nvSpPr>
        <p:spPr/>
        <p:txBody>
          <a:bodyPr numCol="1"/>
          <a:lstStyle/>
          <a:p>
            <a:fld id="{7D48BE71-93B8-4E6C-B256-1FF6E6ECD4B6}" type="datetimeFigureOut">
              <a:rPr lang="en-US" altLang="zh-CN" smtClean="0"/>
              <a:t>2021/1/24</a:t>
            </a:fld>
            <a:endParaRPr lang="zh-CN"/>
          </a:p>
        </p:txBody>
      </p:sp>
      <p:sp>
        <p:nvSpPr>
          <p:cNvPr id="5" name="Footer Placeholder 4"/>
          <p:cNvSpPr>
            <a:spLocks noGrp="1"/>
          </p:cNvSpPr>
          <p:nvPr>
            <p:ph type="ftr" sz="quarter" idx="11"/>
          </p:nvPr>
        </p:nvSpPr>
        <p:spPr/>
        <p:txBody>
          <a:bodyPr numCol="1"/>
          <a:lstStyle/>
          <a:p>
            <a:endParaRPr lang="zh-CN"/>
          </a:p>
        </p:txBody>
      </p:sp>
      <p:sp>
        <p:nvSpPr>
          <p:cNvPr id="6" name="Slide Number Placeholder 5"/>
          <p:cNvSpPr>
            <a:spLocks noGrp="1"/>
          </p:cNvSpPr>
          <p:nvPr>
            <p:ph type="sldNum" sz="quarter" idx="12"/>
          </p:nvPr>
        </p:nvSpPr>
        <p:spPr/>
        <p:txBody>
          <a:bodyPr numCol="1"/>
          <a:lstStyle/>
          <a:p>
            <a:fld id="{A7A37F7B-FA3F-4D66-AD08-677F8825BD23}" type="slidenum">
              <a:rPr lang="zh-CN" smtClean="0"/>
              <a:t>‹#›</a:t>
            </a:fld>
            <a:endParaRPr lang="zh-CN"/>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zh-CN"/>
              <a:t>单击此处编辑母版标题样式</a:t>
            </a:r>
            <a:endParaRPr lang="en-US" dirty="0"/>
          </a:p>
        </p:txBody>
      </p:sp>
      <p:sp>
        <p:nvSpPr>
          <p:cNvPr id="3" name="Content Placeholder 2"/>
          <p:cNvSpPr>
            <a:spLocks noGrp="1"/>
          </p:cNvSpPr>
          <p:nvPr>
            <p:ph idx="1"/>
          </p:nvPr>
        </p:nvSpPr>
        <p:spPr/>
        <p:txBody>
          <a:bodyPr numCol="1"/>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endParaRPr lang="en-US" dirty="0"/>
          </a:p>
        </p:txBody>
      </p:sp>
      <p:sp>
        <p:nvSpPr>
          <p:cNvPr id="4" name="Date Placeholder 3"/>
          <p:cNvSpPr>
            <a:spLocks noGrp="1"/>
          </p:cNvSpPr>
          <p:nvPr>
            <p:ph type="dt" sz="half" idx="10"/>
          </p:nvPr>
        </p:nvSpPr>
        <p:spPr/>
        <p:txBody>
          <a:bodyPr numCol="1"/>
          <a:lstStyle/>
          <a:p>
            <a:fld id="{7D48BE71-93B8-4E6C-B256-1FF6E6ECD4B6}" type="datetimeFigureOut">
              <a:rPr lang="en-US" altLang="zh-CN" smtClean="0"/>
              <a:t>2021/1/24</a:t>
            </a:fld>
            <a:endParaRPr lang="zh-CN"/>
          </a:p>
        </p:txBody>
      </p:sp>
      <p:sp>
        <p:nvSpPr>
          <p:cNvPr id="5" name="Footer Placeholder 4"/>
          <p:cNvSpPr>
            <a:spLocks noGrp="1"/>
          </p:cNvSpPr>
          <p:nvPr>
            <p:ph type="ftr" sz="quarter" idx="11"/>
          </p:nvPr>
        </p:nvSpPr>
        <p:spPr/>
        <p:txBody>
          <a:bodyPr numCol="1"/>
          <a:lstStyle/>
          <a:p>
            <a:endParaRPr lang="zh-CN"/>
          </a:p>
        </p:txBody>
      </p:sp>
      <p:sp>
        <p:nvSpPr>
          <p:cNvPr id="6" name="Slide Number Placeholder 5"/>
          <p:cNvSpPr>
            <a:spLocks noGrp="1"/>
          </p:cNvSpPr>
          <p:nvPr>
            <p:ph type="sldNum" sz="quarter" idx="12"/>
          </p:nvPr>
        </p:nvSpPr>
        <p:spPr/>
        <p:txBody>
          <a:bodyPr numCol="1"/>
          <a:lstStyle/>
          <a:p>
            <a:fld id="{A7A37F7B-FA3F-4D66-AD08-677F8825BD23}" type="slidenum">
              <a:rPr lang="zh-CN" smtClean="0"/>
              <a:t>‹#›</a:t>
            </a:fld>
            <a:endParaRPr lang="zh-CN"/>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numCol="1" anchor="b"/>
          <a:lstStyle>
            <a:lvl1pPr>
              <a:defRPr sz="6000"/>
            </a:lvl1pPr>
          </a:lstStyle>
          <a:p>
            <a:r>
              <a:rPr lang="zh-CN"/>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numCol="1"/>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t>单击此处编辑母版文本样式</a:t>
            </a:r>
          </a:p>
        </p:txBody>
      </p:sp>
      <p:sp>
        <p:nvSpPr>
          <p:cNvPr id="4" name="Date Placeholder 3"/>
          <p:cNvSpPr>
            <a:spLocks noGrp="1"/>
          </p:cNvSpPr>
          <p:nvPr>
            <p:ph type="dt" sz="half" idx="10"/>
          </p:nvPr>
        </p:nvSpPr>
        <p:spPr/>
        <p:txBody>
          <a:bodyPr numCol="1"/>
          <a:lstStyle/>
          <a:p>
            <a:fld id="{7D48BE71-93B8-4E6C-B256-1FF6E6ECD4B6}" type="datetimeFigureOut">
              <a:rPr lang="en-US" altLang="zh-CN" smtClean="0"/>
              <a:t>2021/1/24</a:t>
            </a:fld>
            <a:endParaRPr lang="zh-CN"/>
          </a:p>
        </p:txBody>
      </p:sp>
      <p:sp>
        <p:nvSpPr>
          <p:cNvPr id="5" name="Footer Placeholder 4"/>
          <p:cNvSpPr>
            <a:spLocks noGrp="1"/>
          </p:cNvSpPr>
          <p:nvPr>
            <p:ph type="ftr" sz="quarter" idx="11"/>
          </p:nvPr>
        </p:nvSpPr>
        <p:spPr/>
        <p:txBody>
          <a:bodyPr numCol="1"/>
          <a:lstStyle/>
          <a:p>
            <a:endParaRPr lang="zh-CN"/>
          </a:p>
        </p:txBody>
      </p:sp>
      <p:sp>
        <p:nvSpPr>
          <p:cNvPr id="6" name="Slide Number Placeholder 5"/>
          <p:cNvSpPr>
            <a:spLocks noGrp="1"/>
          </p:cNvSpPr>
          <p:nvPr>
            <p:ph type="sldNum" sz="quarter" idx="12"/>
          </p:nvPr>
        </p:nvSpPr>
        <p:spPr/>
        <p:txBody>
          <a:bodyPr numCol="1"/>
          <a:lstStyle/>
          <a:p>
            <a:fld id="{A7A37F7B-FA3F-4D66-AD08-677F8825BD23}" type="slidenum">
              <a:rPr lang="zh-CN" smtClean="0"/>
              <a:t>‹#›</a:t>
            </a:fld>
            <a:endParaRPr lang="zh-CN"/>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zh-CN"/>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numCol="1"/>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endParaRPr lang="en-US" dirty="0"/>
          </a:p>
        </p:txBody>
      </p:sp>
      <p:sp>
        <p:nvSpPr>
          <p:cNvPr id="4" name="Content Placeholder 3"/>
          <p:cNvSpPr>
            <a:spLocks noGrp="1"/>
          </p:cNvSpPr>
          <p:nvPr>
            <p:ph sz="half" idx="2"/>
          </p:nvPr>
        </p:nvSpPr>
        <p:spPr>
          <a:xfrm>
            <a:off x="4629150" y="1825625"/>
            <a:ext cx="3886200" cy="4351338"/>
          </a:xfrm>
        </p:spPr>
        <p:txBody>
          <a:bodyPr numCol="1"/>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endParaRPr lang="en-US" dirty="0"/>
          </a:p>
        </p:txBody>
      </p:sp>
      <p:sp>
        <p:nvSpPr>
          <p:cNvPr id="5" name="Date Placeholder 4"/>
          <p:cNvSpPr>
            <a:spLocks noGrp="1"/>
          </p:cNvSpPr>
          <p:nvPr>
            <p:ph type="dt" sz="half" idx="10"/>
          </p:nvPr>
        </p:nvSpPr>
        <p:spPr/>
        <p:txBody>
          <a:bodyPr numCol="1"/>
          <a:lstStyle/>
          <a:p>
            <a:fld id="{7D48BE71-93B8-4E6C-B256-1FF6E6ECD4B6}" type="datetimeFigureOut">
              <a:rPr lang="en-US" altLang="zh-CN" smtClean="0"/>
              <a:t>2021/1/24</a:t>
            </a:fld>
            <a:endParaRPr lang="zh-CN"/>
          </a:p>
        </p:txBody>
      </p:sp>
      <p:sp>
        <p:nvSpPr>
          <p:cNvPr id="6" name="Footer Placeholder 5"/>
          <p:cNvSpPr>
            <a:spLocks noGrp="1"/>
          </p:cNvSpPr>
          <p:nvPr>
            <p:ph type="ftr" sz="quarter" idx="11"/>
          </p:nvPr>
        </p:nvSpPr>
        <p:spPr/>
        <p:txBody>
          <a:bodyPr numCol="1"/>
          <a:lstStyle/>
          <a:p>
            <a:endParaRPr lang="zh-CN"/>
          </a:p>
        </p:txBody>
      </p:sp>
      <p:sp>
        <p:nvSpPr>
          <p:cNvPr id="7" name="Slide Number Placeholder 6"/>
          <p:cNvSpPr>
            <a:spLocks noGrp="1"/>
          </p:cNvSpPr>
          <p:nvPr>
            <p:ph type="sldNum" sz="quarter" idx="12"/>
          </p:nvPr>
        </p:nvSpPr>
        <p:spPr/>
        <p:txBody>
          <a:bodyPr numCol="1"/>
          <a:lstStyle/>
          <a:p>
            <a:fld id="{A7A37F7B-FA3F-4D66-AD08-677F8825BD23}" type="slidenum">
              <a:rPr lang="zh-CN" smtClean="0"/>
              <a:t>‹#›</a:t>
            </a:fld>
            <a:endParaRPr lang="zh-CN"/>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numCol="1"/>
          <a:lstStyle/>
          <a:p>
            <a:r>
              <a:rPr lang="zh-CN"/>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t>单击此处编辑母版文本样式</a:t>
            </a:r>
          </a:p>
        </p:txBody>
      </p:sp>
      <p:sp>
        <p:nvSpPr>
          <p:cNvPr id="4" name="Content Placeholder 3"/>
          <p:cNvSpPr>
            <a:spLocks noGrp="1"/>
          </p:cNvSpPr>
          <p:nvPr>
            <p:ph sz="half" idx="2"/>
          </p:nvPr>
        </p:nvSpPr>
        <p:spPr>
          <a:xfrm>
            <a:off x="629842" y="2505075"/>
            <a:ext cx="3868340" cy="3684588"/>
          </a:xfrm>
        </p:spPr>
        <p:txBody>
          <a:bodyPr numCol="1"/>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endParaRPr lang="en-US" dirty="0"/>
          </a:p>
        </p:txBody>
      </p:sp>
      <p:sp>
        <p:nvSpPr>
          <p:cNvPr id="5" name="Text Placeholder 4"/>
          <p:cNvSpPr>
            <a:spLocks noGrp="1"/>
          </p:cNvSpPr>
          <p:nvPr>
            <p:ph type="body" sz="quarter" idx="3"/>
          </p:nvPr>
        </p:nvSpPr>
        <p:spPr>
          <a:xfrm>
            <a:off x="4629150" y="1681163"/>
            <a:ext cx="3887391" cy="82391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t>单击此处编辑母版文本样式</a:t>
            </a:r>
          </a:p>
        </p:txBody>
      </p:sp>
      <p:sp>
        <p:nvSpPr>
          <p:cNvPr id="6" name="Content Placeholder 5"/>
          <p:cNvSpPr>
            <a:spLocks noGrp="1"/>
          </p:cNvSpPr>
          <p:nvPr>
            <p:ph sz="quarter" idx="4"/>
          </p:nvPr>
        </p:nvSpPr>
        <p:spPr>
          <a:xfrm>
            <a:off x="4629150" y="2505075"/>
            <a:ext cx="3887391" cy="3684588"/>
          </a:xfrm>
        </p:spPr>
        <p:txBody>
          <a:bodyPr numCol="1"/>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endParaRPr lang="en-US" dirty="0"/>
          </a:p>
        </p:txBody>
      </p:sp>
      <p:sp>
        <p:nvSpPr>
          <p:cNvPr id="7" name="Date Placeholder 6"/>
          <p:cNvSpPr>
            <a:spLocks noGrp="1"/>
          </p:cNvSpPr>
          <p:nvPr>
            <p:ph type="dt" sz="half" idx="10"/>
          </p:nvPr>
        </p:nvSpPr>
        <p:spPr/>
        <p:txBody>
          <a:bodyPr numCol="1"/>
          <a:lstStyle/>
          <a:p>
            <a:fld id="{7D48BE71-93B8-4E6C-B256-1FF6E6ECD4B6}" type="datetimeFigureOut">
              <a:rPr lang="en-US" altLang="zh-CN" smtClean="0"/>
              <a:t>2021/1/24</a:t>
            </a:fld>
            <a:endParaRPr lang="zh-CN"/>
          </a:p>
        </p:txBody>
      </p:sp>
      <p:sp>
        <p:nvSpPr>
          <p:cNvPr id="8" name="Footer Placeholder 7"/>
          <p:cNvSpPr>
            <a:spLocks noGrp="1"/>
          </p:cNvSpPr>
          <p:nvPr>
            <p:ph type="ftr" sz="quarter" idx="11"/>
          </p:nvPr>
        </p:nvSpPr>
        <p:spPr/>
        <p:txBody>
          <a:bodyPr numCol="1"/>
          <a:lstStyle/>
          <a:p>
            <a:endParaRPr lang="zh-CN"/>
          </a:p>
        </p:txBody>
      </p:sp>
      <p:sp>
        <p:nvSpPr>
          <p:cNvPr id="9" name="Slide Number Placeholder 8"/>
          <p:cNvSpPr>
            <a:spLocks noGrp="1"/>
          </p:cNvSpPr>
          <p:nvPr>
            <p:ph type="sldNum" sz="quarter" idx="12"/>
          </p:nvPr>
        </p:nvSpPr>
        <p:spPr/>
        <p:txBody>
          <a:bodyPr numCol="1"/>
          <a:lstStyle/>
          <a:p>
            <a:fld id="{A7A37F7B-FA3F-4D66-AD08-677F8825BD23}" type="slidenum">
              <a:rPr lang="zh-CN" smtClean="0"/>
              <a:t>‹#›</a:t>
            </a:fld>
            <a:endParaRPr lang="zh-CN"/>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zh-CN"/>
              <a:t>单击此处编辑母版标题样式</a:t>
            </a:r>
            <a:endParaRPr lang="en-US" dirty="0"/>
          </a:p>
        </p:txBody>
      </p:sp>
      <p:sp>
        <p:nvSpPr>
          <p:cNvPr id="3" name="Date Placeholder 2"/>
          <p:cNvSpPr>
            <a:spLocks noGrp="1"/>
          </p:cNvSpPr>
          <p:nvPr>
            <p:ph type="dt" sz="half" idx="10"/>
          </p:nvPr>
        </p:nvSpPr>
        <p:spPr/>
        <p:txBody>
          <a:bodyPr numCol="1"/>
          <a:lstStyle/>
          <a:p>
            <a:fld id="{7D48BE71-93B8-4E6C-B256-1FF6E6ECD4B6}" type="datetimeFigureOut">
              <a:rPr lang="en-US" altLang="zh-CN" smtClean="0"/>
              <a:t>2021/1/24</a:t>
            </a:fld>
            <a:endParaRPr lang="zh-CN"/>
          </a:p>
        </p:txBody>
      </p:sp>
      <p:sp>
        <p:nvSpPr>
          <p:cNvPr id="4" name="Footer Placeholder 3"/>
          <p:cNvSpPr>
            <a:spLocks noGrp="1"/>
          </p:cNvSpPr>
          <p:nvPr>
            <p:ph type="ftr" sz="quarter" idx="11"/>
          </p:nvPr>
        </p:nvSpPr>
        <p:spPr/>
        <p:txBody>
          <a:bodyPr numCol="1"/>
          <a:lstStyle/>
          <a:p>
            <a:endParaRPr lang="zh-CN"/>
          </a:p>
        </p:txBody>
      </p:sp>
      <p:sp>
        <p:nvSpPr>
          <p:cNvPr id="5" name="Slide Number Placeholder 4"/>
          <p:cNvSpPr>
            <a:spLocks noGrp="1"/>
          </p:cNvSpPr>
          <p:nvPr>
            <p:ph type="sldNum" sz="quarter" idx="12"/>
          </p:nvPr>
        </p:nvSpPr>
        <p:spPr/>
        <p:txBody>
          <a:bodyPr numCol="1"/>
          <a:lstStyle/>
          <a:p>
            <a:fld id="{A7A37F7B-FA3F-4D66-AD08-677F8825BD23}" type="slidenum">
              <a:rPr lang="zh-CN" smtClean="0"/>
              <a:t>‹#›</a:t>
            </a:fld>
            <a:endParaRPr lang="zh-CN"/>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numCol="1"/>
          <a:lstStyle/>
          <a:p>
            <a:fld id="{7D48BE71-93B8-4E6C-B256-1FF6E6ECD4B6}" type="datetimeFigureOut">
              <a:rPr lang="en-US" altLang="zh-CN" smtClean="0"/>
              <a:t>2021/1/24</a:t>
            </a:fld>
            <a:endParaRPr lang="zh-CN"/>
          </a:p>
        </p:txBody>
      </p:sp>
      <p:sp>
        <p:nvSpPr>
          <p:cNvPr id="3" name="Footer Placeholder 2"/>
          <p:cNvSpPr>
            <a:spLocks noGrp="1"/>
          </p:cNvSpPr>
          <p:nvPr>
            <p:ph type="ftr" sz="quarter" idx="11"/>
          </p:nvPr>
        </p:nvSpPr>
        <p:spPr/>
        <p:txBody>
          <a:bodyPr numCol="1"/>
          <a:lstStyle/>
          <a:p>
            <a:endParaRPr lang="zh-CN"/>
          </a:p>
        </p:txBody>
      </p:sp>
      <p:sp>
        <p:nvSpPr>
          <p:cNvPr id="4" name="Slide Number Placeholder 3"/>
          <p:cNvSpPr>
            <a:spLocks noGrp="1"/>
          </p:cNvSpPr>
          <p:nvPr>
            <p:ph type="sldNum" sz="quarter" idx="12"/>
          </p:nvPr>
        </p:nvSpPr>
        <p:spPr/>
        <p:txBody>
          <a:bodyPr numCol="1"/>
          <a:lstStyle/>
          <a:p>
            <a:fld id="{A7A37F7B-FA3F-4D66-AD08-677F8825BD23}" type="slidenum">
              <a:rPr lang="zh-CN" smtClean="0"/>
              <a:t>‹#›</a:t>
            </a:fld>
            <a:endParaRPr lang="zh-CN"/>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numCol="1" anchor="b"/>
          <a:lstStyle>
            <a:lvl1pPr>
              <a:defRPr sz="3200"/>
            </a:lvl1pPr>
          </a:lstStyle>
          <a:p>
            <a:r>
              <a:rPr lang="zh-CN"/>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endParaRPr lang="en-US" dirty="0"/>
          </a:p>
        </p:txBody>
      </p:sp>
      <p:sp>
        <p:nvSpPr>
          <p:cNvPr id="4" name="Text Placeholder 3"/>
          <p:cNvSpPr>
            <a:spLocks noGrp="1"/>
          </p:cNvSpPr>
          <p:nvPr>
            <p:ph type="body" sz="half" idx="2"/>
          </p:nvPr>
        </p:nvSpPr>
        <p:spPr>
          <a:xfrm>
            <a:off x="629841" y="2057400"/>
            <a:ext cx="2949178"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t>单击此处编辑母版文本样式</a:t>
            </a:r>
          </a:p>
        </p:txBody>
      </p:sp>
      <p:sp>
        <p:nvSpPr>
          <p:cNvPr id="5" name="Date Placeholder 4"/>
          <p:cNvSpPr>
            <a:spLocks noGrp="1"/>
          </p:cNvSpPr>
          <p:nvPr>
            <p:ph type="dt" sz="half" idx="10"/>
          </p:nvPr>
        </p:nvSpPr>
        <p:spPr/>
        <p:txBody>
          <a:bodyPr numCol="1"/>
          <a:lstStyle/>
          <a:p>
            <a:fld id="{7D48BE71-93B8-4E6C-B256-1FF6E6ECD4B6}" type="datetimeFigureOut">
              <a:rPr lang="en-US" altLang="zh-CN" smtClean="0"/>
              <a:t>2021/1/24</a:t>
            </a:fld>
            <a:endParaRPr lang="zh-CN"/>
          </a:p>
        </p:txBody>
      </p:sp>
      <p:sp>
        <p:nvSpPr>
          <p:cNvPr id="6" name="Footer Placeholder 5"/>
          <p:cNvSpPr>
            <a:spLocks noGrp="1"/>
          </p:cNvSpPr>
          <p:nvPr>
            <p:ph type="ftr" sz="quarter" idx="11"/>
          </p:nvPr>
        </p:nvSpPr>
        <p:spPr/>
        <p:txBody>
          <a:bodyPr numCol="1"/>
          <a:lstStyle/>
          <a:p>
            <a:endParaRPr lang="zh-CN"/>
          </a:p>
        </p:txBody>
      </p:sp>
      <p:sp>
        <p:nvSpPr>
          <p:cNvPr id="7" name="Slide Number Placeholder 6"/>
          <p:cNvSpPr>
            <a:spLocks noGrp="1"/>
          </p:cNvSpPr>
          <p:nvPr>
            <p:ph type="sldNum" sz="quarter" idx="12"/>
          </p:nvPr>
        </p:nvSpPr>
        <p:spPr/>
        <p:txBody>
          <a:bodyPr numCol="1"/>
          <a:lstStyle/>
          <a:p>
            <a:fld id="{A7A37F7B-FA3F-4D66-AD08-677F8825BD23}" type="slidenum">
              <a:rPr lang="zh-CN" smtClean="0"/>
              <a:t>‹#›</a:t>
            </a:fld>
            <a:endParaRPr lang="zh-CN"/>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numCol="1" anchor="b"/>
          <a:lstStyle>
            <a:lvl1pPr>
              <a:defRPr sz="3200"/>
            </a:lvl1pPr>
          </a:lstStyle>
          <a:p>
            <a:r>
              <a:rPr lang="zh-CN"/>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numCol="1"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numCol="1"/>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t>单击此处编辑母版文本样式</a:t>
            </a:r>
          </a:p>
        </p:txBody>
      </p:sp>
      <p:sp>
        <p:nvSpPr>
          <p:cNvPr id="5" name="Date Placeholder 4"/>
          <p:cNvSpPr>
            <a:spLocks noGrp="1"/>
          </p:cNvSpPr>
          <p:nvPr>
            <p:ph type="dt" sz="half" idx="10"/>
          </p:nvPr>
        </p:nvSpPr>
        <p:spPr/>
        <p:txBody>
          <a:bodyPr numCol="1"/>
          <a:lstStyle/>
          <a:p>
            <a:fld id="{7D48BE71-93B8-4E6C-B256-1FF6E6ECD4B6}" type="datetimeFigureOut">
              <a:rPr lang="en-US" altLang="zh-CN" smtClean="0"/>
              <a:t>2021/1/24</a:t>
            </a:fld>
            <a:endParaRPr lang="zh-CN"/>
          </a:p>
        </p:txBody>
      </p:sp>
      <p:sp>
        <p:nvSpPr>
          <p:cNvPr id="6" name="Footer Placeholder 5"/>
          <p:cNvSpPr>
            <a:spLocks noGrp="1"/>
          </p:cNvSpPr>
          <p:nvPr>
            <p:ph type="ftr" sz="quarter" idx="11"/>
          </p:nvPr>
        </p:nvSpPr>
        <p:spPr/>
        <p:txBody>
          <a:bodyPr numCol="1"/>
          <a:lstStyle/>
          <a:p>
            <a:endParaRPr lang="zh-CN"/>
          </a:p>
        </p:txBody>
      </p:sp>
      <p:sp>
        <p:nvSpPr>
          <p:cNvPr id="7" name="Slide Number Placeholder 6"/>
          <p:cNvSpPr>
            <a:spLocks noGrp="1"/>
          </p:cNvSpPr>
          <p:nvPr>
            <p:ph type="sldNum" sz="quarter" idx="12"/>
          </p:nvPr>
        </p:nvSpPr>
        <p:spPr/>
        <p:txBody>
          <a:bodyPr numCol="1"/>
          <a:lstStyle/>
          <a:p>
            <a:fld id="{A7A37F7B-FA3F-4D66-AD08-677F8825BD23}" type="slidenum">
              <a:rPr lang="zh-CN" smtClean="0"/>
              <a:t>‹#›</a:t>
            </a:fld>
            <a:endParaRPr lang="zh-CN"/>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numCol="1" rtlCol="0" anchor="ctr">
            <a:normAutofit/>
          </a:bodyPr>
          <a:lstStyle/>
          <a:p>
            <a:r>
              <a:rPr lang="zh-CN"/>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numCol="1" rtlCol="0">
            <a:normAutofit/>
          </a:bodyPr>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numCol="1" rtlCol="0" anchor="ctr"/>
          <a:lstStyle>
            <a:lvl1pPr algn="l">
              <a:defRPr sz="1200">
                <a:solidFill>
                  <a:schemeClr val="tx1">
                    <a:tint val="75000"/>
                  </a:schemeClr>
                </a:solidFill>
              </a:defRPr>
            </a:lvl1pPr>
          </a:lstStyle>
          <a:p>
            <a:fld id="{7D48BE71-93B8-4E6C-B256-1FF6E6ECD4B6}" type="datetimeFigureOut">
              <a:rPr lang="en-US" altLang="zh-CN" smtClean="0"/>
              <a:t>2021/1/24</a:t>
            </a:fld>
            <a:endParaRPr lang="zh-C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numCol="1" rtlCol="0" anchor="ctr"/>
          <a:lstStyle>
            <a:lvl1pPr algn="ctr">
              <a:defRPr sz="1200">
                <a:solidFill>
                  <a:schemeClr val="tx1">
                    <a:tint val="75000"/>
                  </a:schemeClr>
                </a:solidFill>
              </a:defRPr>
            </a:lvl1pPr>
          </a:lstStyle>
          <a:p>
            <a:endParaRPr lang="zh-C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numCol="1" rtlCol="0" anchor="ctr"/>
          <a:lstStyle>
            <a:lvl1pPr algn="r">
              <a:defRPr sz="1200">
                <a:solidFill>
                  <a:schemeClr val="tx1">
                    <a:tint val="75000"/>
                  </a:schemeClr>
                </a:solidFill>
              </a:defRPr>
            </a:lvl1pPr>
          </a:lstStyle>
          <a:p>
            <a:fld id="{A7A37F7B-FA3F-4D66-AD08-677F8825BD23}" type="slidenum">
              <a:rPr lang="zh-CN" smtClean="0"/>
              <a:t>‹#›</a:t>
            </a:fld>
            <a:endParaRPr lang="zh-CN"/>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numCol="1">
            <a:normAutofit fontScale="90000"/>
          </a:bodyPr>
          <a:lstStyle/>
          <a:p>
            <a:r>
              <a:rPr lang="zh-CN" b="1" dirty="0">
                <a:solidFill>
                  <a:srgbClr val="FFFF00"/>
                </a:solidFill>
                <a:latin typeface="微软雅黑" panose="020B0503020204020204" pitchFamily="34" charset="-122"/>
                <a:ea typeface="微软雅黑" panose="020B0503020204020204" pitchFamily="34" charset="-122"/>
              </a:rPr>
              <a:t>生命的活水</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Living Water of Life</a:t>
            </a:r>
            <a:endParaRPr lang="zh-CN" b="1" dirty="0">
              <a:solidFill>
                <a:schemeClr val="bg1"/>
              </a:solidFill>
            </a:endParaRPr>
          </a:p>
        </p:txBody>
      </p:sp>
      <p:sp>
        <p:nvSpPr>
          <p:cNvPr id="3" name="副标题 2"/>
          <p:cNvSpPr>
            <a:spLocks noGrp="1"/>
          </p:cNvSpPr>
          <p:nvPr>
            <p:ph type="subTitle" idx="1"/>
          </p:nvPr>
        </p:nvSpPr>
        <p:spPr/>
        <p:txBody>
          <a:bodyPr numCol="1"/>
          <a:lstStyle/>
          <a:p>
            <a:r>
              <a:rPr lang="en-US" altLang="zh-CN" b="1" dirty="0">
                <a:solidFill>
                  <a:schemeClr val="bg1"/>
                </a:solidFill>
              </a:rPr>
              <a:t>Boise Chinese Christian Church </a:t>
            </a:r>
          </a:p>
          <a:p>
            <a:r>
              <a:rPr lang="en-US" altLang="zh-CN" b="1" dirty="0">
                <a:solidFill>
                  <a:schemeClr val="bg1"/>
                </a:solidFill>
              </a:rPr>
              <a:t>1/24/2021</a:t>
            </a:r>
            <a:endParaRPr lang="zh-CN"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耶利米書 </a:t>
            </a:r>
            <a:r>
              <a:rPr lang="en-US" altLang="zh-CN" sz="3600" b="1" u="sng" dirty="0">
                <a:solidFill>
                  <a:schemeClr val="bg1"/>
                </a:solidFill>
                <a:ea typeface="微软雅黑" panose="020B0503020204020204" pitchFamily="34" charset="-122"/>
              </a:rPr>
              <a:t>Jeremiah 3:25】</a:t>
            </a:r>
          </a:p>
          <a:p>
            <a:pPr algn="l">
              <a:lnSpc>
                <a:spcPct val="114000"/>
              </a:lnSpc>
            </a:pPr>
            <a:r>
              <a:rPr lang="zh-CN" sz="3600" b="1" dirty="0">
                <a:solidFill>
                  <a:srgbClr val="FFFF00"/>
                </a:solidFill>
                <a:ea typeface="微软雅黑" panose="020B0503020204020204" pitchFamily="34" charset="-122"/>
              </a:rPr>
              <a:t>我們在羞耻中躺臥吧！願慚愧將我們遮蓋。因爲從立國（原文作“幼年”）以來，我們和我們的列祖常常得罪耶和華我們的　神，沒有聽從耶和華我們　神的話。”</a:t>
            </a:r>
          </a:p>
          <a:p>
            <a:pPr algn="l">
              <a:lnSpc>
                <a:spcPct val="114000"/>
              </a:lnSpc>
            </a:pPr>
            <a:r>
              <a:rPr lang="en-US" altLang="zh-CN" sz="3600" b="1" dirty="0">
                <a:solidFill>
                  <a:schemeClr val="bg1"/>
                </a:solidFill>
                <a:ea typeface="微软雅黑" panose="020B0503020204020204" pitchFamily="34" charset="-122"/>
              </a:rPr>
              <a:t>We lie down in our shame, And our reproach covers us. For we have sinned against the Lord our God, We and our fathers, From our youth even to this day, And have not obeyed the voice of the Lord our God.”</a:t>
            </a:r>
          </a:p>
        </p:txBody>
      </p:sp>
    </p:spTree>
    <p:extLst>
      <p:ext uri="{BB962C8B-B14F-4D97-AF65-F5344CB8AC3E}">
        <p14:creationId xmlns:p14="http://schemas.microsoft.com/office/powerpoint/2010/main" val="503852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119:11】</a:t>
            </a:r>
          </a:p>
          <a:p>
            <a:pPr algn="l">
              <a:lnSpc>
                <a:spcPct val="114000"/>
              </a:lnSpc>
            </a:pPr>
            <a:r>
              <a:rPr lang="zh-CN" sz="3600" b="1" dirty="0">
                <a:solidFill>
                  <a:srgbClr val="FFFF00"/>
                </a:solidFill>
                <a:ea typeface="微软雅黑" panose="020B0503020204020204" pitchFamily="34" charset="-122"/>
              </a:rPr>
              <a:t>我將你的話藏在心裏，免得我得罪你。</a:t>
            </a:r>
          </a:p>
          <a:p>
            <a:pPr algn="l">
              <a:lnSpc>
                <a:spcPct val="114000"/>
              </a:lnSpc>
            </a:pPr>
            <a:r>
              <a:rPr lang="en-US" altLang="zh-CN" sz="3600" b="1" dirty="0">
                <a:solidFill>
                  <a:schemeClr val="bg1"/>
                </a:solidFill>
                <a:ea typeface="微软雅黑" panose="020B0503020204020204" pitchFamily="34" charset="-122"/>
              </a:rPr>
              <a:t>Your word I have hidden in my heart, That I might not sin against You.</a:t>
            </a:r>
          </a:p>
        </p:txBody>
      </p:sp>
    </p:spTree>
    <p:extLst>
      <p:ext uri="{BB962C8B-B14F-4D97-AF65-F5344CB8AC3E}">
        <p14:creationId xmlns:p14="http://schemas.microsoft.com/office/powerpoint/2010/main" val="2456190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4:4</a:t>
            </a:r>
            <a:r>
              <a:rPr lang="zh-CN"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7</a:t>
            </a:r>
            <a:r>
              <a:rPr lang="zh-CN"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t>
            </a:r>
          </a:p>
          <a:p>
            <a:pPr algn="l">
              <a:lnSpc>
                <a:spcPct val="114000"/>
              </a:lnSpc>
            </a:pPr>
            <a:r>
              <a:rPr lang="en-US" altLang="zh-CN" sz="3600" b="1" dirty="0">
                <a:solidFill>
                  <a:srgbClr val="FFFF00"/>
                </a:solidFill>
                <a:ea typeface="微软雅黑" panose="020B0503020204020204" pitchFamily="34" charset="-122"/>
              </a:rPr>
              <a:t>4 </a:t>
            </a:r>
            <a:r>
              <a:rPr lang="zh-CN" sz="3600" b="1" dirty="0">
                <a:solidFill>
                  <a:srgbClr val="FFFF00"/>
                </a:solidFill>
                <a:ea typeface="微软雅黑" panose="020B0503020204020204" pitchFamily="34" charset="-122"/>
              </a:rPr>
              <a:t>耶穌却回答說：“經上記著說：‘人活著，不是單靠食物，乃是靠神口裏所出的一切話。’” </a:t>
            </a:r>
            <a:endParaRPr lang="en-US" altLang="zh-CN" sz="36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But He answered and said, “It is written, ‘Man shall not live by bread alone, but by every word that proceeds from the mouth of God.’”</a:t>
            </a:r>
          </a:p>
          <a:p>
            <a:pPr algn="l">
              <a:lnSpc>
                <a:spcPct val="114000"/>
              </a:lnSpc>
            </a:pPr>
            <a:r>
              <a:rPr lang="en-US" altLang="zh-CN" sz="3600" b="1" dirty="0">
                <a:solidFill>
                  <a:srgbClr val="FFFF00"/>
                </a:solidFill>
                <a:ea typeface="微软雅黑" panose="020B0503020204020204" pitchFamily="34" charset="-122"/>
              </a:rPr>
              <a:t>7 </a:t>
            </a:r>
            <a:r>
              <a:rPr lang="zh-CN" sz="3600" b="1" dirty="0">
                <a:solidFill>
                  <a:srgbClr val="FFFF00"/>
                </a:solidFill>
                <a:ea typeface="微软雅黑" panose="020B0503020204020204" pitchFamily="34" charset="-122"/>
              </a:rPr>
              <a:t>耶穌對他說：“經上又記著說：‘不可試探主你的　神。’” </a:t>
            </a:r>
            <a:endParaRPr lang="en-US" altLang="zh-CN" sz="36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Jesus said to him, “It is written again, ‘You shall not tempt the Lord your God.’”</a:t>
            </a:r>
          </a:p>
        </p:txBody>
      </p:sp>
    </p:spTree>
    <p:extLst>
      <p:ext uri="{BB962C8B-B14F-4D97-AF65-F5344CB8AC3E}">
        <p14:creationId xmlns:p14="http://schemas.microsoft.com/office/powerpoint/2010/main" val="1129913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4:4</a:t>
            </a:r>
            <a:r>
              <a:rPr lang="zh-CN"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7</a:t>
            </a:r>
            <a:r>
              <a:rPr lang="zh-CN"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t>
            </a:r>
          </a:p>
          <a:p>
            <a:pPr algn="l">
              <a:lnSpc>
                <a:spcPct val="114000"/>
              </a:lnSpc>
            </a:pPr>
            <a:r>
              <a:rPr lang="en-US" altLang="zh-CN" sz="3600" b="1" dirty="0">
                <a:solidFill>
                  <a:srgbClr val="FFFF00"/>
                </a:solidFill>
                <a:ea typeface="微软雅黑" panose="020B0503020204020204" pitchFamily="34" charset="-122"/>
              </a:rPr>
              <a:t>10 </a:t>
            </a:r>
            <a:r>
              <a:rPr lang="zh-CN" sz="3600" b="1" dirty="0">
                <a:solidFill>
                  <a:srgbClr val="FFFF00"/>
                </a:solidFill>
                <a:ea typeface="微软雅黑" panose="020B0503020204020204" pitchFamily="34" charset="-122"/>
              </a:rPr>
              <a:t>耶穌說：“撒但退去吧（“撒但”就是“抵擋”的意思，乃魔鬼的別名）！因爲經上記著說：‘當拜主你的　神，單要侍奉祂。’”</a:t>
            </a:r>
          </a:p>
          <a:p>
            <a:pPr algn="l">
              <a:lnSpc>
                <a:spcPct val="114000"/>
              </a:lnSpc>
            </a:pPr>
            <a:r>
              <a:rPr lang="en-US" altLang="zh-CN" sz="3600" b="1" dirty="0">
                <a:solidFill>
                  <a:schemeClr val="bg1"/>
                </a:solidFill>
                <a:ea typeface="微软雅黑" panose="020B0503020204020204" pitchFamily="34" charset="-122"/>
              </a:rPr>
              <a:t>Then Jesus said to him, “Away with you, Satan! For it is written, ‘You shall worship the Lord your God, and Him only you shall serve.’”</a:t>
            </a:r>
          </a:p>
        </p:txBody>
      </p:sp>
    </p:spTree>
    <p:extLst>
      <p:ext uri="{BB962C8B-B14F-4D97-AF65-F5344CB8AC3E}">
        <p14:creationId xmlns:p14="http://schemas.microsoft.com/office/powerpoint/2010/main" val="3715697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200" b="1" u="sng" dirty="0">
                <a:solidFill>
                  <a:schemeClr val="bg1"/>
                </a:solidFill>
                <a:ea typeface="微软雅黑" panose="020B0503020204020204" pitchFamily="34" charset="-122"/>
              </a:rPr>
              <a:t>【</a:t>
            </a:r>
            <a:r>
              <a:rPr lang="zh-CN" sz="3200" b="1" u="sng" dirty="0">
                <a:solidFill>
                  <a:schemeClr val="bg1"/>
                </a:solidFill>
                <a:ea typeface="微软雅黑" panose="020B0503020204020204" pitchFamily="34" charset="-122"/>
              </a:rPr>
              <a:t>馬太福音 </a:t>
            </a:r>
            <a:r>
              <a:rPr lang="en-US" altLang="zh-CN" sz="3200" b="1" u="sng" dirty="0">
                <a:solidFill>
                  <a:schemeClr val="bg1"/>
                </a:solidFill>
                <a:ea typeface="微软雅黑" panose="020B0503020204020204" pitchFamily="34" charset="-122"/>
              </a:rPr>
              <a:t>Matthew 4:4】</a:t>
            </a:r>
          </a:p>
          <a:p>
            <a:pPr algn="l">
              <a:lnSpc>
                <a:spcPct val="114000"/>
              </a:lnSpc>
            </a:pPr>
            <a:r>
              <a:rPr lang="zh-CN" sz="3200" b="1" dirty="0">
                <a:solidFill>
                  <a:srgbClr val="FFFF00"/>
                </a:solidFill>
                <a:ea typeface="微软雅黑" panose="020B0503020204020204" pitchFamily="34" charset="-122"/>
              </a:rPr>
              <a:t>耶穌却回答說：“經上記著說：‘人活著，不是單靠食物，乃是靠　神口裏所出的一切話。’”</a:t>
            </a:r>
          </a:p>
          <a:p>
            <a:pPr algn="l">
              <a:lnSpc>
                <a:spcPct val="100000"/>
              </a:lnSpc>
            </a:pPr>
            <a:r>
              <a:rPr lang="en-US" altLang="zh-CN" sz="3200" b="1" dirty="0">
                <a:solidFill>
                  <a:schemeClr val="bg1"/>
                </a:solidFill>
                <a:ea typeface="微软雅黑" panose="020B0503020204020204" pitchFamily="34" charset="-122"/>
              </a:rPr>
              <a:t>But He answered and said, “It is written, ‘Man shall not live by bread alone, but by every word that proceeds from the mouth of God.’”</a:t>
            </a:r>
          </a:p>
          <a:p>
            <a:pPr algn="l">
              <a:lnSpc>
                <a:spcPct val="114000"/>
              </a:lnSpc>
            </a:pPr>
            <a:r>
              <a:rPr lang="en-US" altLang="zh-CN" sz="3200" b="1" u="sng" dirty="0">
                <a:solidFill>
                  <a:schemeClr val="bg1"/>
                </a:solidFill>
                <a:ea typeface="微软雅黑" panose="020B0503020204020204" pitchFamily="34" charset="-122"/>
              </a:rPr>
              <a:t>【</a:t>
            </a:r>
            <a:r>
              <a:rPr lang="zh-CN" sz="3200" b="1" u="sng" dirty="0">
                <a:solidFill>
                  <a:schemeClr val="bg1"/>
                </a:solidFill>
                <a:ea typeface="微软雅黑" panose="020B0503020204020204" pitchFamily="34" charset="-122"/>
              </a:rPr>
              <a:t>約翰福音 </a:t>
            </a:r>
            <a:r>
              <a:rPr lang="en-US" altLang="zh-CN" sz="3200" b="1" u="sng" dirty="0">
                <a:solidFill>
                  <a:schemeClr val="bg1"/>
                </a:solidFill>
                <a:ea typeface="微软雅黑" panose="020B0503020204020204" pitchFamily="34" charset="-122"/>
              </a:rPr>
              <a:t>John 6:63】</a:t>
            </a:r>
          </a:p>
          <a:p>
            <a:pPr algn="l">
              <a:lnSpc>
                <a:spcPct val="114000"/>
              </a:lnSpc>
            </a:pPr>
            <a:r>
              <a:rPr lang="zh-CN" sz="3200" b="1" dirty="0">
                <a:solidFill>
                  <a:srgbClr val="FFFF00"/>
                </a:solidFill>
                <a:ea typeface="微软雅黑" panose="020B0503020204020204" pitchFamily="34" charset="-122"/>
              </a:rPr>
              <a:t>叫人活著的乃是靈，肉體是無益的。我對你們所說的話就是靈，就是生命。</a:t>
            </a:r>
          </a:p>
          <a:p>
            <a:pPr algn="l">
              <a:lnSpc>
                <a:spcPct val="100000"/>
              </a:lnSpc>
            </a:pPr>
            <a:r>
              <a:rPr lang="en-US" altLang="zh-CN" sz="3200" b="1" dirty="0">
                <a:solidFill>
                  <a:schemeClr val="bg1"/>
                </a:solidFill>
                <a:ea typeface="微软雅黑" panose="020B0503020204020204" pitchFamily="34" charset="-122"/>
              </a:rPr>
              <a:t>It is the Spirit who gives life; the flesh profits nothing. The words that I speak to you are spirit, and they are life.</a:t>
            </a:r>
          </a:p>
        </p:txBody>
      </p:sp>
    </p:spTree>
    <p:extLst>
      <p:ext uri="{BB962C8B-B14F-4D97-AF65-F5344CB8AC3E}">
        <p14:creationId xmlns:p14="http://schemas.microsoft.com/office/powerpoint/2010/main" val="7061594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以賽亞書 </a:t>
            </a:r>
            <a:r>
              <a:rPr lang="en-US" altLang="zh-CN" sz="3600" b="1" u="sng" dirty="0">
                <a:solidFill>
                  <a:schemeClr val="bg1"/>
                </a:solidFill>
                <a:ea typeface="微软雅黑" panose="020B0503020204020204" pitchFamily="34" charset="-122"/>
              </a:rPr>
              <a:t>Isaiah 55:2】</a:t>
            </a:r>
          </a:p>
          <a:p>
            <a:pPr algn="l">
              <a:lnSpc>
                <a:spcPct val="114000"/>
              </a:lnSpc>
            </a:pPr>
            <a:r>
              <a:rPr lang="zh-CN" sz="3600" b="1" dirty="0">
                <a:solidFill>
                  <a:srgbClr val="FFFF00"/>
                </a:solidFill>
                <a:ea typeface="微软雅黑" panose="020B0503020204020204" pitchFamily="34" charset="-122"/>
              </a:rPr>
              <a:t>你們爲何花錢（原文作“平銀”）買那不足爲食物的，用勞碌得來的買那不使人飽足的呢？你們要留意聽我的話，就能吃那美物，得享肥甘，心中喜樂。</a:t>
            </a:r>
          </a:p>
          <a:p>
            <a:pPr algn="l">
              <a:lnSpc>
                <a:spcPct val="114000"/>
              </a:lnSpc>
            </a:pPr>
            <a:r>
              <a:rPr lang="en-US" altLang="zh-CN" sz="3600" b="1" dirty="0">
                <a:solidFill>
                  <a:schemeClr val="bg1"/>
                </a:solidFill>
                <a:ea typeface="微软雅黑" panose="020B0503020204020204" pitchFamily="34" charset="-122"/>
              </a:rPr>
              <a:t>Why do you spend money for what is not bread, And your wages for what does not satisfy? Listen carefully to Me, and eat what is good, And let your soul delight itself in abundance.</a:t>
            </a: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34460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耶利米書 </a:t>
            </a:r>
            <a:r>
              <a:rPr lang="en-US" altLang="zh-CN" sz="3600" b="1" u="sng" dirty="0">
                <a:solidFill>
                  <a:schemeClr val="bg1"/>
                </a:solidFill>
                <a:ea typeface="微软雅黑" panose="020B0503020204020204" pitchFamily="34" charset="-122"/>
              </a:rPr>
              <a:t>Jeremiah 15:16】</a:t>
            </a:r>
          </a:p>
          <a:p>
            <a:pPr algn="l">
              <a:lnSpc>
                <a:spcPct val="114000"/>
              </a:lnSpc>
            </a:pPr>
            <a:r>
              <a:rPr lang="zh-CN" sz="3600" b="1" dirty="0">
                <a:solidFill>
                  <a:srgbClr val="FFFF00"/>
                </a:solidFill>
                <a:ea typeface="微软雅黑" panose="020B0503020204020204" pitchFamily="34" charset="-122"/>
              </a:rPr>
              <a:t>耶和華萬軍之　神啊，我得著你的言語，就當食物吃了，你的言語是我心中的歡喜快樂，因我是稱爲你名下的人。</a:t>
            </a:r>
          </a:p>
          <a:p>
            <a:pPr algn="l">
              <a:lnSpc>
                <a:spcPct val="114000"/>
              </a:lnSpc>
            </a:pPr>
            <a:r>
              <a:rPr lang="en-US" altLang="zh-CN" sz="3600" b="1" dirty="0">
                <a:solidFill>
                  <a:schemeClr val="bg1"/>
                </a:solidFill>
                <a:ea typeface="微软雅黑" panose="020B0503020204020204" pitchFamily="34" charset="-122"/>
              </a:rPr>
              <a:t>Your words were found, and I ate them, And Your word was to me the joy and rejoicing of my heart; For I am called by Your name, O Lord God of hosts.</a:t>
            </a:r>
          </a:p>
        </p:txBody>
      </p:sp>
    </p:spTree>
    <p:extLst>
      <p:ext uri="{BB962C8B-B14F-4D97-AF65-F5344CB8AC3E}">
        <p14:creationId xmlns:p14="http://schemas.microsoft.com/office/powerpoint/2010/main" val="2050763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200" b="1" u="sng" dirty="0">
                <a:solidFill>
                  <a:schemeClr val="bg1"/>
                </a:solidFill>
                <a:ea typeface="微软雅黑" panose="020B0503020204020204" pitchFamily="34" charset="-122"/>
              </a:rPr>
              <a:t>【</a:t>
            </a:r>
            <a:r>
              <a:rPr lang="zh-CN" sz="3200" b="1" u="sng" dirty="0">
                <a:solidFill>
                  <a:schemeClr val="bg1"/>
                </a:solidFill>
                <a:ea typeface="微软雅黑" panose="020B0503020204020204" pitchFamily="34" charset="-122"/>
              </a:rPr>
              <a:t>詩篇 </a:t>
            </a:r>
            <a:r>
              <a:rPr lang="en-US" altLang="zh-CN" sz="3200" b="1" u="sng" dirty="0">
                <a:solidFill>
                  <a:schemeClr val="bg1"/>
                </a:solidFill>
                <a:ea typeface="微软雅黑" panose="020B0503020204020204" pitchFamily="34" charset="-122"/>
              </a:rPr>
              <a:t>Psalms 19:8-10】</a:t>
            </a:r>
          </a:p>
          <a:p>
            <a:pPr algn="l">
              <a:lnSpc>
                <a:spcPct val="114000"/>
              </a:lnSpc>
            </a:pPr>
            <a:r>
              <a:rPr lang="en-US" altLang="zh-CN" sz="3200" b="1" dirty="0">
                <a:solidFill>
                  <a:srgbClr val="FFFF00"/>
                </a:solidFill>
                <a:ea typeface="微软雅黑" panose="020B0503020204020204" pitchFamily="34" charset="-122"/>
              </a:rPr>
              <a:t>8 </a:t>
            </a:r>
            <a:r>
              <a:rPr lang="zh-CN" sz="3200" b="1" dirty="0">
                <a:solidFill>
                  <a:srgbClr val="FFFF00"/>
                </a:solidFill>
                <a:ea typeface="微软雅黑" panose="020B0503020204020204" pitchFamily="34" charset="-122"/>
              </a:rPr>
              <a:t>耶和華的訓詞正直，能快活人的心；耶和華的命令清潔，能明亮人的眼目；</a:t>
            </a:r>
          </a:p>
          <a:p>
            <a:pPr algn="l">
              <a:lnSpc>
                <a:spcPct val="114000"/>
              </a:lnSpc>
            </a:pPr>
            <a:r>
              <a:rPr lang="en-US" altLang="zh-CN" sz="3200" b="1" dirty="0">
                <a:solidFill>
                  <a:schemeClr val="bg1"/>
                </a:solidFill>
                <a:ea typeface="微软雅黑" panose="020B0503020204020204" pitchFamily="34" charset="-122"/>
              </a:rPr>
              <a:t>The statutes of the Lord are right, rejoicing the heart; The commandment of the Lord is pure, enlightening the eyes;</a:t>
            </a:r>
          </a:p>
          <a:p>
            <a:pPr algn="l">
              <a:lnSpc>
                <a:spcPct val="114000"/>
              </a:lnSpc>
            </a:pPr>
            <a:r>
              <a:rPr lang="en-US" altLang="zh-CN" sz="3200" b="1" dirty="0">
                <a:solidFill>
                  <a:srgbClr val="FFFF00"/>
                </a:solidFill>
                <a:ea typeface="微软雅黑" panose="020B0503020204020204" pitchFamily="34" charset="-122"/>
              </a:rPr>
              <a:t>9 </a:t>
            </a:r>
            <a:r>
              <a:rPr lang="zh-CN" sz="3200" b="1" dirty="0">
                <a:solidFill>
                  <a:srgbClr val="FFFF00"/>
                </a:solidFill>
                <a:ea typeface="微软雅黑" panose="020B0503020204020204" pitchFamily="34" charset="-122"/>
              </a:rPr>
              <a:t>耶和華的道理潔淨，存到永遠；耶和華的典章真實，全然公義。</a:t>
            </a:r>
          </a:p>
          <a:p>
            <a:pPr algn="l">
              <a:lnSpc>
                <a:spcPct val="114000"/>
              </a:lnSpc>
            </a:pPr>
            <a:r>
              <a:rPr lang="en-US" altLang="zh-CN" sz="3200" b="1" dirty="0">
                <a:solidFill>
                  <a:schemeClr val="bg1"/>
                </a:solidFill>
                <a:ea typeface="微软雅黑" panose="020B0503020204020204" pitchFamily="34" charset="-122"/>
              </a:rPr>
              <a:t>The fear of the Lord is clean, enduring forever; The judgments of the Lord are true and righteous altogether.</a:t>
            </a:r>
          </a:p>
        </p:txBody>
      </p:sp>
    </p:spTree>
    <p:extLst>
      <p:ext uri="{BB962C8B-B14F-4D97-AF65-F5344CB8AC3E}">
        <p14:creationId xmlns:p14="http://schemas.microsoft.com/office/powerpoint/2010/main" val="3867899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200" b="1" u="sng" dirty="0">
                <a:solidFill>
                  <a:schemeClr val="bg1"/>
                </a:solidFill>
                <a:ea typeface="微软雅黑" panose="020B0503020204020204" pitchFamily="34" charset="-122"/>
              </a:rPr>
              <a:t>【</a:t>
            </a:r>
            <a:r>
              <a:rPr lang="zh-CN" sz="3200" b="1" u="sng" dirty="0">
                <a:solidFill>
                  <a:schemeClr val="bg1"/>
                </a:solidFill>
                <a:ea typeface="微软雅黑" panose="020B0503020204020204" pitchFamily="34" charset="-122"/>
              </a:rPr>
              <a:t>詩篇 </a:t>
            </a:r>
            <a:r>
              <a:rPr lang="en-US" altLang="zh-CN" sz="3200" b="1" u="sng" dirty="0">
                <a:solidFill>
                  <a:schemeClr val="bg1"/>
                </a:solidFill>
                <a:ea typeface="微软雅黑" panose="020B0503020204020204" pitchFamily="34" charset="-122"/>
              </a:rPr>
              <a:t>Psalms 19:8-10】</a:t>
            </a:r>
          </a:p>
          <a:p>
            <a:pPr algn="l">
              <a:lnSpc>
                <a:spcPct val="114000"/>
              </a:lnSpc>
            </a:pPr>
            <a:r>
              <a:rPr lang="en-US" altLang="zh-CN" sz="3200" b="1" dirty="0">
                <a:solidFill>
                  <a:srgbClr val="FFFF00"/>
                </a:solidFill>
                <a:ea typeface="微软雅黑" panose="020B0503020204020204" pitchFamily="34" charset="-122"/>
              </a:rPr>
              <a:t>10 </a:t>
            </a:r>
            <a:r>
              <a:rPr lang="zh-CN" sz="3200" b="1" dirty="0">
                <a:solidFill>
                  <a:srgbClr val="FFFF00"/>
                </a:solidFill>
                <a:ea typeface="微软雅黑" panose="020B0503020204020204" pitchFamily="34" charset="-122"/>
              </a:rPr>
              <a:t>都比金子可羡慕，且比極多的精金可羡慕；比蜜甘甜，且比蜂房下滴的蜜甘甜。</a:t>
            </a:r>
          </a:p>
          <a:p>
            <a:pPr algn="l">
              <a:lnSpc>
                <a:spcPct val="114000"/>
              </a:lnSpc>
            </a:pPr>
            <a:r>
              <a:rPr lang="en-US" altLang="zh-CN" sz="3200" b="1" dirty="0">
                <a:solidFill>
                  <a:schemeClr val="bg1"/>
                </a:solidFill>
                <a:ea typeface="微软雅黑" panose="020B0503020204020204" pitchFamily="34" charset="-122"/>
              </a:rPr>
              <a:t>More to be desired are they than gold, Yea, than much fine gold; Sweeter also than honey and the honeycomb.</a:t>
            </a:r>
          </a:p>
        </p:txBody>
      </p:sp>
    </p:spTree>
    <p:extLst>
      <p:ext uri="{BB962C8B-B14F-4D97-AF65-F5344CB8AC3E}">
        <p14:creationId xmlns:p14="http://schemas.microsoft.com/office/powerpoint/2010/main" val="3717207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約翰一書 </a:t>
            </a:r>
            <a:r>
              <a:rPr lang="en-US" altLang="zh-CN" sz="3600" b="1" u="sng" dirty="0">
                <a:solidFill>
                  <a:schemeClr val="bg1"/>
                </a:solidFill>
                <a:ea typeface="微软雅黑" panose="020B0503020204020204" pitchFamily="34" charset="-122"/>
              </a:rPr>
              <a:t>1 John 1:4】</a:t>
            </a:r>
          </a:p>
          <a:p>
            <a:pPr algn="l">
              <a:lnSpc>
                <a:spcPct val="114000"/>
              </a:lnSpc>
            </a:pPr>
            <a:r>
              <a:rPr lang="zh-CN" sz="3600" b="1" dirty="0">
                <a:solidFill>
                  <a:srgbClr val="FFFF00"/>
                </a:solidFill>
                <a:ea typeface="微软雅黑" panose="020B0503020204020204" pitchFamily="34" charset="-122"/>
              </a:rPr>
              <a:t>我們將這些話寫給你們，使你們（有古卷作“我們”）的喜樂充足。</a:t>
            </a:r>
          </a:p>
          <a:p>
            <a:pPr algn="l">
              <a:lnSpc>
                <a:spcPct val="114000"/>
              </a:lnSpc>
            </a:pPr>
            <a:r>
              <a:rPr lang="en-US" altLang="zh-CN" sz="3600" b="1" dirty="0">
                <a:solidFill>
                  <a:schemeClr val="bg1"/>
                </a:solidFill>
                <a:ea typeface="微软雅黑" panose="020B0503020204020204" pitchFamily="34" charset="-122"/>
              </a:rPr>
              <a:t>And these things we write to you that your joy may be full.</a:t>
            </a:r>
          </a:p>
        </p:txBody>
      </p:sp>
    </p:spTree>
    <p:extLst>
      <p:ext uri="{BB962C8B-B14F-4D97-AF65-F5344CB8AC3E}">
        <p14:creationId xmlns:p14="http://schemas.microsoft.com/office/powerpoint/2010/main" val="364846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7:37-39】</a:t>
            </a:r>
          </a:p>
          <a:p>
            <a:pPr algn="l">
              <a:lnSpc>
                <a:spcPct val="114000"/>
              </a:lnSpc>
            </a:pPr>
            <a:r>
              <a:rPr lang="en-US" altLang="zh-CN" sz="3600" b="1" dirty="0">
                <a:solidFill>
                  <a:srgbClr val="FFFF00"/>
                </a:solidFill>
                <a:ea typeface="微软雅黑" panose="020B0503020204020204" pitchFamily="34" charset="-122"/>
              </a:rPr>
              <a:t>37 </a:t>
            </a:r>
            <a:r>
              <a:rPr lang="zh-CN" sz="3600" b="1" dirty="0">
                <a:solidFill>
                  <a:srgbClr val="FFFF00"/>
                </a:solidFill>
                <a:ea typeface="微软雅黑" panose="020B0503020204020204" pitchFamily="34" charset="-122"/>
              </a:rPr>
              <a:t>節期的末日，就是最大之日，耶穌站著高聲說：“人若渴了，可以到我這裏來喝。</a:t>
            </a:r>
          </a:p>
          <a:p>
            <a:pPr algn="l">
              <a:lnSpc>
                <a:spcPct val="100000"/>
              </a:lnSpc>
            </a:pPr>
            <a:r>
              <a:rPr lang="en-US" altLang="zh-CN" sz="3600" b="1" dirty="0">
                <a:solidFill>
                  <a:schemeClr val="bg1"/>
                </a:solidFill>
                <a:ea typeface="微软雅黑" panose="020B0503020204020204" pitchFamily="34" charset="-122"/>
              </a:rPr>
              <a:t>On the last day, that great day of the feast, Jesus stood and cried out, saying, “If anyone thirsts, let him come to Me and drink.</a:t>
            </a:r>
          </a:p>
          <a:p>
            <a:pPr algn="l">
              <a:lnSpc>
                <a:spcPct val="114000"/>
              </a:lnSpc>
            </a:pPr>
            <a:r>
              <a:rPr lang="en-US" altLang="zh-CN" sz="3600" b="1" dirty="0">
                <a:solidFill>
                  <a:srgbClr val="FFFF00"/>
                </a:solidFill>
                <a:ea typeface="微软雅黑" panose="020B0503020204020204" pitchFamily="34" charset="-122"/>
              </a:rPr>
              <a:t>38 </a:t>
            </a:r>
            <a:r>
              <a:rPr lang="zh-CN" sz="3600" b="1" dirty="0">
                <a:solidFill>
                  <a:srgbClr val="FFFF00"/>
                </a:solidFill>
                <a:ea typeface="微软雅黑" panose="020B0503020204020204" pitchFamily="34" charset="-122"/>
              </a:rPr>
              <a:t>信我的人，就如經上所說，‘從他腹中要流出活水的江河來’。” </a:t>
            </a:r>
          </a:p>
          <a:p>
            <a:pPr algn="l">
              <a:lnSpc>
                <a:spcPct val="100000"/>
              </a:lnSpc>
            </a:pPr>
            <a:r>
              <a:rPr lang="en-US" altLang="zh-CN" sz="3600" b="1" dirty="0">
                <a:solidFill>
                  <a:schemeClr val="bg1"/>
                </a:solidFill>
                <a:ea typeface="微软雅黑" panose="020B0503020204020204" pitchFamily="34" charset="-122"/>
              </a:rPr>
              <a:t>He who believes in Me, as the Scripture has said, out of his heart will flow rivers of living water.”</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12:16-21】</a:t>
            </a:r>
          </a:p>
          <a:p>
            <a:pPr algn="l">
              <a:lnSpc>
                <a:spcPct val="114000"/>
              </a:lnSpc>
            </a:pPr>
            <a:r>
              <a:rPr lang="en-US" altLang="zh-CN" sz="3600" b="1" dirty="0">
                <a:solidFill>
                  <a:srgbClr val="FFFF00"/>
                </a:solidFill>
                <a:ea typeface="微软雅黑" panose="020B0503020204020204" pitchFamily="34" charset="-122"/>
              </a:rPr>
              <a:t>16 </a:t>
            </a:r>
            <a:r>
              <a:rPr lang="zh-CN" sz="3600" b="1" dirty="0">
                <a:solidFill>
                  <a:srgbClr val="FFFF00"/>
                </a:solidFill>
                <a:ea typeface="微软雅黑" panose="020B0503020204020204" pitchFamily="34" charset="-122"/>
              </a:rPr>
              <a:t>就用比喻對他們說：“有一個財主，田産豐盛，</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Then He spoke a parable to them, saying: “The ground of a certain rich man yielded plentifully.</a:t>
            </a:r>
          </a:p>
          <a:p>
            <a:pPr algn="l">
              <a:lnSpc>
                <a:spcPct val="114000"/>
              </a:lnSpc>
            </a:pPr>
            <a:r>
              <a:rPr lang="en-US" altLang="zh-CN" sz="3600" b="1" dirty="0">
                <a:solidFill>
                  <a:srgbClr val="FFFF00"/>
                </a:solidFill>
                <a:ea typeface="微软雅黑" panose="020B0503020204020204" pitchFamily="34" charset="-122"/>
              </a:rPr>
              <a:t>17 </a:t>
            </a:r>
            <a:r>
              <a:rPr lang="zh-CN" sz="3600" b="1" dirty="0">
                <a:solidFill>
                  <a:srgbClr val="FFFF00"/>
                </a:solidFill>
                <a:ea typeface="微软雅黑" panose="020B0503020204020204" pitchFamily="34" charset="-122"/>
              </a:rPr>
              <a:t>自己心裏思想說：‘我的出産沒有地方收藏，怎麽辦呢？’</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And he thought within himself, saying, ‘What shall I do, since I have no room to store my crops?’</a:t>
            </a:r>
          </a:p>
        </p:txBody>
      </p:sp>
    </p:spTree>
    <p:extLst>
      <p:ext uri="{BB962C8B-B14F-4D97-AF65-F5344CB8AC3E}">
        <p14:creationId xmlns:p14="http://schemas.microsoft.com/office/powerpoint/2010/main" val="25410265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200" b="1" u="sng" dirty="0">
                <a:solidFill>
                  <a:schemeClr val="bg1"/>
                </a:solidFill>
                <a:ea typeface="微软雅黑" panose="020B0503020204020204" pitchFamily="34" charset="-122"/>
              </a:rPr>
              <a:t>【</a:t>
            </a:r>
            <a:r>
              <a:rPr lang="zh-CN"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12:16-21】</a:t>
            </a:r>
          </a:p>
          <a:p>
            <a:pPr algn="l">
              <a:lnSpc>
                <a:spcPct val="114000"/>
              </a:lnSpc>
            </a:pPr>
            <a:r>
              <a:rPr lang="en-US" altLang="zh-CN" sz="3200" b="1" dirty="0">
                <a:solidFill>
                  <a:srgbClr val="FFFF00"/>
                </a:solidFill>
                <a:ea typeface="微软雅黑" panose="020B0503020204020204" pitchFamily="34" charset="-122"/>
              </a:rPr>
              <a:t>18 </a:t>
            </a:r>
            <a:r>
              <a:rPr lang="zh-CN" sz="3200" b="1" dirty="0">
                <a:solidFill>
                  <a:srgbClr val="FFFF00"/>
                </a:solidFill>
                <a:ea typeface="微软雅黑" panose="020B0503020204020204" pitchFamily="34" charset="-122"/>
              </a:rPr>
              <a:t>又說：‘我要這麽辦：要把我的倉房拆了，另蓋更大的，在那裏好收藏我一切的糧食和財物，</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So he said, ‘I will do this: I will pull down my barns and build greater, and there I will store all my crops and my goods.</a:t>
            </a:r>
          </a:p>
          <a:p>
            <a:pPr algn="l">
              <a:lnSpc>
                <a:spcPct val="114000"/>
              </a:lnSpc>
            </a:pPr>
            <a:r>
              <a:rPr lang="en-US" altLang="zh-CN" sz="3200" b="1" dirty="0">
                <a:solidFill>
                  <a:srgbClr val="FFFF00"/>
                </a:solidFill>
                <a:ea typeface="微软雅黑" panose="020B0503020204020204" pitchFamily="34" charset="-122"/>
              </a:rPr>
              <a:t>19 </a:t>
            </a:r>
            <a:r>
              <a:rPr lang="zh-CN" sz="3200" b="1" dirty="0">
                <a:solidFill>
                  <a:srgbClr val="FFFF00"/>
                </a:solidFill>
                <a:ea typeface="微软雅黑" panose="020B0503020204020204" pitchFamily="34" charset="-122"/>
              </a:rPr>
              <a:t>然後要對我的靈魂說：靈魂哪，你有許多財物積存，可作多年的費用，只管安安逸逸地吃喝快樂吧！’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I will say to my soul, “Soul, you have many goods laid up for many years; take your ease; eat, drink, and be merry.”’</a:t>
            </a:r>
          </a:p>
        </p:txBody>
      </p:sp>
    </p:spTree>
    <p:extLst>
      <p:ext uri="{BB962C8B-B14F-4D97-AF65-F5344CB8AC3E}">
        <p14:creationId xmlns:p14="http://schemas.microsoft.com/office/powerpoint/2010/main" val="39405254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12:16-21】</a:t>
            </a:r>
          </a:p>
          <a:p>
            <a:pPr algn="l">
              <a:lnSpc>
                <a:spcPct val="114000"/>
              </a:lnSpc>
            </a:pPr>
            <a:r>
              <a:rPr lang="en-US" altLang="zh-CN" sz="3600" b="1" dirty="0">
                <a:solidFill>
                  <a:srgbClr val="FFFF00"/>
                </a:solidFill>
                <a:ea typeface="微软雅黑" panose="020B0503020204020204" pitchFamily="34" charset="-122"/>
              </a:rPr>
              <a:t>20 </a:t>
            </a:r>
            <a:r>
              <a:rPr lang="zh-CN" sz="3600" b="1" dirty="0">
                <a:solidFill>
                  <a:srgbClr val="FFFF00"/>
                </a:solidFill>
                <a:ea typeface="微软雅黑" panose="020B0503020204020204" pitchFamily="34" charset="-122"/>
              </a:rPr>
              <a:t>神却對他說：‘無知的人哪，今夜必要你的靈魂，你所預備的要歸誰呢？’</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But God said to him, ‘Fool! This night your soul will be required of you; then whose will those things be which you have provided?’</a:t>
            </a:r>
          </a:p>
          <a:p>
            <a:pPr algn="l">
              <a:lnSpc>
                <a:spcPct val="114000"/>
              </a:lnSpc>
            </a:pPr>
            <a:r>
              <a:rPr lang="en-US" altLang="zh-CN" sz="3600" b="1" dirty="0">
                <a:solidFill>
                  <a:srgbClr val="FFFF00"/>
                </a:solidFill>
                <a:ea typeface="微软雅黑" panose="020B0503020204020204" pitchFamily="34" charset="-122"/>
              </a:rPr>
              <a:t>21 </a:t>
            </a:r>
            <a:r>
              <a:rPr lang="zh-CN" sz="3600" b="1" dirty="0">
                <a:solidFill>
                  <a:srgbClr val="FFFF00"/>
                </a:solidFill>
                <a:ea typeface="微软雅黑" panose="020B0503020204020204" pitchFamily="34" charset="-122"/>
              </a:rPr>
              <a:t>凡爲自己積財，在　神面前却不富足的，也是這樣。”</a:t>
            </a:r>
          </a:p>
          <a:p>
            <a:pPr algn="l">
              <a:lnSpc>
                <a:spcPct val="114000"/>
              </a:lnSpc>
            </a:pPr>
            <a:r>
              <a:rPr lang="zh-CN"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So is he who lays up treasure for himself, and is not rich toward God.”</a:t>
            </a:r>
          </a:p>
        </p:txBody>
      </p:sp>
    </p:spTree>
    <p:extLst>
      <p:ext uri="{BB962C8B-B14F-4D97-AF65-F5344CB8AC3E}">
        <p14:creationId xmlns:p14="http://schemas.microsoft.com/office/powerpoint/2010/main" val="3238598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阿摩司書 </a:t>
            </a:r>
            <a:r>
              <a:rPr lang="en-US" altLang="zh-CN" sz="3600" b="1" u="sng" dirty="0">
                <a:solidFill>
                  <a:schemeClr val="bg1"/>
                </a:solidFill>
                <a:ea typeface="微软雅黑" panose="020B0503020204020204" pitchFamily="34" charset="-122"/>
              </a:rPr>
              <a:t>Amos 8:11】</a:t>
            </a:r>
          </a:p>
          <a:p>
            <a:pPr algn="l">
              <a:lnSpc>
                <a:spcPct val="114000"/>
              </a:lnSpc>
            </a:pPr>
            <a:r>
              <a:rPr lang="zh-CN" sz="3600" b="1" dirty="0">
                <a:solidFill>
                  <a:srgbClr val="FFFF00"/>
                </a:solidFill>
                <a:ea typeface="微软雅黑" panose="020B0503020204020204" pitchFamily="34" charset="-122"/>
              </a:rPr>
              <a:t>主耶和華說：“日子將到，我必命饑荒降在地上。人饑餓非因無餅，乾渴非因無水，乃因不聽耶和華的話。</a:t>
            </a:r>
          </a:p>
          <a:p>
            <a:pPr algn="l">
              <a:lnSpc>
                <a:spcPct val="114000"/>
              </a:lnSpc>
            </a:pPr>
            <a:r>
              <a:rPr lang="zh-CN"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Behold, the days are coming,” says the Lord God, “That I will send a famine on the land, Not a famine of bread, Nor a thirst for water, But of hearing the words of the Lord.</a:t>
            </a:r>
          </a:p>
        </p:txBody>
      </p:sp>
    </p:spTree>
    <p:extLst>
      <p:ext uri="{BB962C8B-B14F-4D97-AF65-F5344CB8AC3E}">
        <p14:creationId xmlns:p14="http://schemas.microsoft.com/office/powerpoint/2010/main" val="41076863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7:37-39】</a:t>
            </a:r>
          </a:p>
          <a:p>
            <a:pPr algn="l">
              <a:lnSpc>
                <a:spcPct val="114000"/>
              </a:lnSpc>
            </a:pPr>
            <a:r>
              <a:rPr lang="en-US" altLang="zh-CN" sz="3600" b="1" dirty="0">
                <a:solidFill>
                  <a:srgbClr val="FFFF00"/>
                </a:solidFill>
                <a:ea typeface="微软雅黑" panose="020B0503020204020204" pitchFamily="34" charset="-122"/>
              </a:rPr>
              <a:t>37 </a:t>
            </a:r>
            <a:r>
              <a:rPr lang="zh-CN" sz="3600" b="1" dirty="0">
                <a:solidFill>
                  <a:srgbClr val="FFFF00"/>
                </a:solidFill>
                <a:ea typeface="微软雅黑" panose="020B0503020204020204" pitchFamily="34" charset="-122"/>
              </a:rPr>
              <a:t>節期的末日，就是最大之日，耶穌站著高聲說：“人若渴了，可以到我這裏來喝。</a:t>
            </a:r>
          </a:p>
          <a:p>
            <a:pPr algn="l">
              <a:lnSpc>
                <a:spcPct val="100000"/>
              </a:lnSpc>
            </a:pPr>
            <a:r>
              <a:rPr lang="en-US" altLang="zh-CN" sz="3600" b="1" dirty="0">
                <a:solidFill>
                  <a:schemeClr val="bg1"/>
                </a:solidFill>
                <a:ea typeface="微软雅黑" panose="020B0503020204020204" pitchFamily="34" charset="-122"/>
              </a:rPr>
              <a:t>On the last day, that great day of the feast, Jesus stood and cried out, saying, “If anyone thirsts, let him come to Me and drink.</a:t>
            </a:r>
          </a:p>
          <a:p>
            <a:pPr algn="l">
              <a:lnSpc>
                <a:spcPct val="114000"/>
              </a:lnSpc>
            </a:pPr>
            <a:r>
              <a:rPr lang="en-US" altLang="zh-CN" sz="3600" b="1" dirty="0">
                <a:solidFill>
                  <a:srgbClr val="FFFF00"/>
                </a:solidFill>
                <a:ea typeface="微软雅黑" panose="020B0503020204020204" pitchFamily="34" charset="-122"/>
              </a:rPr>
              <a:t>38 </a:t>
            </a:r>
            <a:r>
              <a:rPr lang="zh-CN" sz="3600" b="1" dirty="0">
                <a:solidFill>
                  <a:srgbClr val="FFFF00"/>
                </a:solidFill>
                <a:ea typeface="微软雅黑" panose="020B0503020204020204" pitchFamily="34" charset="-122"/>
              </a:rPr>
              <a:t>信我的人，就如經上所說，‘從他腹中要流出活水的江河來’。” </a:t>
            </a:r>
          </a:p>
          <a:p>
            <a:pPr algn="l">
              <a:lnSpc>
                <a:spcPct val="100000"/>
              </a:lnSpc>
            </a:pPr>
            <a:r>
              <a:rPr lang="en-US" altLang="zh-CN" sz="3600" b="1" dirty="0">
                <a:solidFill>
                  <a:schemeClr val="bg1"/>
                </a:solidFill>
                <a:ea typeface="微软雅黑" panose="020B0503020204020204" pitchFamily="34" charset="-122"/>
              </a:rPr>
              <a:t>He who believes in Me, as the Scripture has said, out of his heart will flow rivers of living water.”</a:t>
            </a:r>
          </a:p>
        </p:txBody>
      </p:sp>
    </p:spTree>
    <p:extLst>
      <p:ext uri="{BB962C8B-B14F-4D97-AF65-F5344CB8AC3E}">
        <p14:creationId xmlns:p14="http://schemas.microsoft.com/office/powerpoint/2010/main" val="11538946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7:37-39】</a:t>
            </a:r>
          </a:p>
          <a:p>
            <a:pPr algn="l">
              <a:lnSpc>
                <a:spcPct val="114000"/>
              </a:lnSpc>
            </a:pPr>
            <a:r>
              <a:rPr lang="en-US" altLang="zh-CN" sz="3600" b="1" dirty="0">
                <a:solidFill>
                  <a:srgbClr val="FFFF00"/>
                </a:solidFill>
                <a:ea typeface="微软雅黑" panose="020B0503020204020204" pitchFamily="34" charset="-122"/>
              </a:rPr>
              <a:t>39 </a:t>
            </a:r>
            <a:r>
              <a:rPr lang="zh-CN" sz="3600" b="1" dirty="0">
                <a:solidFill>
                  <a:srgbClr val="FFFF00"/>
                </a:solidFill>
                <a:ea typeface="微软雅黑" panose="020B0503020204020204" pitchFamily="34" charset="-122"/>
              </a:rPr>
              <a:t>耶穌這話是指著信祂之人要受聖靈說的，那時還沒有賜下聖靈來，因爲耶穌尚未得著榮耀。</a:t>
            </a:r>
          </a:p>
          <a:p>
            <a:pPr algn="l">
              <a:lnSpc>
                <a:spcPct val="114000"/>
              </a:lnSpc>
            </a:pPr>
            <a:r>
              <a:rPr lang="en-US" altLang="zh-CN" sz="3600" b="1" dirty="0">
                <a:solidFill>
                  <a:schemeClr val="bg1"/>
                </a:solidFill>
                <a:ea typeface="微软雅黑" panose="020B0503020204020204" pitchFamily="34" charset="-122"/>
              </a:rPr>
              <a:t>But this He spoke concerning the Spirit, whom those believing in Him would receive; for the Holy Spirit was not yet given, because Jesus was not yet glorified.</a:t>
            </a:r>
          </a:p>
        </p:txBody>
      </p:sp>
    </p:spTree>
    <p:extLst>
      <p:ext uri="{BB962C8B-B14F-4D97-AF65-F5344CB8AC3E}">
        <p14:creationId xmlns:p14="http://schemas.microsoft.com/office/powerpoint/2010/main" val="34463346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6:63】</a:t>
            </a:r>
          </a:p>
          <a:p>
            <a:pPr algn="l">
              <a:lnSpc>
                <a:spcPct val="114000"/>
              </a:lnSpc>
            </a:pPr>
            <a:r>
              <a:rPr lang="zh-CN" sz="3600" b="1" dirty="0">
                <a:solidFill>
                  <a:srgbClr val="FFFF00"/>
                </a:solidFill>
                <a:ea typeface="微软雅黑" panose="020B0503020204020204" pitchFamily="34" charset="-122"/>
              </a:rPr>
              <a:t>叫人活著的乃是靈，肉體是無益的。我對你們所說的話就是靈，就是生命。</a:t>
            </a:r>
          </a:p>
          <a:p>
            <a:pPr algn="l">
              <a:lnSpc>
                <a:spcPct val="114000"/>
              </a:lnSpc>
            </a:pPr>
            <a:r>
              <a:rPr lang="en-US" altLang="zh-CN" sz="3600" b="1" dirty="0">
                <a:solidFill>
                  <a:schemeClr val="bg1"/>
                </a:solidFill>
                <a:ea typeface="微软雅黑" panose="020B0503020204020204" pitchFamily="34" charset="-122"/>
              </a:rPr>
              <a:t>It is the Spirit who gives life; the flesh profits nothing. The words that I speak to you are spirit, and they are life.</a:t>
            </a:r>
          </a:p>
        </p:txBody>
      </p:sp>
    </p:spTree>
    <p:extLst>
      <p:ext uri="{BB962C8B-B14F-4D97-AF65-F5344CB8AC3E}">
        <p14:creationId xmlns:p14="http://schemas.microsoft.com/office/powerpoint/2010/main" val="17206617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4:12】</a:t>
            </a:r>
            <a:r>
              <a:rPr lang="zh-CN" sz="3600" b="1" u="sng" dirty="0">
                <a:solidFill>
                  <a:schemeClr val="bg1"/>
                </a:solidFill>
                <a:ea typeface="微软雅黑" panose="020B0503020204020204" pitchFamily="34" charset="-122"/>
              </a:rPr>
              <a:t>　</a:t>
            </a:r>
          </a:p>
          <a:p>
            <a:pPr algn="l">
              <a:lnSpc>
                <a:spcPct val="114000"/>
              </a:lnSpc>
            </a:pPr>
            <a:r>
              <a:rPr lang="zh-CN" sz="3600" b="1" dirty="0">
                <a:solidFill>
                  <a:srgbClr val="FFFF00"/>
                </a:solidFill>
                <a:ea typeface="微软雅黑" panose="020B0503020204020204" pitchFamily="34" charset="-122"/>
              </a:rPr>
              <a:t>神的道是活潑的，是有功效的，比一切兩刃的劍更快，甚至魂與靈、骨節與骨髓，都能刺入、剖開，連心中的思念和主意都能辨明。</a:t>
            </a:r>
          </a:p>
          <a:p>
            <a:pPr algn="l">
              <a:lnSpc>
                <a:spcPct val="114000"/>
              </a:lnSpc>
            </a:pPr>
            <a:r>
              <a:rPr lang="en-US" altLang="zh-CN" sz="3600" b="1" dirty="0">
                <a:solidFill>
                  <a:schemeClr val="bg1"/>
                </a:solidFill>
                <a:ea typeface="微软雅黑" panose="020B0503020204020204" pitchFamily="34" charset="-122"/>
              </a:rPr>
              <a:t>For the word of God is living and powerful, and sharper than any two-edged sword, piercing even to the division of soul and spirit, and of joints and marrow, and is a discerner of the thoughts and intents of the heart.</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800678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啓示錄 </a:t>
            </a:r>
            <a:r>
              <a:rPr lang="en-US" altLang="zh-CN" sz="3600" b="1" u="sng" dirty="0">
                <a:solidFill>
                  <a:schemeClr val="bg1"/>
                </a:solidFill>
                <a:ea typeface="微软雅黑" panose="020B0503020204020204" pitchFamily="34" charset="-122"/>
              </a:rPr>
              <a:t>Revelation 2:16-17a】</a:t>
            </a:r>
          </a:p>
          <a:p>
            <a:pPr algn="l">
              <a:lnSpc>
                <a:spcPct val="114000"/>
              </a:lnSpc>
            </a:pPr>
            <a:r>
              <a:rPr lang="zh-CN" sz="3600" b="1" dirty="0">
                <a:solidFill>
                  <a:srgbClr val="FFFF00"/>
                </a:solidFill>
                <a:ea typeface="微软雅黑" panose="020B0503020204020204" pitchFamily="34" charset="-122"/>
              </a:rPr>
              <a:t>所以你當悔改，若不悔改，我就快臨到你那裏，用我口中的劍攻擊他們。聖靈向衆教會所說的話，凡有耳的，就應當聽</a:t>
            </a:r>
            <a:r>
              <a:rPr lang="en-US" altLang="zh-CN" sz="3600" b="1" dirty="0">
                <a:solidFill>
                  <a:srgbClr val="FFFF00"/>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Repent, or else I will come to you quickly and will fight against them with the sword of My mouth. He who has an ear, let him hear what the Spirit says to the churches.</a:t>
            </a:r>
          </a:p>
        </p:txBody>
      </p:sp>
    </p:spTree>
    <p:extLst>
      <p:ext uri="{BB962C8B-B14F-4D97-AF65-F5344CB8AC3E}">
        <p14:creationId xmlns:p14="http://schemas.microsoft.com/office/powerpoint/2010/main" val="1671814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7:37-39】</a:t>
            </a:r>
          </a:p>
          <a:p>
            <a:pPr algn="l">
              <a:lnSpc>
                <a:spcPct val="114000"/>
              </a:lnSpc>
            </a:pPr>
            <a:r>
              <a:rPr lang="en-US" altLang="zh-CN" sz="3600" b="1" dirty="0">
                <a:solidFill>
                  <a:srgbClr val="FFFF00"/>
                </a:solidFill>
                <a:ea typeface="微软雅黑" panose="020B0503020204020204" pitchFamily="34" charset="-122"/>
              </a:rPr>
              <a:t>39 </a:t>
            </a:r>
            <a:r>
              <a:rPr lang="zh-CN" sz="3600" b="1" dirty="0">
                <a:solidFill>
                  <a:srgbClr val="FFFF00"/>
                </a:solidFill>
                <a:ea typeface="微软雅黑" panose="020B0503020204020204" pitchFamily="34" charset="-122"/>
              </a:rPr>
              <a:t>耶穌這話是指著信祂之人要受聖靈說的，那時還沒有賜下聖靈來，因爲耶穌尚未得著榮耀。</a:t>
            </a:r>
          </a:p>
          <a:p>
            <a:pPr algn="l">
              <a:lnSpc>
                <a:spcPct val="114000"/>
              </a:lnSpc>
            </a:pPr>
            <a:r>
              <a:rPr lang="en-US" altLang="zh-CN" sz="3600" b="1" dirty="0">
                <a:solidFill>
                  <a:schemeClr val="bg1"/>
                </a:solidFill>
                <a:ea typeface="微软雅黑" panose="020B0503020204020204" pitchFamily="34" charset="-122"/>
              </a:rPr>
              <a:t>But this He spoke concerning the Spirit, whom those believing in Him would receive; for the Holy Spirit was not yet given, because Jesus was not yet glorified.</a:t>
            </a:r>
          </a:p>
        </p:txBody>
      </p:sp>
    </p:spTree>
    <p:extLst>
      <p:ext uri="{BB962C8B-B14F-4D97-AF65-F5344CB8AC3E}">
        <p14:creationId xmlns:p14="http://schemas.microsoft.com/office/powerpoint/2010/main" val="1340500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6:63】</a:t>
            </a:r>
          </a:p>
          <a:p>
            <a:pPr algn="l">
              <a:lnSpc>
                <a:spcPct val="114000"/>
              </a:lnSpc>
            </a:pPr>
            <a:r>
              <a:rPr lang="zh-CN" sz="3600" b="1" dirty="0">
                <a:solidFill>
                  <a:srgbClr val="FFFF00"/>
                </a:solidFill>
                <a:ea typeface="微软雅黑" panose="020B0503020204020204" pitchFamily="34" charset="-122"/>
              </a:rPr>
              <a:t>叫人活著的乃是靈，肉體是無益的。我對你們所說的話就是靈，就是生命。</a:t>
            </a:r>
          </a:p>
          <a:p>
            <a:pPr algn="l">
              <a:lnSpc>
                <a:spcPct val="114000"/>
              </a:lnSpc>
            </a:pPr>
            <a:r>
              <a:rPr lang="en-US" altLang="zh-CN" sz="3600" b="1" dirty="0">
                <a:solidFill>
                  <a:schemeClr val="bg1"/>
                </a:solidFill>
                <a:ea typeface="微软雅黑" panose="020B0503020204020204" pitchFamily="34" charset="-122"/>
              </a:rPr>
              <a:t>It is the Spirit who gives life; the flesh profits nothing. The words that I speak to you are spirit, and they are life.</a:t>
            </a:r>
          </a:p>
        </p:txBody>
      </p:sp>
    </p:spTree>
    <p:extLst>
      <p:ext uri="{BB962C8B-B14F-4D97-AF65-F5344CB8AC3E}">
        <p14:creationId xmlns:p14="http://schemas.microsoft.com/office/powerpoint/2010/main" val="3668022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14:26】</a:t>
            </a:r>
          </a:p>
          <a:p>
            <a:pPr algn="l">
              <a:lnSpc>
                <a:spcPct val="114000"/>
              </a:lnSpc>
            </a:pPr>
            <a:r>
              <a:rPr lang="zh-CN" sz="3600" b="1" dirty="0">
                <a:solidFill>
                  <a:srgbClr val="FFFF00"/>
                </a:solidFill>
                <a:ea typeface="微软雅黑" panose="020B0503020204020204" pitchFamily="34" charset="-122"/>
              </a:rPr>
              <a:t>但保惠師，就是父因我的名所要差來的聖靈，祂要將一切的事指教你們，幷且要叫你們想起我對你們所說的一切話。</a:t>
            </a:r>
          </a:p>
          <a:p>
            <a:pPr algn="l">
              <a:lnSpc>
                <a:spcPct val="114000"/>
              </a:lnSpc>
            </a:pPr>
            <a:r>
              <a:rPr lang="en-US" altLang="zh-CN" sz="3600" b="1" dirty="0">
                <a:solidFill>
                  <a:schemeClr val="bg1"/>
                </a:solidFill>
                <a:ea typeface="微软雅黑" panose="020B0503020204020204" pitchFamily="34" charset="-122"/>
              </a:rPr>
              <a:t>But the Helper, the Holy Spirit, whom the Father will send in My name, He will teach you all things, and bring to your remembrance all things that I said to you.</a:t>
            </a:r>
          </a:p>
        </p:txBody>
      </p:sp>
    </p:spTree>
    <p:extLst>
      <p:ext uri="{BB962C8B-B14F-4D97-AF65-F5344CB8AC3E}">
        <p14:creationId xmlns:p14="http://schemas.microsoft.com/office/powerpoint/2010/main" val="1709977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16:13-14】</a:t>
            </a:r>
          </a:p>
          <a:p>
            <a:pPr algn="l">
              <a:lnSpc>
                <a:spcPct val="114000"/>
              </a:lnSpc>
            </a:pPr>
            <a:r>
              <a:rPr lang="en-US" altLang="zh-CN" sz="3200" b="1" dirty="0">
                <a:solidFill>
                  <a:srgbClr val="FFFF00"/>
                </a:solidFill>
                <a:ea typeface="微软雅黑" panose="020B0503020204020204" pitchFamily="34" charset="-122"/>
              </a:rPr>
              <a:t>13 </a:t>
            </a:r>
            <a:r>
              <a:rPr lang="zh-CN" sz="3200" b="1" dirty="0">
                <a:solidFill>
                  <a:srgbClr val="FFFF00"/>
                </a:solidFill>
                <a:ea typeface="微软雅黑" panose="020B0503020204020204" pitchFamily="34" charset="-122"/>
              </a:rPr>
              <a:t>只等真理的聖靈來了，祂要引導你們明白（原文作“進入”）一切的真理；因爲祂不是憑自己說的，乃是把祂所聽見的都說出來，幷要把將來的事告訴你們。</a:t>
            </a:r>
          </a:p>
          <a:p>
            <a:pPr algn="l">
              <a:lnSpc>
                <a:spcPct val="100000"/>
              </a:lnSpc>
            </a:pPr>
            <a:r>
              <a:rPr lang="en-US" altLang="zh-CN" sz="3200" b="1" dirty="0">
                <a:solidFill>
                  <a:schemeClr val="bg1"/>
                </a:solidFill>
                <a:ea typeface="微软雅黑" panose="020B0503020204020204" pitchFamily="34" charset="-122"/>
              </a:rPr>
              <a:t>However, when He, the Spirit of truth, has come, He will guide you into all truth; for He will not speak on His own authority, but whatever He hears He will speak; and He will tell you things to come.</a:t>
            </a:r>
          </a:p>
          <a:p>
            <a:pPr algn="l">
              <a:lnSpc>
                <a:spcPct val="114000"/>
              </a:lnSpc>
            </a:pPr>
            <a:r>
              <a:rPr lang="en-US" altLang="zh-CN" sz="3200" b="1" dirty="0">
                <a:solidFill>
                  <a:srgbClr val="FFFF00"/>
                </a:solidFill>
                <a:ea typeface="微软雅黑" panose="020B0503020204020204" pitchFamily="34" charset="-122"/>
              </a:rPr>
              <a:t>14 </a:t>
            </a:r>
            <a:r>
              <a:rPr lang="zh-CN" sz="3200" b="1" dirty="0">
                <a:solidFill>
                  <a:srgbClr val="FFFF00"/>
                </a:solidFill>
                <a:ea typeface="微软雅黑" panose="020B0503020204020204" pitchFamily="34" charset="-122"/>
              </a:rPr>
              <a:t>祂要榮耀我，因爲祂要將受于我的告訴你們。</a:t>
            </a:r>
          </a:p>
          <a:p>
            <a:pPr algn="l">
              <a:lnSpc>
                <a:spcPct val="100000"/>
              </a:lnSpc>
            </a:pPr>
            <a:r>
              <a:rPr lang="en-US" altLang="zh-CN" sz="3200" b="1" dirty="0">
                <a:solidFill>
                  <a:schemeClr val="bg1"/>
                </a:solidFill>
                <a:ea typeface="微软雅黑" panose="020B0503020204020204" pitchFamily="34" charset="-122"/>
              </a:rPr>
              <a:t>He will glorify Me, for He will take of what is Mine and declare it to you.</a:t>
            </a:r>
          </a:p>
        </p:txBody>
      </p:sp>
    </p:spTree>
    <p:extLst>
      <p:ext uri="{BB962C8B-B14F-4D97-AF65-F5344CB8AC3E}">
        <p14:creationId xmlns:p14="http://schemas.microsoft.com/office/powerpoint/2010/main" val="4093132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7:21-23】</a:t>
            </a:r>
          </a:p>
          <a:p>
            <a:pPr algn="l">
              <a:lnSpc>
                <a:spcPct val="114000"/>
              </a:lnSpc>
            </a:pPr>
            <a:r>
              <a:rPr lang="en-US" altLang="zh-CN" sz="3200" b="1" dirty="0">
                <a:solidFill>
                  <a:srgbClr val="FFFF00"/>
                </a:solidFill>
                <a:ea typeface="微软雅黑" panose="020B0503020204020204" pitchFamily="34" charset="-122"/>
              </a:rPr>
              <a:t>21 “</a:t>
            </a:r>
            <a:r>
              <a:rPr lang="zh-CN" sz="3200" b="1" dirty="0">
                <a:solidFill>
                  <a:srgbClr val="FFFF00"/>
                </a:solidFill>
                <a:ea typeface="微软雅黑" panose="020B0503020204020204" pitchFamily="34" charset="-122"/>
              </a:rPr>
              <a:t>凡稱呼我‘主啊，主啊’的人，不能都進天國；惟獨遵行我天父旨意的人，才能進去。</a:t>
            </a:r>
            <a:endParaRPr lang="en-US" altLang="zh-CN" sz="3200" b="1" dirty="0">
              <a:solidFill>
                <a:srgbClr val="FFFF00"/>
              </a:solidFill>
              <a:ea typeface="微软雅黑" panose="020B0503020204020204" pitchFamily="34" charset="-122"/>
            </a:endParaRPr>
          </a:p>
          <a:p>
            <a:pPr algn="l">
              <a:lnSpc>
                <a:spcPct val="100000"/>
              </a:lnSpc>
            </a:pPr>
            <a:r>
              <a:rPr lang="zh-CN"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Not everyone who says to Me, ‘Lord, Lord,’ shall enter the kingdom of heaven, but he who does the will of My Father in heaven.</a:t>
            </a:r>
          </a:p>
          <a:p>
            <a:pPr algn="l">
              <a:lnSpc>
                <a:spcPct val="114000"/>
              </a:lnSpc>
            </a:pPr>
            <a:r>
              <a:rPr lang="en-US" altLang="zh-CN" sz="3200" b="1" dirty="0">
                <a:solidFill>
                  <a:srgbClr val="FFFF00"/>
                </a:solidFill>
                <a:ea typeface="微软雅黑" panose="020B0503020204020204" pitchFamily="34" charset="-122"/>
              </a:rPr>
              <a:t>22 </a:t>
            </a:r>
            <a:r>
              <a:rPr lang="zh-CN" sz="3200" b="1" dirty="0">
                <a:solidFill>
                  <a:srgbClr val="FFFF00"/>
                </a:solidFill>
                <a:ea typeface="微软雅黑" panose="020B0503020204020204" pitchFamily="34" charset="-122"/>
              </a:rPr>
              <a:t>當那日，必有許多人對我說：‘主啊，主啊，我們不是奉你的名傳道，奉你的名趕鬼，奉你的名行許多异能嗎？’</a:t>
            </a:r>
          </a:p>
          <a:p>
            <a:pPr algn="l">
              <a:lnSpc>
                <a:spcPct val="100000"/>
              </a:lnSpc>
            </a:pPr>
            <a:r>
              <a:rPr lang="en-US" altLang="zh-CN" sz="3200" b="1" dirty="0">
                <a:solidFill>
                  <a:schemeClr val="bg1"/>
                </a:solidFill>
                <a:ea typeface="微软雅黑" panose="020B0503020204020204" pitchFamily="34" charset="-122"/>
              </a:rPr>
              <a:t>Many will say to Me in that day, ‘Lord, Lord, have we not prophesied in Your name, cast out demons in Your name, and done many wonders in Your name?’</a:t>
            </a:r>
          </a:p>
        </p:txBody>
      </p:sp>
    </p:spTree>
    <p:extLst>
      <p:ext uri="{BB962C8B-B14F-4D97-AF65-F5344CB8AC3E}">
        <p14:creationId xmlns:p14="http://schemas.microsoft.com/office/powerpoint/2010/main" val="667801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7:21-23】</a:t>
            </a:r>
          </a:p>
          <a:p>
            <a:pPr algn="l">
              <a:lnSpc>
                <a:spcPct val="114000"/>
              </a:lnSpc>
            </a:pPr>
            <a:r>
              <a:rPr lang="en-US" altLang="zh-CN" sz="3600" b="1" dirty="0">
                <a:solidFill>
                  <a:srgbClr val="FFFF00"/>
                </a:solidFill>
                <a:ea typeface="微软雅黑" panose="020B0503020204020204" pitchFamily="34" charset="-122"/>
              </a:rPr>
              <a:t>23 </a:t>
            </a:r>
            <a:r>
              <a:rPr lang="zh-CN" sz="3600" b="1" dirty="0">
                <a:solidFill>
                  <a:srgbClr val="FFFF00"/>
                </a:solidFill>
                <a:ea typeface="微软雅黑" panose="020B0503020204020204" pitchFamily="34" charset="-122"/>
              </a:rPr>
              <a:t>我就明明地告訴他們說：‘我從來不認識你們，你們這些作惡的人，離開我去吧！’”</a:t>
            </a:r>
          </a:p>
          <a:p>
            <a:pPr algn="l">
              <a:lnSpc>
                <a:spcPct val="114000"/>
              </a:lnSpc>
            </a:pPr>
            <a:r>
              <a:rPr lang="en-US" altLang="zh-CN" sz="3600" b="1" dirty="0">
                <a:solidFill>
                  <a:schemeClr val="bg1"/>
                </a:solidFill>
                <a:ea typeface="微软雅黑" panose="020B0503020204020204" pitchFamily="34" charset="-122"/>
              </a:rPr>
              <a:t>And then I will declare to them, ‘I never knew you; depart from Me, you who practice lawlessness!’</a:t>
            </a:r>
          </a:p>
        </p:txBody>
      </p:sp>
    </p:spTree>
    <p:extLst>
      <p:ext uri="{BB962C8B-B14F-4D97-AF65-F5344CB8AC3E}">
        <p14:creationId xmlns:p14="http://schemas.microsoft.com/office/powerpoint/2010/main" val="3016134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numCol="1">
            <a:noAutofit/>
          </a:bodyPr>
          <a:lstStyle/>
          <a:p>
            <a:pPr algn="l">
              <a:lnSpc>
                <a:spcPct val="114000"/>
              </a:lnSpc>
            </a:pPr>
            <a:r>
              <a:rPr lang="en-US" altLang="zh-CN" sz="3600" b="1" u="sng" dirty="0">
                <a:solidFill>
                  <a:schemeClr val="bg1"/>
                </a:solidFill>
                <a:ea typeface="微软雅黑" panose="020B0503020204020204" pitchFamily="34" charset="-122"/>
              </a:rPr>
              <a:t>【</a:t>
            </a:r>
            <a:r>
              <a:rPr lang="zh-CN"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119:11】</a:t>
            </a:r>
          </a:p>
          <a:p>
            <a:pPr algn="l">
              <a:lnSpc>
                <a:spcPct val="114000"/>
              </a:lnSpc>
            </a:pPr>
            <a:r>
              <a:rPr lang="zh-CN" sz="3600" b="1" dirty="0">
                <a:solidFill>
                  <a:srgbClr val="FFFF00"/>
                </a:solidFill>
                <a:ea typeface="微软雅黑" panose="020B0503020204020204" pitchFamily="34" charset="-122"/>
              </a:rPr>
              <a:t>我將你的話藏在心裏，免得我得罪你。</a:t>
            </a:r>
          </a:p>
          <a:p>
            <a:pPr algn="l">
              <a:lnSpc>
                <a:spcPct val="114000"/>
              </a:lnSpc>
            </a:pPr>
            <a:r>
              <a:rPr lang="en-US" altLang="zh-CN" sz="3600" b="1" dirty="0">
                <a:solidFill>
                  <a:schemeClr val="bg1"/>
                </a:solidFill>
                <a:ea typeface="微软雅黑" panose="020B0503020204020204" pitchFamily="34" charset="-122"/>
              </a:rPr>
              <a:t>Your word I have hidden in my heart, That I might not sin against You.</a:t>
            </a:r>
          </a:p>
        </p:txBody>
      </p:sp>
    </p:spTree>
    <p:extLst>
      <p:ext uri="{BB962C8B-B14F-4D97-AF65-F5344CB8AC3E}">
        <p14:creationId xmlns:p14="http://schemas.microsoft.com/office/powerpoint/2010/main" val="1503093340"/>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7431</TotalTime>
  <Words>2321</Words>
  <Application>Microsoft Office PowerPoint</Application>
  <PresentationFormat>On-screen Show (4:3)</PresentationFormat>
  <Paragraphs>105</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微软雅黑</vt:lpstr>
      <vt:lpstr>Arial</vt:lpstr>
      <vt:lpstr>Calibri</vt:lpstr>
      <vt:lpstr>Calibri Light</vt:lpstr>
      <vt:lpstr>Office 主题</vt:lpstr>
      <vt:lpstr>生命的活水 The Living Water of Life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623</cp:revision>
  <dcterms:created xsi:type="dcterms:W3CDTF">2018-02-16T18:09:56Z</dcterms:created>
  <dcterms:modified xsi:type="dcterms:W3CDTF">2021-01-25T00:01:19Z</dcterms:modified>
</cp:coreProperties>
</file>