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739" r:id="rId4"/>
    <p:sldId id="2740" r:id="rId5"/>
    <p:sldId id="2741" r:id="rId6"/>
    <p:sldId id="2742" r:id="rId7"/>
    <p:sldId id="2743" r:id="rId8"/>
    <p:sldId id="2744" r:id="rId9"/>
    <p:sldId id="2745" r:id="rId10"/>
    <p:sldId id="2746" r:id="rId11"/>
    <p:sldId id="2747" r:id="rId12"/>
    <p:sldId id="2748" r:id="rId13"/>
    <p:sldId id="2749" r:id="rId14"/>
    <p:sldId id="2726" r:id="rId15"/>
    <p:sldId id="2708" r:id="rId16"/>
    <p:sldId id="2750" r:id="rId17"/>
    <p:sldId id="2709" r:id="rId18"/>
    <p:sldId id="2692" r:id="rId19"/>
    <p:sldId id="2751" r:id="rId20"/>
    <p:sldId id="2693" r:id="rId21"/>
    <p:sldId id="2753" r:id="rId22"/>
    <p:sldId id="2754" r:id="rId23"/>
    <p:sldId id="2727" r:id="rId24"/>
    <p:sldId id="2710" r:id="rId25"/>
    <p:sldId id="2755" r:id="rId26"/>
    <p:sldId id="2696" r:id="rId27"/>
    <p:sldId id="2728" r:id="rId28"/>
    <p:sldId id="2711" r:id="rId29"/>
    <p:sldId id="2729" r:id="rId30"/>
    <p:sldId id="2756" r:id="rId31"/>
    <p:sldId id="2712" r:id="rId32"/>
    <p:sldId id="2757"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106" d="100"/>
          <a:sy n="106" d="100"/>
        </p:scale>
        <p:origin x="222"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2021/1/31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沒人像祂那樣說話</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No Man Ever Spoke Like This Man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1/31/2021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14:3-6】</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便對他們說：“你們中間誰有驢或有牛在安息日掉在井裏，不立時拉它上來呢？” </a:t>
            </a:r>
          </a:p>
          <a:p>
            <a:pPr algn="l">
              <a:lnSpc>
                <a:spcPct val="114000"/>
              </a:lnSpc>
            </a:pPr>
            <a:r>
              <a:rPr lang="en-US" altLang="zh-CN" sz="3600" b="1" dirty="0">
                <a:solidFill>
                  <a:schemeClr val="bg1"/>
                </a:solidFill>
                <a:ea typeface="微软雅黑" panose="020B0503020204020204" pitchFamily="34" charset="-122"/>
              </a:rPr>
              <a:t>Then He answered them, saying, “Which of you, having a donkey or an ox that has fallen into a pit, will not immediately pull him out on the Sabbath day?”</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他們不能對答這話。</a:t>
            </a:r>
          </a:p>
          <a:p>
            <a:pPr algn="l">
              <a:lnSpc>
                <a:spcPct val="114000"/>
              </a:lnSpc>
            </a:pPr>
            <a:r>
              <a:rPr lang="en-US" altLang="zh-CN" sz="3600" b="1" dirty="0">
                <a:solidFill>
                  <a:schemeClr val="bg1"/>
                </a:solidFill>
                <a:ea typeface="微软雅黑" panose="020B0503020204020204" pitchFamily="34" charset="-122"/>
              </a:rPr>
              <a:t>And they could not answer Him regarding these things.</a:t>
            </a:r>
          </a:p>
        </p:txBody>
      </p:sp>
    </p:spTree>
    <p:extLst>
      <p:ext uri="{BB962C8B-B14F-4D97-AF65-F5344CB8AC3E}">
        <p14:creationId xmlns:p14="http://schemas.microsoft.com/office/powerpoint/2010/main" val="1291217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11:45-48】</a:t>
            </a:r>
          </a:p>
          <a:p>
            <a:pPr algn="l">
              <a:lnSpc>
                <a:spcPct val="114000"/>
              </a:lnSpc>
            </a:pPr>
            <a:r>
              <a:rPr lang="en-US" altLang="zh-CN" sz="3600" b="1" dirty="0">
                <a:solidFill>
                  <a:srgbClr val="FFFF00"/>
                </a:solidFill>
                <a:ea typeface="微软雅黑" panose="020B0503020204020204" pitchFamily="34" charset="-122"/>
              </a:rPr>
              <a:t>45 </a:t>
            </a:r>
            <a:r>
              <a:rPr lang="zh-CN" altLang="en-US" sz="3600" b="1" dirty="0">
                <a:solidFill>
                  <a:srgbClr val="FFFF00"/>
                </a:solidFill>
                <a:ea typeface="微软雅黑" panose="020B0503020204020204" pitchFamily="34" charset="-122"/>
              </a:rPr>
              <a:t>那些來看馬利亞的猶太人見了耶穌所作的事，就多有信祂的。</a:t>
            </a:r>
          </a:p>
          <a:p>
            <a:pPr algn="l">
              <a:lnSpc>
                <a:spcPct val="114000"/>
              </a:lnSpc>
            </a:pPr>
            <a:r>
              <a:rPr lang="en-US" altLang="zh-CN" sz="3600" b="1" dirty="0">
                <a:solidFill>
                  <a:schemeClr val="bg1"/>
                </a:solidFill>
                <a:ea typeface="微软雅黑" panose="020B0503020204020204" pitchFamily="34" charset="-122"/>
              </a:rPr>
              <a:t>Then many of the Jews who had come to Mary, and had seen the things Jesus did, believed in Him.</a:t>
            </a:r>
          </a:p>
          <a:p>
            <a:pPr algn="l">
              <a:lnSpc>
                <a:spcPct val="114000"/>
              </a:lnSpc>
            </a:pPr>
            <a:r>
              <a:rPr lang="en-US" altLang="zh-CN" sz="3600" b="1" dirty="0">
                <a:solidFill>
                  <a:srgbClr val="FFFF00"/>
                </a:solidFill>
                <a:ea typeface="微软雅黑" panose="020B0503020204020204" pitchFamily="34" charset="-122"/>
              </a:rPr>
              <a:t>46 </a:t>
            </a:r>
            <a:r>
              <a:rPr lang="zh-CN" altLang="en-US" sz="3600" b="1" dirty="0">
                <a:solidFill>
                  <a:srgbClr val="FFFF00"/>
                </a:solidFill>
                <a:ea typeface="微软雅黑" panose="020B0503020204020204" pitchFamily="34" charset="-122"/>
              </a:rPr>
              <a:t>但其中也有去見法利賽人的，將耶穌所作的事告訴他們。</a:t>
            </a:r>
          </a:p>
          <a:p>
            <a:pPr algn="l">
              <a:lnSpc>
                <a:spcPct val="114000"/>
              </a:lnSpc>
            </a:pPr>
            <a:r>
              <a:rPr lang="en-US" altLang="zh-CN" sz="3600" b="1" dirty="0">
                <a:solidFill>
                  <a:schemeClr val="bg1"/>
                </a:solidFill>
                <a:ea typeface="微软雅黑" panose="020B0503020204020204" pitchFamily="34" charset="-122"/>
              </a:rPr>
              <a:t>But some of them went away to the Pharisees and told them the things Jesus did.</a:t>
            </a:r>
          </a:p>
        </p:txBody>
      </p:sp>
    </p:spTree>
    <p:extLst>
      <p:ext uri="{BB962C8B-B14F-4D97-AF65-F5344CB8AC3E}">
        <p14:creationId xmlns:p14="http://schemas.microsoft.com/office/powerpoint/2010/main" val="74749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11:45-48】</a:t>
            </a:r>
          </a:p>
          <a:p>
            <a:pPr algn="l">
              <a:lnSpc>
                <a:spcPct val="114000"/>
              </a:lnSpc>
            </a:pPr>
            <a:r>
              <a:rPr lang="en-US" altLang="zh-CN" sz="3600" b="1" dirty="0">
                <a:solidFill>
                  <a:srgbClr val="FFFF00"/>
                </a:solidFill>
                <a:ea typeface="微软雅黑" panose="020B0503020204020204" pitchFamily="34" charset="-122"/>
              </a:rPr>
              <a:t>45 </a:t>
            </a:r>
            <a:r>
              <a:rPr lang="zh-CN" altLang="en-US" sz="3600" b="1" dirty="0">
                <a:solidFill>
                  <a:srgbClr val="FFFF00"/>
                </a:solidFill>
                <a:ea typeface="微软雅黑" panose="020B0503020204020204" pitchFamily="34" charset="-122"/>
              </a:rPr>
              <a:t>那些來看馬利亞的猶太人見了耶穌所作的事，就多有信祂的。</a:t>
            </a:r>
          </a:p>
          <a:p>
            <a:pPr algn="l">
              <a:lnSpc>
                <a:spcPct val="114000"/>
              </a:lnSpc>
            </a:pPr>
            <a:r>
              <a:rPr lang="en-US" altLang="zh-CN" sz="3600" b="1" dirty="0">
                <a:solidFill>
                  <a:schemeClr val="bg1"/>
                </a:solidFill>
                <a:ea typeface="微软雅黑" panose="020B0503020204020204" pitchFamily="34" charset="-122"/>
              </a:rPr>
              <a:t>Then many of the Jews who had come to Mary, and had seen the things Jesus did, believed in Him.</a:t>
            </a:r>
          </a:p>
          <a:p>
            <a:pPr algn="l">
              <a:lnSpc>
                <a:spcPct val="114000"/>
              </a:lnSpc>
            </a:pPr>
            <a:r>
              <a:rPr lang="en-US" altLang="zh-CN" sz="3600" b="1" dirty="0">
                <a:solidFill>
                  <a:srgbClr val="FFFF00"/>
                </a:solidFill>
                <a:ea typeface="微软雅黑" panose="020B0503020204020204" pitchFamily="34" charset="-122"/>
              </a:rPr>
              <a:t>46 </a:t>
            </a:r>
            <a:r>
              <a:rPr lang="zh-CN" altLang="en-US" sz="3600" b="1" dirty="0">
                <a:solidFill>
                  <a:srgbClr val="FFFF00"/>
                </a:solidFill>
                <a:ea typeface="微软雅黑" panose="020B0503020204020204" pitchFamily="34" charset="-122"/>
              </a:rPr>
              <a:t>但其中也有去見法利賽人的，將耶穌所作的事告訴他們。</a:t>
            </a:r>
          </a:p>
          <a:p>
            <a:pPr algn="l">
              <a:lnSpc>
                <a:spcPct val="114000"/>
              </a:lnSpc>
            </a:pPr>
            <a:r>
              <a:rPr lang="en-US" altLang="zh-CN" sz="3600" b="1" dirty="0">
                <a:solidFill>
                  <a:schemeClr val="bg1"/>
                </a:solidFill>
                <a:ea typeface="微软雅黑" panose="020B0503020204020204" pitchFamily="34" charset="-122"/>
              </a:rPr>
              <a:t>But some of them went away to the Pharisees and told them the things Jesus did.</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祭司長和法利賽人聚集公會，說：“這人行好些神迹，我們怎麽辦呢？</a:t>
            </a:r>
          </a:p>
          <a:p>
            <a:pPr algn="l">
              <a:lnSpc>
                <a:spcPct val="114000"/>
              </a:lnSpc>
            </a:pPr>
            <a:r>
              <a:rPr lang="en-US" altLang="zh-CN" sz="3600" b="1" dirty="0">
                <a:solidFill>
                  <a:schemeClr val="bg1"/>
                </a:solidFill>
                <a:ea typeface="微软雅黑" panose="020B0503020204020204" pitchFamily="34" charset="-122"/>
              </a:rPr>
              <a:t>Then the chief priests and the Pharisees gathered a council and said, “What shall we do? For this Man works many signs.</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若這樣由著祂，人人都要信祂，羅馬人也要來奪我們的地土和我們的百姓。”</a:t>
            </a:r>
          </a:p>
          <a:p>
            <a:pPr algn="l">
              <a:lnSpc>
                <a:spcPct val="114000"/>
              </a:lnSpc>
            </a:pPr>
            <a:r>
              <a:rPr lang="en-US" altLang="zh-CN" sz="3600" b="1" dirty="0">
                <a:solidFill>
                  <a:schemeClr val="bg1"/>
                </a:solidFill>
                <a:ea typeface="微软雅黑" panose="020B0503020204020204" pitchFamily="34" charset="-122"/>
              </a:rPr>
              <a:t>If we let Him alone like this, everyone will believe in Him, and the Romans will come and take away both our place and nation.”</a:t>
            </a:r>
          </a:p>
        </p:txBody>
      </p:sp>
    </p:spTree>
    <p:extLst>
      <p:ext uri="{BB962C8B-B14F-4D97-AF65-F5344CB8AC3E}">
        <p14:creationId xmlns:p14="http://schemas.microsoft.com/office/powerpoint/2010/main" val="4050418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11:45-48】</a:t>
            </a:r>
          </a:p>
          <a:p>
            <a:pPr algn="l">
              <a:lnSpc>
                <a:spcPct val="114000"/>
              </a:lnSpc>
            </a:pPr>
            <a:r>
              <a:rPr lang="en-US" altLang="zh-CN" sz="3600" b="1" dirty="0">
                <a:solidFill>
                  <a:srgbClr val="FFFF00"/>
                </a:solidFill>
                <a:ea typeface="微软雅黑" panose="020B0503020204020204" pitchFamily="34" charset="-122"/>
              </a:rPr>
              <a:t>47 </a:t>
            </a:r>
            <a:r>
              <a:rPr lang="zh-CN" altLang="en-US" sz="3600" b="1" dirty="0">
                <a:solidFill>
                  <a:srgbClr val="FFFF00"/>
                </a:solidFill>
                <a:ea typeface="微软雅黑" panose="020B0503020204020204" pitchFamily="34" charset="-122"/>
              </a:rPr>
              <a:t>祭司長和法利賽人聚集公會，說：“這人行好些神迹，我們怎麽辦呢？</a:t>
            </a:r>
          </a:p>
          <a:p>
            <a:pPr algn="l">
              <a:lnSpc>
                <a:spcPct val="100000"/>
              </a:lnSpc>
            </a:pPr>
            <a:r>
              <a:rPr lang="en-US" altLang="zh-CN" sz="3500" b="1" dirty="0">
                <a:solidFill>
                  <a:schemeClr val="bg1"/>
                </a:solidFill>
                <a:ea typeface="微软雅黑" panose="020B0503020204020204" pitchFamily="34" charset="-122"/>
              </a:rPr>
              <a:t>Then the chief priests and the Pharisees gathered a council and said, “What shall we do? For this Man works many signs.</a:t>
            </a:r>
          </a:p>
          <a:p>
            <a:pPr algn="l">
              <a:lnSpc>
                <a:spcPct val="114000"/>
              </a:lnSpc>
            </a:pPr>
            <a:r>
              <a:rPr lang="en-US" altLang="zh-CN" sz="3600" b="1" dirty="0">
                <a:solidFill>
                  <a:srgbClr val="FFFF00"/>
                </a:solidFill>
                <a:ea typeface="微软雅黑" panose="020B0503020204020204" pitchFamily="34" charset="-122"/>
              </a:rPr>
              <a:t>48 </a:t>
            </a:r>
            <a:r>
              <a:rPr lang="zh-CN" altLang="en-US" sz="3600" b="1" dirty="0">
                <a:solidFill>
                  <a:srgbClr val="FFFF00"/>
                </a:solidFill>
                <a:ea typeface="微软雅黑" panose="020B0503020204020204" pitchFamily="34" charset="-122"/>
              </a:rPr>
              <a:t>若這樣由著祂，人人都要信祂，羅馬人也要來奪我們的地土和我們的百姓。”</a:t>
            </a:r>
          </a:p>
          <a:p>
            <a:pPr algn="l">
              <a:lnSpc>
                <a:spcPct val="100000"/>
              </a:lnSpc>
            </a:pPr>
            <a:r>
              <a:rPr lang="en-US" altLang="zh-CN" sz="3500" b="1" dirty="0">
                <a:solidFill>
                  <a:schemeClr val="bg1"/>
                </a:solidFill>
                <a:ea typeface="微软雅黑" panose="020B0503020204020204" pitchFamily="34" charset="-122"/>
              </a:rPr>
              <a:t>If we let Him alone like this, everyone will believe in Him, and the Romans will come and take away both our place and nation.”</a:t>
            </a:r>
          </a:p>
        </p:txBody>
      </p:sp>
    </p:spTree>
    <p:extLst>
      <p:ext uri="{BB962C8B-B14F-4D97-AF65-F5344CB8AC3E}">
        <p14:creationId xmlns:p14="http://schemas.microsoft.com/office/powerpoint/2010/main" val="2275109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14:10】</a:t>
            </a:r>
          </a:p>
          <a:p>
            <a:pPr algn="l">
              <a:lnSpc>
                <a:spcPct val="114000"/>
              </a:lnSpc>
            </a:pPr>
            <a:r>
              <a:rPr lang="zh-CN" altLang="en-US" sz="3600" b="1" dirty="0">
                <a:solidFill>
                  <a:srgbClr val="FFFF00"/>
                </a:solidFill>
                <a:ea typeface="微软雅黑" panose="020B0503020204020204" pitchFamily="34" charset="-122"/>
              </a:rPr>
              <a:t>我在父裏面，父在我裏面，你不信嗎？我對你們所說的話，不是憑著自己說的，乃是住在我裏面的父作祂自己的事。</a:t>
            </a:r>
          </a:p>
          <a:p>
            <a:pPr algn="l">
              <a:lnSpc>
                <a:spcPct val="114000"/>
              </a:lnSpc>
            </a:pPr>
            <a:r>
              <a:rPr lang="en-US" altLang="zh-CN" sz="3600" b="1" dirty="0">
                <a:solidFill>
                  <a:schemeClr val="bg1"/>
                </a:solidFill>
                <a:ea typeface="微软雅黑" panose="020B0503020204020204" pitchFamily="34" charset="-122"/>
              </a:rPr>
              <a:t>Do you not believe that I am in the Father, and the Father in Me? The words that I speak to you I do not speak on My own authority; but the Father who dwells in Me does the works.</a:t>
            </a:r>
          </a:p>
        </p:txBody>
      </p:sp>
    </p:spTree>
    <p:extLst>
      <p:ext uri="{BB962C8B-B14F-4D97-AF65-F5344CB8AC3E}">
        <p14:creationId xmlns:p14="http://schemas.microsoft.com/office/powerpoint/2010/main" val="1340500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耶穌對他們說：“我實實在在地告訴你們：子憑著自己不能作什麽，惟有看見父所作的，子才能作；父所作的事，子也照樣作。</a:t>
            </a:r>
          </a:p>
          <a:p>
            <a:pPr algn="l">
              <a:lnSpc>
                <a:spcPct val="114000"/>
              </a:lnSpc>
            </a:pPr>
            <a:r>
              <a:rPr lang="en-US" altLang="zh-CN" sz="3600" b="1" dirty="0">
                <a:solidFill>
                  <a:schemeClr val="bg1"/>
                </a:solidFill>
                <a:ea typeface="微软雅黑" panose="020B0503020204020204" pitchFamily="34" charset="-122"/>
              </a:rPr>
              <a:t>Then Jesus answered and said to them, “Most assuredly, I say to you, the Son can do nothing of Himself, but what He sees the Father do; for whatever He does, the Son also does in like manner.</a:t>
            </a:r>
          </a:p>
        </p:txBody>
      </p:sp>
    </p:spTree>
    <p:extLst>
      <p:ext uri="{BB962C8B-B14F-4D97-AF65-F5344CB8AC3E}">
        <p14:creationId xmlns:p14="http://schemas.microsoft.com/office/powerpoint/2010/main" val="3668022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a:t>
            </a:r>
          </a:p>
          <a:p>
            <a:pPr algn="l">
              <a:lnSpc>
                <a:spcPct val="114000"/>
              </a:lnSpc>
            </a:pPr>
            <a:r>
              <a:rPr lang="en-US" altLang="zh-CN" sz="3600" b="1" dirty="0">
                <a:solidFill>
                  <a:srgbClr val="FFFF00"/>
                </a:solidFill>
                <a:ea typeface="微软雅黑" panose="020B0503020204020204" pitchFamily="34" charset="-122"/>
              </a:rPr>
              <a:t>30 “</a:t>
            </a:r>
            <a:r>
              <a:rPr lang="zh-CN" altLang="en-US" sz="3600" b="1" dirty="0">
                <a:solidFill>
                  <a:srgbClr val="FFFF00"/>
                </a:solidFill>
                <a:ea typeface="微软雅黑" panose="020B0503020204020204" pitchFamily="34" charset="-122"/>
              </a:rPr>
              <a:t>我憑著自己不能作什麽，我怎麽聽見，就怎麽審判。我的審判也是公平的，因爲我不求自己的意思，只求那差我來者的意思。”</a:t>
            </a:r>
            <a:r>
              <a:rPr lang="zh-CN" altLang="en-US"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I can of Myself do nothing. As I hear, I judge; and My judgment is righteous, because I do not seek My own will but the will of the Father who sent Me.</a:t>
            </a:r>
          </a:p>
          <a:p>
            <a:pPr algn="l">
              <a:lnSpc>
                <a:spcPct val="114000"/>
              </a:lnSpc>
            </a:pPr>
            <a:r>
              <a:rPr lang="en-US" altLang="zh-CN" sz="3600" b="1" dirty="0">
                <a:solidFill>
                  <a:srgbClr val="FFFF00"/>
                </a:solidFill>
                <a:ea typeface="微软雅黑" panose="020B0503020204020204" pitchFamily="34" charset="-122"/>
              </a:rPr>
              <a:t>41 “</a:t>
            </a:r>
            <a:r>
              <a:rPr lang="zh-CN" altLang="en-US" sz="3600" b="1" dirty="0">
                <a:solidFill>
                  <a:srgbClr val="FFFF00"/>
                </a:solidFill>
                <a:ea typeface="微软雅黑" panose="020B0503020204020204" pitchFamily="34" charset="-122"/>
              </a:rPr>
              <a:t>我不受從人來的榮耀。</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do not receive honor from men.</a:t>
            </a:r>
          </a:p>
        </p:txBody>
      </p:sp>
    </p:spTree>
    <p:extLst>
      <p:ext uri="{BB962C8B-B14F-4D97-AF65-F5344CB8AC3E}">
        <p14:creationId xmlns:p14="http://schemas.microsoft.com/office/powerpoint/2010/main" val="2631784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8:50a】</a:t>
            </a:r>
          </a:p>
          <a:p>
            <a:pPr algn="l">
              <a:lnSpc>
                <a:spcPct val="114000"/>
              </a:lnSpc>
            </a:pPr>
            <a:r>
              <a:rPr lang="zh-CN" altLang="en-US" sz="3600" b="1" dirty="0">
                <a:solidFill>
                  <a:srgbClr val="FFFF00"/>
                </a:solidFill>
                <a:ea typeface="微软雅黑" panose="020B0503020204020204" pitchFamily="34" charset="-122"/>
              </a:rPr>
              <a:t>我不求自己的榮耀</a:t>
            </a:r>
            <a:r>
              <a:rPr lang="en-US" altLang="zh-CN"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And I do not seek My own glory….</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8:54a】</a:t>
            </a:r>
          </a:p>
          <a:p>
            <a:pPr algn="l">
              <a:lnSpc>
                <a:spcPct val="114000"/>
              </a:lnSpc>
            </a:pPr>
            <a:r>
              <a:rPr lang="zh-CN" altLang="en-US" sz="3600" b="1" dirty="0">
                <a:solidFill>
                  <a:srgbClr val="FFFF00"/>
                </a:solidFill>
                <a:ea typeface="微软雅黑" panose="020B0503020204020204" pitchFamily="34" charset="-122"/>
              </a:rPr>
              <a:t>耶穌回答說：“我若榮耀自己，我的榮耀就算不得什麽</a:t>
            </a:r>
            <a:r>
              <a:rPr lang="en-US" altLang="zh-CN"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“If I honor Myself, My honor is nothing….</a:t>
            </a:r>
          </a:p>
        </p:txBody>
      </p:sp>
    </p:spTree>
    <p:extLst>
      <p:ext uri="{BB962C8B-B14F-4D97-AF65-F5344CB8AC3E}">
        <p14:creationId xmlns:p14="http://schemas.microsoft.com/office/powerpoint/2010/main" val="1709977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所以，你施捨的時候，不可在你前面吹號，像那假冒爲善的人在會堂裏和街道上所行的，故意要得人的榮耀。我實在告訴你們，他們已經得了他們的賞賜。</a:t>
            </a:r>
          </a:p>
          <a:p>
            <a:pPr algn="l">
              <a:lnSpc>
                <a:spcPct val="114000"/>
              </a:lnSpc>
            </a:pPr>
            <a:r>
              <a:rPr lang="en-US" altLang="zh-CN" sz="3600" b="1" dirty="0">
                <a:solidFill>
                  <a:schemeClr val="bg1"/>
                </a:solidFill>
                <a:ea typeface="微软雅黑" panose="020B0503020204020204" pitchFamily="34" charset="-122"/>
              </a:rPr>
              <a:t>Therefore, when you do a charitable deed, do not sound a trumpet before you as the hypocrites do in the synagogues and in the streets, that they may have glory from men. Assuredly, I say to you, they have their reward.</a:t>
            </a:r>
          </a:p>
        </p:txBody>
      </p:sp>
    </p:spTree>
    <p:extLst>
      <p:ext uri="{BB962C8B-B14F-4D97-AF65-F5344CB8AC3E}">
        <p14:creationId xmlns:p14="http://schemas.microsoft.com/office/powerpoint/2010/main" val="4093132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你們禱告的時候，不可像那假冒爲善的人，愛站在會堂裏和十字路口上禱告，故意叫人看見。我實在告訴你們，他們已經得了他們的賞賜。</a:t>
            </a:r>
          </a:p>
          <a:p>
            <a:pPr algn="l">
              <a:lnSpc>
                <a:spcPct val="114000"/>
              </a:lnSpc>
            </a:pPr>
            <a:r>
              <a:rPr lang="en-US" altLang="zh-CN" sz="3600" b="1" dirty="0">
                <a:solidFill>
                  <a:schemeClr val="bg1"/>
                </a:solidFill>
                <a:ea typeface="微软雅黑" panose="020B0503020204020204" pitchFamily="34" charset="-122"/>
              </a:rPr>
              <a:t>But you, when you pray, go into your room, and when you have shut your door, pray to your Father who is in the secret place; and your Father who sees in secret will reward you openly.</a:t>
            </a:r>
          </a:p>
        </p:txBody>
      </p:sp>
    </p:spTree>
    <p:extLst>
      <p:ext uri="{BB962C8B-B14F-4D97-AF65-F5344CB8AC3E}">
        <p14:creationId xmlns:p14="http://schemas.microsoft.com/office/powerpoint/2010/main" val="3835399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7:37-46】</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節期的末日，就是最大之日，耶穌站著高聲說：“人若渴了，可以到我這裏來喝。</a:t>
            </a:r>
          </a:p>
          <a:p>
            <a:pPr algn="l">
              <a:lnSpc>
                <a:spcPct val="100000"/>
              </a:lnSpc>
            </a:pPr>
            <a:r>
              <a:rPr lang="en-US" altLang="zh-CN" sz="3600" b="1" dirty="0">
                <a:solidFill>
                  <a:schemeClr val="bg1"/>
                </a:solidFill>
                <a:ea typeface="微软雅黑" panose="020B0503020204020204" pitchFamily="34" charset="-122"/>
              </a:rPr>
              <a:t>On the last day, that great day of the feast, Jesus stood and cried out, saying, “If anyone thirsts, let him come to Me and drink.</a:t>
            </a:r>
          </a:p>
          <a:p>
            <a:pPr algn="l">
              <a:lnSpc>
                <a:spcPct val="114000"/>
              </a:lnSpc>
            </a:pPr>
            <a:r>
              <a:rPr lang="en-US" altLang="zh-CN" sz="3600" b="1" dirty="0">
                <a:solidFill>
                  <a:srgbClr val="FFFF00"/>
                </a:solidFill>
                <a:ea typeface="微软雅黑" panose="020B0503020204020204" pitchFamily="34" charset="-122"/>
              </a:rPr>
              <a:t>38 </a:t>
            </a:r>
            <a:r>
              <a:rPr lang="zh-CN" altLang="en-US" sz="3600" b="1" dirty="0">
                <a:solidFill>
                  <a:srgbClr val="FFFF00"/>
                </a:solidFill>
                <a:ea typeface="微软雅黑" panose="020B0503020204020204" pitchFamily="34" charset="-122"/>
              </a:rPr>
              <a:t>信我的人，就如經上所說，‘從他腹中要流出活水的江河來’。” </a:t>
            </a:r>
          </a:p>
          <a:p>
            <a:pPr algn="l">
              <a:lnSpc>
                <a:spcPct val="100000"/>
              </a:lnSpc>
            </a:pPr>
            <a:r>
              <a:rPr lang="en-US" altLang="zh-CN" sz="3600" b="1" dirty="0">
                <a:solidFill>
                  <a:schemeClr val="bg1"/>
                </a:solidFill>
                <a:ea typeface="微软雅黑" panose="020B0503020204020204" pitchFamily="34" charset="-122"/>
              </a:rPr>
              <a:t>He who believes in Me, as the Scripture has said, out of his heart will flow rivers of living water.”</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23:15-17】</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你們這假冒爲善的文士和法利賽人有禍了！因爲你們走遍洋海陸地，勾引一個人入教，既入了教，却使他作地獄之子，比你們還加倍。</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Woe to you, scribes and Pharisees, hypocrites! For you travel land and sea to win one proselyte, and when he is won, you make him twice as much a son of hell as yourselves.</a:t>
            </a:r>
          </a:p>
        </p:txBody>
      </p:sp>
    </p:spTree>
    <p:extLst>
      <p:ext uri="{BB962C8B-B14F-4D97-AF65-F5344CB8AC3E}">
        <p14:creationId xmlns:p14="http://schemas.microsoft.com/office/powerpoint/2010/main" val="667801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23:15-17】</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你們這瞎眼領路的有禍了！你們說：‘凡指著殿起誓的，這算不得什麽；只是凡指著殿中金子起誓的，他就該謹守。’</a:t>
            </a:r>
          </a:p>
          <a:p>
            <a:pPr algn="l">
              <a:lnSpc>
                <a:spcPct val="114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Woe to you, blind guides, who say, ‘Whoever swears by the temple, it is nothing; but whoever swears by the gold of the temple, he is obliged to perform it.’</a:t>
            </a:r>
          </a:p>
        </p:txBody>
      </p:sp>
    </p:spTree>
    <p:extLst>
      <p:ext uri="{BB962C8B-B14F-4D97-AF65-F5344CB8AC3E}">
        <p14:creationId xmlns:p14="http://schemas.microsoft.com/office/powerpoint/2010/main" val="3192069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23:15-17】</a:t>
            </a:r>
          </a:p>
          <a:p>
            <a:pPr algn="l">
              <a:lnSpc>
                <a:spcPct val="114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你們這無知瞎眼的人哪！什麽是大的？是金子呢？還是叫金子成聖的殿呢？</a:t>
            </a:r>
          </a:p>
          <a:p>
            <a:pPr algn="l">
              <a:lnSpc>
                <a:spcPct val="114000"/>
              </a:lnSpc>
            </a:pPr>
            <a:r>
              <a:rPr lang="en-US" altLang="zh-CN" sz="3400" b="1" dirty="0">
                <a:solidFill>
                  <a:schemeClr val="bg1"/>
                </a:solidFill>
                <a:ea typeface="微软雅黑" panose="020B0503020204020204" pitchFamily="34" charset="-122"/>
              </a:rPr>
              <a:t>Fools and blind! For which is greater, the gold or the temple that sanctifies the gold?</a:t>
            </a:r>
          </a:p>
        </p:txBody>
      </p:sp>
    </p:spTree>
    <p:extLst>
      <p:ext uri="{BB962C8B-B14F-4D97-AF65-F5344CB8AC3E}">
        <p14:creationId xmlns:p14="http://schemas.microsoft.com/office/powerpoint/2010/main" val="3192140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16:13-14】</a:t>
            </a:r>
          </a:p>
          <a:p>
            <a:pPr algn="l">
              <a:lnSpc>
                <a:spcPct val="114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一個僕人不能侍奉兩個主，不是惡這個愛那個，就是重這個輕那個；你們不能又侍奉　神，又侍奉瑪門。”  </a:t>
            </a:r>
            <a:endParaRPr lang="en-US" altLang="zh-CN" sz="3200" b="1" dirty="0">
              <a:solidFill>
                <a:srgbClr val="FFFF00"/>
              </a:solidFill>
              <a:ea typeface="微软雅黑" panose="020B0503020204020204" pitchFamily="34" charset="-122"/>
            </a:endParaRP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p>
          <a:p>
            <a:pPr algn="l">
              <a:lnSpc>
                <a:spcPct val="114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法利賽人是貪愛錢財的，他們聽見這一切話，就嗤笑耶穌。</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the Pharisees, who were lovers of money, also heard all these things, and they derided Him.</a:t>
            </a:r>
          </a:p>
        </p:txBody>
      </p:sp>
    </p:spTree>
    <p:extLst>
      <p:ext uri="{BB962C8B-B14F-4D97-AF65-F5344CB8AC3E}">
        <p14:creationId xmlns:p14="http://schemas.microsoft.com/office/powerpoint/2010/main" val="3016134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6:19-21】</a:t>
            </a:r>
          </a:p>
          <a:p>
            <a:pPr algn="l">
              <a:lnSpc>
                <a:spcPct val="114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不要爲自己積攢財寶在地上，地上有蟲子咬，能銹壞，也有賊挖窟窿來偷；</a:t>
            </a:r>
          </a:p>
          <a:p>
            <a:pPr algn="l">
              <a:lnSpc>
                <a:spcPct val="100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Do not lay up for yourselves treasures on earth, where moth and rust destroy and where thieves break in and steal;</a:t>
            </a:r>
          </a:p>
          <a:p>
            <a:pPr algn="l">
              <a:lnSpc>
                <a:spcPct val="114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只要積攢財寶在天上，天上沒有蟲子咬，不能銹壞，也沒有賊挖窟窿來偷。</a:t>
            </a:r>
          </a:p>
          <a:p>
            <a:pPr algn="l">
              <a:lnSpc>
                <a:spcPct val="100000"/>
              </a:lnSpc>
            </a:pPr>
            <a:r>
              <a:rPr lang="en-US" altLang="zh-CN" sz="3400" b="1" dirty="0">
                <a:solidFill>
                  <a:schemeClr val="bg1"/>
                </a:solidFill>
                <a:ea typeface="微软雅黑" panose="020B0503020204020204" pitchFamily="34" charset="-122"/>
              </a:rPr>
              <a:t>but lay up for yourselves treasures in heaven, where neither moth nor rust destroys and where thieves do not break in and steal.</a:t>
            </a:r>
          </a:p>
        </p:txBody>
      </p:sp>
    </p:spTree>
    <p:extLst>
      <p:ext uri="{BB962C8B-B14F-4D97-AF65-F5344CB8AC3E}">
        <p14:creationId xmlns:p14="http://schemas.microsoft.com/office/powerpoint/2010/main" val="1503093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6:19-21】</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因爲你的財寶在哪裏，你的心也在那裏。”</a:t>
            </a:r>
          </a:p>
          <a:p>
            <a:pPr algn="l">
              <a:lnSpc>
                <a:spcPct val="114000"/>
              </a:lnSpc>
            </a:pPr>
            <a:r>
              <a:rPr lang="en-US" altLang="zh-CN" sz="3600" b="1" dirty="0">
                <a:solidFill>
                  <a:schemeClr val="bg1"/>
                </a:solidFill>
                <a:ea typeface="微软雅黑" panose="020B0503020204020204" pitchFamily="34" charset="-122"/>
              </a:rPr>
              <a:t>For where your treasure is, there your heart will be also.</a:t>
            </a:r>
          </a:p>
        </p:txBody>
      </p:sp>
    </p:spTree>
    <p:extLst>
      <p:ext uri="{BB962C8B-B14F-4D97-AF65-F5344CB8AC3E}">
        <p14:creationId xmlns:p14="http://schemas.microsoft.com/office/powerpoint/2010/main" val="30559750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約翰福音 </a:t>
            </a:r>
            <a:r>
              <a:rPr lang="en-US" altLang="zh-CN" sz="3200" b="1" u="sng" dirty="0">
                <a:solidFill>
                  <a:schemeClr val="bg1"/>
                </a:solidFill>
                <a:ea typeface="微软雅黑" panose="020B0503020204020204" pitchFamily="34" charset="-122"/>
              </a:rPr>
              <a:t>John 6:26-27】</a:t>
            </a:r>
          </a:p>
          <a:p>
            <a:pPr algn="l">
              <a:lnSpc>
                <a:spcPct val="114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耶穌回答說：“我實實在在地告訴你們：你們找我，幷不是因見了神迹，乃是因吃餅得飽。</a:t>
            </a:r>
          </a:p>
          <a:p>
            <a:pPr algn="l">
              <a:lnSpc>
                <a:spcPct val="100000"/>
              </a:lnSpc>
            </a:pPr>
            <a:r>
              <a:rPr lang="en-US" altLang="zh-CN" sz="3000" b="1" dirty="0">
                <a:solidFill>
                  <a:schemeClr val="bg1"/>
                </a:solidFill>
                <a:ea typeface="微软雅黑" panose="020B0503020204020204" pitchFamily="34" charset="-122"/>
              </a:rPr>
              <a:t>Jesus answered them and said, “Most assuredly, I say to you, you seek Me, not because you saw the signs, but because you ate of the loaves and were filled.</a:t>
            </a:r>
          </a:p>
          <a:p>
            <a:pPr algn="l">
              <a:lnSpc>
                <a:spcPct val="114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不要爲那必壞的食物勞力，要爲那存到永生的食物勞力，就是人子要賜給你們的，因爲人子是父　神所印證的。” </a:t>
            </a:r>
            <a:r>
              <a:rPr lang="en-US" altLang="zh-CN" sz="3000" b="1" dirty="0">
                <a:solidFill>
                  <a:schemeClr val="bg1"/>
                </a:solidFill>
                <a:ea typeface="微软雅黑" panose="020B0503020204020204" pitchFamily="34" charset="-122"/>
              </a:rPr>
              <a:t>Do not labor for the food which perishes, but for the food which endures to everlasting life, which the Son of Man will give you, because God the Father has set His seal on Him.”</a:t>
            </a:r>
          </a:p>
        </p:txBody>
      </p:sp>
    </p:spTree>
    <p:extLst>
      <p:ext uri="{BB962C8B-B14F-4D97-AF65-F5344CB8AC3E}">
        <p14:creationId xmlns:p14="http://schemas.microsoft.com/office/powerpoint/2010/main" val="5038521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6:63】</a:t>
            </a:r>
          </a:p>
          <a:p>
            <a:pPr algn="l">
              <a:lnSpc>
                <a:spcPct val="114000"/>
              </a:lnSpc>
            </a:pPr>
            <a:r>
              <a:rPr lang="zh-CN" altLang="en-US" sz="3600" b="1" dirty="0">
                <a:solidFill>
                  <a:srgbClr val="FFFF00"/>
                </a:solidFill>
                <a:ea typeface="微软雅黑" panose="020B0503020204020204" pitchFamily="34" charset="-122"/>
              </a:rPr>
              <a:t>叫人活著的乃是靈，肉體是無益的。我對你們所說的話就是靈，就是生命。</a:t>
            </a:r>
          </a:p>
          <a:p>
            <a:pPr algn="l">
              <a:lnSpc>
                <a:spcPct val="114000"/>
              </a:lnSpc>
            </a:pPr>
            <a:r>
              <a:rPr lang="en-US" altLang="zh-CN" sz="3600" b="1" dirty="0">
                <a:solidFill>
                  <a:schemeClr val="bg1"/>
                </a:solidFill>
                <a:ea typeface="微软雅黑" panose="020B0503020204020204" pitchFamily="34" charset="-122"/>
              </a:rPr>
              <a:t>It is the Spirit who gives life; the flesh profits nothing. The words that I speak to you are spirit, and they are life.</a:t>
            </a:r>
          </a:p>
        </p:txBody>
      </p:sp>
    </p:spTree>
    <p:extLst>
      <p:ext uri="{BB962C8B-B14F-4D97-AF65-F5344CB8AC3E}">
        <p14:creationId xmlns:p14="http://schemas.microsoft.com/office/powerpoint/2010/main" val="24561900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7:28-29】</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耶穌講完了這些話，衆人都希奇祂的教訓，</a:t>
            </a:r>
          </a:p>
          <a:p>
            <a:pPr algn="l">
              <a:lnSpc>
                <a:spcPct val="114000"/>
              </a:lnSpc>
            </a:pPr>
            <a:r>
              <a:rPr lang="en-US" altLang="zh-CN" sz="3600" b="1" dirty="0">
                <a:solidFill>
                  <a:schemeClr val="bg1"/>
                </a:solidFill>
                <a:ea typeface="微软雅黑" panose="020B0503020204020204" pitchFamily="34" charset="-122"/>
              </a:rPr>
              <a:t>And so it was, when Jesus had ended these sayings, that the people were astonished at His teaching,</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因爲祂教訓他們，正像有權柄的人，不像他們的文士。</a:t>
            </a:r>
          </a:p>
          <a:p>
            <a:pPr algn="l">
              <a:lnSpc>
                <a:spcPct val="114000"/>
              </a:lnSpc>
            </a:pPr>
            <a:r>
              <a:rPr lang="en-US" altLang="zh-CN" sz="3600" b="1" dirty="0">
                <a:solidFill>
                  <a:schemeClr val="bg1"/>
                </a:solidFill>
                <a:ea typeface="微软雅黑" panose="020B0503020204020204" pitchFamily="34" charset="-122"/>
              </a:rPr>
              <a:t>for He taught them as one having authority, and not as the scribes.</a:t>
            </a:r>
          </a:p>
        </p:txBody>
      </p:sp>
    </p:spTree>
    <p:extLst>
      <p:ext uri="{BB962C8B-B14F-4D97-AF65-F5344CB8AC3E}">
        <p14:creationId xmlns:p14="http://schemas.microsoft.com/office/powerpoint/2010/main" val="11299136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5:24-25】</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我實實在在地告訴你們：那聽我話、又信差我來者的，就有永生，不至于定罪，是已經出死入生了。</a:t>
            </a:r>
            <a:endParaRPr lang="en-US" altLang="zh-CN" sz="3600" b="1" dirty="0">
              <a:solidFill>
                <a:srgbClr val="FFFF00"/>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Most assuredly, I say to you, he who hears My word and believes in Him who sent Me has everlasting life, and shall not come into judgment, but has passed from death into life.</a:t>
            </a:r>
          </a:p>
        </p:txBody>
      </p:sp>
    </p:spTree>
    <p:extLst>
      <p:ext uri="{BB962C8B-B14F-4D97-AF65-F5344CB8AC3E}">
        <p14:creationId xmlns:p14="http://schemas.microsoft.com/office/powerpoint/2010/main" val="3715697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7:37-46】</a:t>
            </a:r>
          </a:p>
          <a:p>
            <a:pPr algn="l">
              <a:lnSpc>
                <a:spcPct val="114000"/>
              </a:lnSpc>
            </a:pPr>
            <a:r>
              <a:rPr lang="en-US" altLang="zh-CN" sz="3600" b="1" dirty="0">
                <a:solidFill>
                  <a:srgbClr val="FFFF00"/>
                </a:solidFill>
                <a:ea typeface="微软雅黑" panose="020B0503020204020204" pitchFamily="34" charset="-122"/>
              </a:rPr>
              <a:t>39 </a:t>
            </a:r>
            <a:r>
              <a:rPr lang="zh-CN" altLang="en-US" sz="3600" b="1" dirty="0">
                <a:solidFill>
                  <a:srgbClr val="FFFF00"/>
                </a:solidFill>
                <a:ea typeface="微软雅黑" panose="020B0503020204020204" pitchFamily="34" charset="-122"/>
              </a:rPr>
              <a:t>耶穌這話是指著信祂之人要受聖靈說的，那時還沒有賜下聖靈來，因爲耶穌尚未得著榮耀。 </a:t>
            </a:r>
            <a:r>
              <a:rPr lang="en-US" altLang="zh-CN" sz="3400" b="1" dirty="0">
                <a:solidFill>
                  <a:schemeClr val="bg1"/>
                </a:solidFill>
                <a:ea typeface="微软雅黑" panose="020B0503020204020204" pitchFamily="34" charset="-122"/>
              </a:rPr>
              <a:t>But this He spoke concerning the Spirit, whom those believing in Him would receive; for the Holy Spirit was not yet given, because Jesus was not yet glorified.</a:t>
            </a:r>
          </a:p>
          <a:p>
            <a:pPr algn="l">
              <a:lnSpc>
                <a:spcPct val="114000"/>
              </a:lnSpc>
            </a:pPr>
            <a:r>
              <a:rPr lang="en-US" altLang="zh-CN" sz="3600" b="1" dirty="0">
                <a:solidFill>
                  <a:srgbClr val="FFFF00"/>
                </a:solidFill>
                <a:ea typeface="微软雅黑" panose="020B0503020204020204" pitchFamily="34" charset="-122"/>
              </a:rPr>
              <a:t>40 </a:t>
            </a:r>
            <a:r>
              <a:rPr lang="zh-CN" altLang="en-US" sz="3600" b="1" dirty="0">
                <a:solidFill>
                  <a:srgbClr val="FFFF00"/>
                </a:solidFill>
                <a:ea typeface="微软雅黑" panose="020B0503020204020204" pitchFamily="34" charset="-122"/>
              </a:rPr>
              <a:t>衆人聽見這話，有的說：“這真是那先知。”  </a:t>
            </a:r>
            <a:r>
              <a:rPr lang="en-US" altLang="zh-CN" sz="3400" b="1" dirty="0">
                <a:solidFill>
                  <a:schemeClr val="bg1"/>
                </a:solidFill>
                <a:ea typeface="微软雅黑" panose="020B0503020204020204" pitchFamily="34" charset="-122"/>
              </a:rPr>
              <a:t>Therefore many from the crowd, when they heard this saying, said, “Truly this is the Prophet.”</a:t>
            </a:r>
          </a:p>
        </p:txBody>
      </p:sp>
    </p:spTree>
    <p:extLst>
      <p:ext uri="{BB962C8B-B14F-4D97-AF65-F5344CB8AC3E}">
        <p14:creationId xmlns:p14="http://schemas.microsoft.com/office/powerpoint/2010/main" val="940287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5:24-25】</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我實實在在地告訴你們：時候將到，現在就是了，死人要聽見　神兒子的聲音，聽見的人就要活了。</a:t>
            </a:r>
          </a:p>
          <a:p>
            <a:pPr algn="l">
              <a:lnSpc>
                <a:spcPct val="114000"/>
              </a:lnSpc>
            </a:pPr>
            <a:r>
              <a:rPr lang="en-US" altLang="zh-CN" sz="3600" b="1" dirty="0">
                <a:solidFill>
                  <a:schemeClr val="bg1"/>
                </a:solidFill>
                <a:ea typeface="微软雅黑" panose="020B0503020204020204" pitchFamily="34" charset="-122"/>
              </a:rPr>
              <a:t>Most assuredly, I say to you, the hour is coming, and now is, when the dead will hear the voice of the Son of God; and those who hear will live.</a:t>
            </a:r>
          </a:p>
        </p:txBody>
      </p:sp>
    </p:spTree>
    <p:extLst>
      <p:ext uri="{BB962C8B-B14F-4D97-AF65-F5344CB8AC3E}">
        <p14:creationId xmlns:p14="http://schemas.microsoft.com/office/powerpoint/2010/main" val="17671626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　神愛世人，甚至將祂的獨生子賜給他們，叫一切信祂的，不至滅亡，反得永生。</a:t>
            </a:r>
          </a:p>
          <a:p>
            <a:pPr algn="l">
              <a:lnSpc>
                <a:spcPct val="100000"/>
              </a:lnSpc>
            </a:pPr>
            <a:r>
              <a:rPr lang="en-US" altLang="zh-CN" sz="34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4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因爲　神差祂的兒子降世，不是要定世人的罪（或作“審判世人”。下同），乃是要叫世人因祂得救。 </a:t>
            </a:r>
            <a:r>
              <a:rPr lang="en-US" altLang="zh-CN" sz="3400" b="1" dirty="0">
                <a:solidFill>
                  <a:schemeClr val="bg1"/>
                </a:solidFill>
                <a:ea typeface="微软雅黑" panose="020B0503020204020204" pitchFamily="34" charset="-122"/>
              </a:rPr>
              <a:t>For God did not send His Son into the world to condemn the world, but that the world through Him might be saved.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061594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信祂的人，不被定罪；不信的人，罪已經定了，因爲他不信　神獨生子的名。</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272428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7:37-46】</a:t>
            </a:r>
          </a:p>
          <a:p>
            <a:pPr algn="l">
              <a:lnSpc>
                <a:spcPct val="114000"/>
              </a:lnSpc>
            </a:pPr>
            <a:r>
              <a:rPr lang="en-US" altLang="zh-CN" sz="3600" b="1" dirty="0">
                <a:solidFill>
                  <a:srgbClr val="FFFF00"/>
                </a:solidFill>
                <a:ea typeface="微软雅黑" panose="020B0503020204020204" pitchFamily="34" charset="-122"/>
              </a:rPr>
              <a:t>41 </a:t>
            </a:r>
            <a:r>
              <a:rPr lang="zh-CN" altLang="en-US" sz="3600" b="1" dirty="0">
                <a:solidFill>
                  <a:srgbClr val="FFFF00"/>
                </a:solidFill>
                <a:ea typeface="微软雅黑" panose="020B0503020204020204" pitchFamily="34" charset="-122"/>
              </a:rPr>
              <a:t>有的說：“這是基督。”但也有的說：“基督豈是從加利利出來的嗎？</a:t>
            </a:r>
          </a:p>
          <a:p>
            <a:pPr algn="l">
              <a:lnSpc>
                <a:spcPct val="114000"/>
              </a:lnSpc>
            </a:pPr>
            <a:r>
              <a:rPr lang="en-US" altLang="zh-CN" sz="3600" b="1" dirty="0">
                <a:solidFill>
                  <a:schemeClr val="bg1"/>
                </a:solidFill>
                <a:ea typeface="微软雅黑" panose="020B0503020204020204" pitchFamily="34" charset="-122"/>
              </a:rPr>
              <a:t>Others said, “This is the Christ.” But some said, “Will the Christ come out of Galilee?</a:t>
            </a:r>
          </a:p>
          <a:p>
            <a:pPr algn="l">
              <a:lnSpc>
                <a:spcPct val="114000"/>
              </a:lnSpc>
            </a:pPr>
            <a:r>
              <a:rPr lang="en-US" altLang="zh-CN" sz="3600" b="1" dirty="0">
                <a:solidFill>
                  <a:srgbClr val="FFFF00"/>
                </a:solidFill>
                <a:ea typeface="微软雅黑" panose="020B0503020204020204" pitchFamily="34" charset="-122"/>
              </a:rPr>
              <a:t>42 </a:t>
            </a:r>
            <a:r>
              <a:rPr lang="zh-CN" altLang="en-US" sz="3600" b="1" dirty="0">
                <a:solidFill>
                  <a:srgbClr val="FFFF00"/>
                </a:solidFill>
                <a:ea typeface="微软雅黑" panose="020B0503020204020204" pitchFamily="34" charset="-122"/>
              </a:rPr>
              <a:t>經上豈不是說‘基督是大衛的後裔，從大衛本鄉伯利恒出來的’嗎？” </a:t>
            </a:r>
          </a:p>
          <a:p>
            <a:pPr algn="l">
              <a:lnSpc>
                <a:spcPct val="114000"/>
              </a:lnSpc>
            </a:pPr>
            <a:r>
              <a:rPr lang="en-US" altLang="zh-CN" sz="3600" b="1" dirty="0">
                <a:solidFill>
                  <a:schemeClr val="bg1"/>
                </a:solidFill>
                <a:ea typeface="微软雅黑" panose="020B0503020204020204" pitchFamily="34" charset="-122"/>
              </a:rPr>
              <a:t>Has not the Scripture said that the Christ comes from the seed of David and from the town of Bethlehem, where David was?”</a:t>
            </a:r>
          </a:p>
        </p:txBody>
      </p:sp>
    </p:spTree>
    <p:extLst>
      <p:ext uri="{BB962C8B-B14F-4D97-AF65-F5344CB8AC3E}">
        <p14:creationId xmlns:p14="http://schemas.microsoft.com/office/powerpoint/2010/main" val="808580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7:37-46】</a:t>
            </a:r>
          </a:p>
          <a:p>
            <a:pPr algn="l">
              <a:lnSpc>
                <a:spcPct val="114000"/>
              </a:lnSpc>
            </a:pPr>
            <a:r>
              <a:rPr lang="en-US" altLang="zh-CN" sz="3600" b="1" dirty="0">
                <a:solidFill>
                  <a:srgbClr val="FFFF00"/>
                </a:solidFill>
                <a:ea typeface="微软雅黑" panose="020B0503020204020204" pitchFamily="34" charset="-122"/>
              </a:rPr>
              <a:t>43 </a:t>
            </a:r>
            <a:r>
              <a:rPr lang="zh-CN" altLang="en-US" sz="3600" b="1" dirty="0">
                <a:solidFill>
                  <a:srgbClr val="FFFF00"/>
                </a:solidFill>
                <a:ea typeface="微软雅黑" panose="020B0503020204020204" pitchFamily="34" charset="-122"/>
              </a:rPr>
              <a:t>于是衆人因著耶穌起了紛爭。</a:t>
            </a:r>
          </a:p>
          <a:p>
            <a:pPr algn="l">
              <a:lnSpc>
                <a:spcPct val="114000"/>
              </a:lnSpc>
            </a:pPr>
            <a:r>
              <a:rPr lang="en-US" altLang="zh-CN" sz="3600" b="1" dirty="0">
                <a:solidFill>
                  <a:schemeClr val="bg1"/>
                </a:solidFill>
                <a:ea typeface="微软雅黑" panose="020B0503020204020204" pitchFamily="34" charset="-122"/>
              </a:rPr>
              <a:t>So there was a division among the people because of Him.</a:t>
            </a:r>
          </a:p>
          <a:p>
            <a:pPr algn="l">
              <a:lnSpc>
                <a:spcPct val="114000"/>
              </a:lnSpc>
            </a:pPr>
            <a:r>
              <a:rPr lang="en-US" altLang="zh-CN" sz="3600" b="1" dirty="0">
                <a:solidFill>
                  <a:srgbClr val="FFFF00"/>
                </a:solidFill>
                <a:ea typeface="微软雅黑" panose="020B0503020204020204" pitchFamily="34" charset="-122"/>
              </a:rPr>
              <a:t>44 </a:t>
            </a:r>
            <a:r>
              <a:rPr lang="zh-CN" altLang="en-US" sz="3600" b="1" dirty="0">
                <a:solidFill>
                  <a:srgbClr val="FFFF00"/>
                </a:solidFill>
                <a:ea typeface="微软雅黑" panose="020B0503020204020204" pitchFamily="34" charset="-122"/>
              </a:rPr>
              <a:t>其中有人要捉拿祂，只是無人下手。</a:t>
            </a:r>
          </a:p>
          <a:p>
            <a:pPr algn="l">
              <a:lnSpc>
                <a:spcPct val="114000"/>
              </a:lnSpc>
            </a:pPr>
            <a:r>
              <a:rPr lang="en-US" altLang="zh-CN" sz="3600" b="1" dirty="0">
                <a:solidFill>
                  <a:schemeClr val="bg1"/>
                </a:solidFill>
                <a:ea typeface="微软雅黑" panose="020B0503020204020204" pitchFamily="34" charset="-122"/>
              </a:rPr>
              <a:t>Now some of them wanted to take Him, but no one laid hands on Him.</a:t>
            </a:r>
          </a:p>
        </p:txBody>
      </p:sp>
    </p:spTree>
    <p:extLst>
      <p:ext uri="{BB962C8B-B14F-4D97-AF65-F5344CB8AC3E}">
        <p14:creationId xmlns:p14="http://schemas.microsoft.com/office/powerpoint/2010/main" val="3447882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7:37-46】</a:t>
            </a:r>
          </a:p>
          <a:p>
            <a:pPr algn="l">
              <a:lnSpc>
                <a:spcPct val="114000"/>
              </a:lnSpc>
            </a:pPr>
            <a:r>
              <a:rPr lang="en-US" altLang="zh-CN" sz="3600" b="1" dirty="0">
                <a:solidFill>
                  <a:srgbClr val="FFFF00"/>
                </a:solidFill>
                <a:ea typeface="微软雅黑" panose="020B0503020204020204" pitchFamily="34" charset="-122"/>
              </a:rPr>
              <a:t>45 </a:t>
            </a:r>
            <a:r>
              <a:rPr lang="zh-CN" altLang="en-US" sz="3600" b="1" dirty="0">
                <a:solidFill>
                  <a:srgbClr val="FFFF00"/>
                </a:solidFill>
                <a:ea typeface="微软雅黑" panose="020B0503020204020204" pitchFamily="34" charset="-122"/>
              </a:rPr>
              <a:t>差役回到祭司長和法利賽人那裏，他們對差役說：“你們爲什麽沒有帶祂來呢？” </a:t>
            </a:r>
          </a:p>
          <a:p>
            <a:pPr algn="l">
              <a:lnSpc>
                <a:spcPct val="114000"/>
              </a:lnSpc>
            </a:pPr>
            <a:r>
              <a:rPr lang="en-US" altLang="zh-CN" sz="3600" b="1" dirty="0">
                <a:solidFill>
                  <a:schemeClr val="bg1"/>
                </a:solidFill>
                <a:ea typeface="微软雅黑" panose="020B0503020204020204" pitchFamily="34" charset="-122"/>
              </a:rPr>
              <a:t>Then the officers came to the chief priests and Pharisees, who said to them, “Why have you not brought Him?”</a:t>
            </a:r>
          </a:p>
          <a:p>
            <a:pPr algn="l">
              <a:lnSpc>
                <a:spcPct val="114000"/>
              </a:lnSpc>
            </a:pPr>
            <a:r>
              <a:rPr lang="en-US" altLang="zh-CN" sz="3600" b="1" dirty="0">
                <a:solidFill>
                  <a:srgbClr val="FFFF00"/>
                </a:solidFill>
                <a:ea typeface="微软雅黑" panose="020B0503020204020204" pitchFamily="34" charset="-122"/>
              </a:rPr>
              <a:t>46 </a:t>
            </a:r>
            <a:r>
              <a:rPr lang="zh-CN" altLang="en-US" sz="3600" b="1" dirty="0">
                <a:solidFill>
                  <a:srgbClr val="FFFF00"/>
                </a:solidFill>
                <a:ea typeface="微软雅黑" panose="020B0503020204020204" pitchFamily="34" charset="-122"/>
              </a:rPr>
              <a:t>差役回答說：“從來沒有像祂這樣說話的。”</a:t>
            </a:r>
          </a:p>
          <a:p>
            <a:pPr algn="l">
              <a:lnSpc>
                <a:spcPct val="114000"/>
              </a:lnSpc>
            </a:pPr>
            <a:r>
              <a:rPr lang="en-US" altLang="zh-CN" sz="3600" b="1" dirty="0">
                <a:solidFill>
                  <a:schemeClr val="bg1"/>
                </a:solidFill>
                <a:ea typeface="微软雅黑" panose="020B0503020204020204" pitchFamily="34" charset="-122"/>
              </a:rPr>
              <a:t>The officers answered, “No man ever spoke like this Man!”</a:t>
            </a:r>
          </a:p>
        </p:txBody>
      </p:sp>
    </p:spTree>
    <p:extLst>
      <p:ext uri="{BB962C8B-B14F-4D97-AF65-F5344CB8AC3E}">
        <p14:creationId xmlns:p14="http://schemas.microsoft.com/office/powerpoint/2010/main" val="2658221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7:37-46】</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節期的末日，就是最大之日，耶穌站著高聲說：“人若渴了，可以到我這裏來喝。</a:t>
            </a:r>
          </a:p>
          <a:p>
            <a:pPr algn="l">
              <a:lnSpc>
                <a:spcPct val="100000"/>
              </a:lnSpc>
            </a:pPr>
            <a:r>
              <a:rPr lang="en-US" altLang="zh-CN" sz="3600" b="1" dirty="0">
                <a:solidFill>
                  <a:schemeClr val="bg1"/>
                </a:solidFill>
                <a:ea typeface="微软雅黑" panose="020B0503020204020204" pitchFamily="34" charset="-122"/>
              </a:rPr>
              <a:t>On the last day, that great day of the feast, Jesus stood and cried out, saying, “If anyone thirsts, let him come to Me and drink.</a:t>
            </a:r>
          </a:p>
          <a:p>
            <a:pPr algn="l">
              <a:lnSpc>
                <a:spcPct val="114000"/>
              </a:lnSpc>
            </a:pPr>
            <a:r>
              <a:rPr lang="en-US" altLang="zh-CN" sz="3600" b="1" dirty="0">
                <a:solidFill>
                  <a:srgbClr val="FFFF00"/>
                </a:solidFill>
                <a:ea typeface="微软雅黑" panose="020B0503020204020204" pitchFamily="34" charset="-122"/>
              </a:rPr>
              <a:t>38 </a:t>
            </a:r>
            <a:r>
              <a:rPr lang="zh-CN" altLang="en-US" sz="3600" b="1" dirty="0">
                <a:solidFill>
                  <a:srgbClr val="FFFF00"/>
                </a:solidFill>
                <a:ea typeface="微软雅黑" panose="020B0503020204020204" pitchFamily="34" charset="-122"/>
              </a:rPr>
              <a:t>信我的人，就如經上所說，‘從他腹中要流出活水的江河來’。” </a:t>
            </a:r>
          </a:p>
          <a:p>
            <a:pPr algn="l">
              <a:lnSpc>
                <a:spcPct val="100000"/>
              </a:lnSpc>
            </a:pPr>
            <a:r>
              <a:rPr lang="en-US" altLang="zh-CN" sz="3600" b="1" dirty="0">
                <a:solidFill>
                  <a:schemeClr val="bg1"/>
                </a:solidFill>
                <a:ea typeface="微软雅黑" panose="020B0503020204020204" pitchFamily="34" charset="-122"/>
              </a:rPr>
              <a:t>He who believes in Me, as the Scripture has said, out of his heart will flow rivers of living water.”</a:t>
            </a:r>
          </a:p>
        </p:txBody>
      </p:sp>
    </p:spTree>
    <p:extLst>
      <p:ext uri="{BB962C8B-B14F-4D97-AF65-F5344CB8AC3E}">
        <p14:creationId xmlns:p14="http://schemas.microsoft.com/office/powerpoint/2010/main" val="3554756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6:35】</a:t>
            </a:r>
          </a:p>
          <a:p>
            <a:pPr algn="l">
              <a:lnSpc>
                <a:spcPct val="114000"/>
              </a:lnSpc>
            </a:pPr>
            <a:r>
              <a:rPr lang="zh-CN" altLang="en-US" sz="3600" b="1" dirty="0">
                <a:solidFill>
                  <a:srgbClr val="FFFF00"/>
                </a:solidFill>
                <a:ea typeface="微软雅黑" panose="020B0503020204020204" pitchFamily="34" charset="-122"/>
              </a:rPr>
              <a:t>耶穌說：“我就是生命的糧，到我這裏來的，必定不餓；信我的，永遠不渴。</a:t>
            </a:r>
          </a:p>
          <a:p>
            <a:pPr algn="l">
              <a:lnSpc>
                <a:spcPct val="114000"/>
              </a:lnSpc>
            </a:pPr>
            <a:r>
              <a:rPr lang="en-US" altLang="zh-CN" sz="3600" b="1" dirty="0">
                <a:solidFill>
                  <a:schemeClr val="bg1"/>
                </a:solidFill>
                <a:ea typeface="微软雅黑" panose="020B0503020204020204" pitchFamily="34" charset="-122"/>
              </a:rPr>
              <a:t>And Jesus said to them, “I am the bread of life. He who comes to Me shall never hunger, and he who believes in Me shall never thirst.</a:t>
            </a:r>
          </a:p>
        </p:txBody>
      </p:sp>
    </p:spTree>
    <p:extLst>
      <p:ext uri="{BB962C8B-B14F-4D97-AF65-F5344CB8AC3E}">
        <p14:creationId xmlns:p14="http://schemas.microsoft.com/office/powerpoint/2010/main" val="3863154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14:3-6】</a:t>
            </a: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耶穌對律法師和法利賽人說：“安息日治病可以不可以？” </a:t>
            </a:r>
          </a:p>
          <a:p>
            <a:pPr algn="l">
              <a:lnSpc>
                <a:spcPct val="114000"/>
              </a:lnSpc>
            </a:pPr>
            <a:r>
              <a:rPr lang="en-US" altLang="zh-CN" sz="3600" b="1" dirty="0">
                <a:solidFill>
                  <a:schemeClr val="bg1"/>
                </a:solidFill>
                <a:ea typeface="微软雅黑" panose="020B0503020204020204" pitchFamily="34" charset="-122"/>
              </a:rPr>
              <a:t>And Jesus, answering, spoke to the lawyers and Pharisees, saying, “Is it lawful to heal on the Sabbath?”</a:t>
            </a:r>
          </a:p>
          <a:p>
            <a:pPr algn="l">
              <a:lnSpc>
                <a:spcPct val="114000"/>
              </a:lnSpc>
            </a:pPr>
            <a:r>
              <a:rPr lang="en-US" altLang="zh-CN" sz="3600" b="1" dirty="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他們却不言語。耶穌就治好那人，叫他走了。</a:t>
            </a:r>
          </a:p>
          <a:p>
            <a:pPr algn="l">
              <a:lnSpc>
                <a:spcPct val="114000"/>
              </a:lnSpc>
            </a:pPr>
            <a:r>
              <a:rPr lang="en-US" altLang="zh-CN" sz="3600" b="1" dirty="0">
                <a:solidFill>
                  <a:schemeClr val="bg1"/>
                </a:solidFill>
                <a:ea typeface="微软雅黑" panose="020B0503020204020204" pitchFamily="34" charset="-122"/>
              </a:rPr>
              <a:t>But they kept silent. And He took him and healed him, and let him go.</a:t>
            </a:r>
          </a:p>
        </p:txBody>
      </p:sp>
    </p:spTree>
    <p:extLst>
      <p:ext uri="{BB962C8B-B14F-4D97-AF65-F5344CB8AC3E}">
        <p14:creationId xmlns:p14="http://schemas.microsoft.com/office/powerpoint/2010/main" val="22208820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7463</TotalTime>
  <Words>2982</Words>
  <Application>Microsoft Office PowerPoint</Application>
  <PresentationFormat>On-screen Show (4:3)</PresentationFormat>
  <Paragraphs>134</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微软雅黑</vt:lpstr>
      <vt:lpstr>Arial</vt:lpstr>
      <vt:lpstr>Calibri</vt:lpstr>
      <vt:lpstr>Calibri Light</vt:lpstr>
      <vt:lpstr>Office 主题</vt:lpstr>
      <vt:lpstr>沒人像祂那樣說話 No Man Ever Spoke Like This Man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634</cp:revision>
  <dcterms:created xsi:type="dcterms:W3CDTF">2018-02-16T18:09:56Z</dcterms:created>
  <dcterms:modified xsi:type="dcterms:W3CDTF">2021-01-31T22:02:03Z</dcterms:modified>
</cp:coreProperties>
</file>