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97" r:id="rId4"/>
    <p:sldId id="2698" r:id="rId5"/>
    <p:sldId id="2699" r:id="rId6"/>
    <p:sldId id="2700" r:id="rId7"/>
    <p:sldId id="2701" r:id="rId8"/>
    <p:sldId id="2702" r:id="rId9"/>
    <p:sldId id="2703" r:id="rId10"/>
    <p:sldId id="2704" r:id="rId11"/>
    <p:sldId id="2705" r:id="rId12"/>
    <p:sldId id="2706" r:id="rId13"/>
    <p:sldId id="2714" r:id="rId14"/>
    <p:sldId id="2707" r:id="rId15"/>
    <p:sldId id="2715" r:id="rId16"/>
    <p:sldId id="2708" r:id="rId17"/>
    <p:sldId id="2709" r:id="rId18"/>
    <p:sldId id="2710" r:id="rId19"/>
    <p:sldId id="2711" r:id="rId20"/>
    <p:sldId id="2716" r:id="rId21"/>
    <p:sldId id="2717" r:id="rId22"/>
    <p:sldId id="2718" r:id="rId23"/>
    <p:sldId id="2719" r:id="rId24"/>
    <p:sldId id="2720" r:id="rId25"/>
    <p:sldId id="2712" r:id="rId26"/>
    <p:sldId id="2721" r:id="rId27"/>
    <p:sldId id="2713" r:id="rId28"/>
    <p:sldId id="2663" r:id="rId29"/>
    <p:sldId id="2722" r:id="rId3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106" d="100"/>
          <a:sy n="106" d="100"/>
        </p:scale>
        <p:origin x="222"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2021/2/7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122363"/>
            <a:ext cx="7772400" cy="3779246"/>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罪，罰，赦免</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Sin, Punishment, Forgiveness</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02/07/2021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16:13-14】</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只等真理的聖靈來了，祂要引導你們明白（原文作“進入”）一切的真理；因爲祂不是憑自己說的，乃是把祂所聽見的都說出來，幷要把將來的事告訴你們。</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However, when He, the Spirit of truth, has come, He will guide you into all truth; for He will not speak on His own authority, but whatever He hears He will speak; and He will tell you things to come.</a:t>
            </a:r>
          </a:p>
          <a:p>
            <a:pPr algn="l">
              <a:lnSpc>
                <a:spcPct val="114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祂要榮耀我，因爲祂要將受于我的告訴你們。</a:t>
            </a:r>
          </a:p>
          <a:p>
            <a:pPr algn="l">
              <a:lnSpc>
                <a:spcPct val="100000"/>
              </a:lnSpc>
            </a:pPr>
            <a:r>
              <a:rPr lang="en-US" altLang="zh-CN" sz="2900" b="1" dirty="0">
                <a:solidFill>
                  <a:schemeClr val="bg1"/>
                </a:solidFill>
                <a:ea typeface="微软雅黑" panose="020B0503020204020204" pitchFamily="34" charset="-122"/>
              </a:rPr>
              <a:t>He will glorify Me, for He will take of what is Mine and declare it to you.</a:t>
            </a:r>
          </a:p>
        </p:txBody>
      </p:sp>
    </p:spTree>
    <p:extLst>
      <p:ext uri="{BB962C8B-B14F-4D97-AF65-F5344CB8AC3E}">
        <p14:creationId xmlns:p14="http://schemas.microsoft.com/office/powerpoint/2010/main" val="3058869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8:5-6】</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摩西在律法上吩咐我們，把這樣的婦人用石頭打死。你說該把她怎麽樣呢？” </a:t>
            </a:r>
            <a:r>
              <a:rPr lang="en-US" altLang="zh-CN" sz="3600" b="1" dirty="0">
                <a:solidFill>
                  <a:schemeClr val="bg1"/>
                </a:solidFill>
                <a:ea typeface="微软雅黑" panose="020B0503020204020204" pitchFamily="34" charset="-122"/>
              </a:rPr>
              <a:t>Now Moses, in the law, commanded us that such should be stoned. But what do You say?”</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他們說這話，乃試探耶穌，要得著告祂的把柄。耶穌却彎著腰用指頭在地上畫字。</a:t>
            </a:r>
          </a:p>
          <a:p>
            <a:pPr algn="l">
              <a:lnSpc>
                <a:spcPct val="114000"/>
              </a:lnSpc>
            </a:pPr>
            <a:r>
              <a:rPr lang="en-US" altLang="zh-CN" sz="3600" b="1" dirty="0">
                <a:solidFill>
                  <a:schemeClr val="bg1"/>
                </a:solidFill>
                <a:ea typeface="微软雅黑" panose="020B0503020204020204" pitchFamily="34" charset="-122"/>
              </a:rPr>
              <a:t>This they said, testing Him, that they might have something of which to accuse Him. But Jesus stooped </a:t>
            </a:r>
          </a:p>
        </p:txBody>
      </p:sp>
    </p:spTree>
    <p:extLst>
      <p:ext uri="{BB962C8B-B14F-4D97-AF65-F5344CB8AC3E}">
        <p14:creationId xmlns:p14="http://schemas.microsoft.com/office/powerpoint/2010/main" val="3083511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6:16-19】</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耶和華所恨惡的有六樣，連祂心所憎惡的共有七樣，</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These six things the Lord hates, Yes, seven are an abomination to Him:</a:t>
            </a:r>
          </a:p>
          <a:p>
            <a:pPr algn="l">
              <a:lnSpc>
                <a:spcPct val="114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就是高傲的眼，撒謊的舌，流無辜人血的手，</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 proud look, A lying tongue, Hands that shed innocent blood,</a:t>
            </a:r>
          </a:p>
        </p:txBody>
      </p:sp>
    </p:spTree>
    <p:extLst>
      <p:ext uri="{BB962C8B-B14F-4D97-AF65-F5344CB8AC3E}">
        <p14:creationId xmlns:p14="http://schemas.microsoft.com/office/powerpoint/2010/main" val="273796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6:16-19】</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圖謀惡計的心，飛跑行惡的脚，</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 heart that devises wicked plans, Feet that are swift in running to evil,</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吐謊言的假見證，幷弟兄中布散紛爭的人。</a:t>
            </a:r>
          </a:p>
          <a:p>
            <a:pPr algn="l">
              <a:lnSpc>
                <a:spcPct val="114000"/>
              </a:lnSpc>
            </a:pPr>
            <a:r>
              <a:rPr lang="en-US" altLang="zh-CN" sz="3600" b="1" dirty="0">
                <a:solidFill>
                  <a:schemeClr val="bg1"/>
                </a:solidFill>
                <a:ea typeface="微软雅黑" panose="020B0503020204020204" pitchFamily="34" charset="-122"/>
              </a:rPr>
              <a:t>A false witness who speaks lies, And one who sows discord among brethren.</a:t>
            </a:r>
          </a:p>
        </p:txBody>
      </p:sp>
    </p:spTree>
    <p:extLst>
      <p:ext uri="{BB962C8B-B14F-4D97-AF65-F5344CB8AC3E}">
        <p14:creationId xmlns:p14="http://schemas.microsoft.com/office/powerpoint/2010/main" val="3913937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8:7-9】</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他們還是不住地問祂，耶穌就直起腰來，對他們說：“你們中間誰是沒有罪的，誰就可以先拿石頭打她。”  </a:t>
            </a:r>
            <a:r>
              <a:rPr lang="en-US" altLang="zh-CN" sz="3600" b="1" dirty="0">
                <a:solidFill>
                  <a:schemeClr val="bg1"/>
                </a:solidFill>
                <a:ea typeface="微软雅黑" panose="020B0503020204020204" pitchFamily="34" charset="-122"/>
              </a:rPr>
              <a:t>So when they continued asking Him, He raised Himself up and said to them, “He who is without sin among you, let him throw a stone at her first.”</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于是又彎著腰用指頭在地上畫字。</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And again He stooped down and wrote on the ground.</a:t>
            </a:r>
          </a:p>
        </p:txBody>
      </p:sp>
    </p:spTree>
    <p:extLst>
      <p:ext uri="{BB962C8B-B14F-4D97-AF65-F5344CB8AC3E}">
        <p14:creationId xmlns:p14="http://schemas.microsoft.com/office/powerpoint/2010/main" val="3412963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8:7-9】</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他們聽見這話，就從老到少一個一個地都出去了，只剩下耶穌一人，還有那婦人仍然站在當中。</a:t>
            </a:r>
          </a:p>
          <a:p>
            <a:pPr algn="l">
              <a:lnSpc>
                <a:spcPct val="114000"/>
              </a:lnSpc>
            </a:pPr>
            <a:r>
              <a:rPr lang="en-US" altLang="zh-CN" sz="3600" b="1" dirty="0">
                <a:solidFill>
                  <a:schemeClr val="bg1"/>
                </a:solidFill>
                <a:ea typeface="微软雅黑" panose="020B0503020204020204" pitchFamily="34" charset="-122"/>
              </a:rPr>
              <a:t>Then those who heard it, being convicted by their conscience, went out one by one, beginning with the oldest even to the last. And Jesus was left alone, and the woman standing in the midst.</a:t>
            </a:r>
          </a:p>
        </p:txBody>
      </p:sp>
    </p:spTree>
    <p:extLst>
      <p:ext uri="{BB962C8B-B14F-4D97-AF65-F5344CB8AC3E}">
        <p14:creationId xmlns:p14="http://schemas.microsoft.com/office/powerpoint/2010/main" val="2632688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7:19】</a:t>
            </a:r>
          </a:p>
          <a:p>
            <a:pPr algn="l">
              <a:lnSpc>
                <a:spcPct val="114000"/>
              </a:lnSpc>
            </a:pPr>
            <a:r>
              <a:rPr lang="zh-CN" altLang="en-US" sz="3600" b="1" dirty="0">
                <a:solidFill>
                  <a:srgbClr val="FFFF00"/>
                </a:solidFill>
                <a:ea typeface="微软雅黑" panose="020B0503020204020204" pitchFamily="34" charset="-122"/>
              </a:rPr>
              <a:t>摩西豈不是傳律法給你們嗎？你們却沒有一個人守律法。爲什麽想要殺我呢？”</a:t>
            </a:r>
          </a:p>
          <a:p>
            <a:pPr algn="l">
              <a:lnSpc>
                <a:spcPct val="114000"/>
              </a:lnSpc>
            </a:pPr>
            <a:r>
              <a:rPr lang="en-US" altLang="zh-CN" sz="3600" b="1" dirty="0">
                <a:solidFill>
                  <a:schemeClr val="bg1"/>
                </a:solidFill>
                <a:ea typeface="微软雅黑" panose="020B0503020204020204" pitchFamily="34" charset="-122"/>
              </a:rPr>
              <a:t>Did not Moses give you the law, yet none of you keeps the law? Why do you seek to kill Me?”</a:t>
            </a:r>
          </a:p>
        </p:txBody>
      </p:sp>
    </p:spTree>
    <p:extLst>
      <p:ext uri="{BB962C8B-B14F-4D97-AF65-F5344CB8AC3E}">
        <p14:creationId xmlns:p14="http://schemas.microsoft.com/office/powerpoint/2010/main" val="438718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130:3】</a:t>
            </a:r>
          </a:p>
          <a:p>
            <a:pPr algn="l">
              <a:lnSpc>
                <a:spcPct val="114000"/>
              </a:lnSpc>
            </a:pPr>
            <a:r>
              <a:rPr lang="zh-CN" altLang="en-US" sz="3600" b="1" dirty="0">
                <a:solidFill>
                  <a:srgbClr val="FFFF00"/>
                </a:solidFill>
                <a:ea typeface="微软雅黑" panose="020B0503020204020204" pitchFamily="34" charset="-122"/>
              </a:rPr>
              <a:t>主耶和華啊，你若究察罪孽，誰能站得住呢？</a:t>
            </a:r>
          </a:p>
          <a:p>
            <a:pPr algn="l">
              <a:lnSpc>
                <a:spcPct val="114000"/>
              </a:lnSpc>
            </a:pPr>
            <a:r>
              <a:rPr lang="en-US" altLang="zh-CN" sz="3600" b="1" dirty="0">
                <a:solidFill>
                  <a:schemeClr val="bg1"/>
                </a:solidFill>
                <a:ea typeface="微软雅黑" panose="020B0503020204020204" pitchFamily="34" charset="-122"/>
              </a:rPr>
              <a:t>If You, Lord, should mark iniquities, O Lord, who could stand?</a:t>
            </a:r>
          </a:p>
        </p:txBody>
      </p:sp>
    </p:spTree>
    <p:extLst>
      <p:ext uri="{BB962C8B-B14F-4D97-AF65-F5344CB8AC3E}">
        <p14:creationId xmlns:p14="http://schemas.microsoft.com/office/powerpoint/2010/main" val="2388572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3:23】</a:t>
            </a:r>
          </a:p>
          <a:p>
            <a:pPr algn="l">
              <a:lnSpc>
                <a:spcPct val="114000"/>
              </a:lnSpc>
            </a:pPr>
            <a:r>
              <a:rPr lang="zh-CN" altLang="en-US" sz="3600" b="1" dirty="0">
                <a:solidFill>
                  <a:srgbClr val="FFFF00"/>
                </a:solidFill>
                <a:ea typeface="微软雅黑" panose="020B0503020204020204" pitchFamily="34" charset="-122"/>
              </a:rPr>
              <a:t>因爲世人都犯了罪，虧缺了神的榮耀，</a:t>
            </a:r>
          </a:p>
          <a:p>
            <a:pPr algn="l">
              <a:lnSpc>
                <a:spcPct val="114000"/>
              </a:lnSpc>
            </a:pPr>
            <a:r>
              <a:rPr lang="en-US" altLang="zh-CN" sz="3600" b="1" dirty="0">
                <a:solidFill>
                  <a:schemeClr val="bg1"/>
                </a:solidFill>
                <a:ea typeface="微软雅黑" panose="020B0503020204020204" pitchFamily="34" charset="-122"/>
              </a:rPr>
              <a:t>for all have sinned and fall short of the glory of God,</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6:23a】</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罪的工價乃是死</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the wages of sin is death….</a:t>
            </a:r>
          </a:p>
        </p:txBody>
      </p:sp>
    </p:spTree>
    <p:extLst>
      <p:ext uri="{BB962C8B-B14F-4D97-AF65-F5344CB8AC3E}">
        <p14:creationId xmlns:p14="http://schemas.microsoft.com/office/powerpoint/2010/main" val="485765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10:19-22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25-31】</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弟兄們，我們既因耶穌的血得以坦然進入至聖所，</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Therefore, brethren, having boldness to enter the Holiest by the blood of Jesus,</a:t>
            </a:r>
          </a:p>
          <a:p>
            <a:pPr algn="l">
              <a:lnSpc>
                <a:spcPct val="114000"/>
              </a:lnSpc>
            </a:pPr>
            <a:r>
              <a:rPr lang="en-US" altLang="zh-CN" sz="3600" b="1" dirty="0">
                <a:solidFill>
                  <a:srgbClr val="FFFF00"/>
                </a:solidFill>
                <a:ea typeface="微软雅黑" panose="020B0503020204020204" pitchFamily="34" charset="-122"/>
              </a:rPr>
              <a:t>20 </a:t>
            </a:r>
            <a:r>
              <a:rPr lang="zh-CN" altLang="en-US" sz="3600" b="1" dirty="0">
                <a:solidFill>
                  <a:srgbClr val="FFFF00"/>
                </a:solidFill>
                <a:ea typeface="微软雅黑" panose="020B0503020204020204" pitchFamily="34" charset="-122"/>
              </a:rPr>
              <a:t>是藉著祂給我們開了一條又新、又活的路從幔子經過，這幔子就是祂的身體。</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by a new and living way which He consecrated for us, through the veil, that is, His flesh,</a:t>
            </a:r>
          </a:p>
        </p:txBody>
      </p:sp>
    </p:spTree>
    <p:extLst>
      <p:ext uri="{BB962C8B-B14F-4D97-AF65-F5344CB8AC3E}">
        <p14:creationId xmlns:p14="http://schemas.microsoft.com/office/powerpoint/2010/main" val="2562345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8:1-11】</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于是各人都回家去了，耶穌却往橄欖山去。</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And everyone went to his own house. But Jesus went to the Mount of Olives.</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清早又回到殿裏，衆百姓都到祂那裏去，祂就坐下教訓他們。</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Now early in the morning He came again into the temple, and all the people came to Him; and He sat down and taught them.</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10:19-22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25-31】</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又有一位大祭司治理　神的家。</a:t>
            </a:r>
          </a:p>
          <a:p>
            <a:pPr algn="l">
              <a:lnSpc>
                <a:spcPct val="114000"/>
              </a:lnSpc>
            </a:pPr>
            <a:r>
              <a:rPr lang="en-US" altLang="zh-CN" sz="3600" b="1" dirty="0">
                <a:solidFill>
                  <a:schemeClr val="bg1"/>
                </a:solidFill>
                <a:ea typeface="微软雅黑" panose="020B0503020204020204" pitchFamily="34" charset="-122"/>
              </a:rPr>
              <a:t>and having a High Priest over the house of God,</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幷我們心中天良的虧欠已經灑去，身體用清水洗淨了，就當存著誠心和充足的信心來到　神面前，</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let us draw near with a true heart in full assurance of faith, having our hearts sprinkled from an evil conscience and our bodies washed with pure water.</a:t>
            </a:r>
          </a:p>
        </p:txBody>
      </p:sp>
    </p:spTree>
    <p:extLst>
      <p:ext uri="{BB962C8B-B14F-4D97-AF65-F5344CB8AC3E}">
        <p14:creationId xmlns:p14="http://schemas.microsoft.com/office/powerpoint/2010/main" val="2175583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10:19-22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25-31】</a:t>
            </a:r>
          </a:p>
          <a:p>
            <a:pPr algn="l">
              <a:lnSpc>
                <a:spcPct val="114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你們不可停止聚會，好像那些停止慣了的人，倒要彼此勸勉。既知道（原文作“看見”）那日子臨近，就更當如此。 </a:t>
            </a:r>
            <a:r>
              <a:rPr lang="en-US" altLang="zh-CN" sz="3200" b="1" dirty="0">
                <a:solidFill>
                  <a:schemeClr val="bg1"/>
                </a:solidFill>
                <a:ea typeface="微软雅黑" panose="020B0503020204020204" pitchFamily="34" charset="-122"/>
              </a:rPr>
              <a:t>not forsaking the assembling of ourselves together, as is the manner of some, but exhorting one another, and so much the more as you see the Day approaching.</a:t>
            </a:r>
          </a:p>
          <a:p>
            <a:pPr algn="l">
              <a:lnSpc>
                <a:spcPct val="114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因爲我們得知真道以後，若故意犯罪，贖罪的祭就再沒有了， </a:t>
            </a:r>
            <a:r>
              <a:rPr lang="en-US" altLang="zh-CN" sz="3200" b="1" dirty="0">
                <a:solidFill>
                  <a:schemeClr val="bg1"/>
                </a:solidFill>
                <a:ea typeface="微软雅黑" panose="020B0503020204020204" pitchFamily="34" charset="-122"/>
              </a:rPr>
              <a:t>For if we sin willfully after we have received the knowledge of the truth, there no longer remains a sacrifice for sins,</a:t>
            </a:r>
          </a:p>
        </p:txBody>
      </p:sp>
    </p:spTree>
    <p:extLst>
      <p:ext uri="{BB962C8B-B14F-4D97-AF65-F5344CB8AC3E}">
        <p14:creationId xmlns:p14="http://schemas.microsoft.com/office/powerpoint/2010/main" val="2511500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10:19-22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25-31】</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惟有戰懼等候審判和那燒滅衆敵人的烈火。</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but a certain fearful expectation of judgment, and fiery indignation which will devour the adversaries.</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人干犯摩西的律法，憑兩三個見證人尚且不得憐恤而死；</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Anyone who has rejected Moses’ law dies without mercy on the testimony of two or three witnesses.</a:t>
            </a:r>
          </a:p>
        </p:txBody>
      </p:sp>
    </p:spTree>
    <p:extLst>
      <p:ext uri="{BB962C8B-B14F-4D97-AF65-F5344CB8AC3E}">
        <p14:creationId xmlns:p14="http://schemas.microsoft.com/office/powerpoint/2010/main" val="42289925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10:19-22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25-31】</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何况人踐踏　神的兒子，將那使祂成聖之約的血當作平常，又褻慢施恩的聖靈，你們想，他要受的刑罰該怎樣加重呢？</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Of how much worse punishment, do you suppose, will he be thought worthy who has trampled the Son of God underfoot, counted the blood of the covenant by which he was sanctified a common thing, and insulted the Spirit of grace?</a:t>
            </a:r>
          </a:p>
        </p:txBody>
      </p:sp>
    </p:spTree>
    <p:extLst>
      <p:ext uri="{BB962C8B-B14F-4D97-AF65-F5344CB8AC3E}">
        <p14:creationId xmlns:p14="http://schemas.microsoft.com/office/powerpoint/2010/main" val="35867616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10:19-22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25-31】</a:t>
            </a:r>
          </a:p>
          <a:p>
            <a:pPr algn="l">
              <a:lnSpc>
                <a:spcPct val="114000"/>
              </a:lnSpc>
            </a:pPr>
            <a:r>
              <a:rPr lang="en-US" altLang="zh-CN" sz="3600" b="1" dirty="0">
                <a:solidFill>
                  <a:srgbClr val="FFFF00"/>
                </a:solidFill>
                <a:ea typeface="微软雅黑" panose="020B0503020204020204" pitchFamily="34" charset="-122"/>
              </a:rPr>
              <a:t>30 </a:t>
            </a:r>
            <a:r>
              <a:rPr lang="zh-CN" altLang="en-US" sz="3600" b="1" dirty="0">
                <a:solidFill>
                  <a:srgbClr val="FFFF00"/>
                </a:solidFill>
                <a:ea typeface="微软雅黑" panose="020B0503020204020204" pitchFamily="34" charset="-122"/>
              </a:rPr>
              <a:t>因爲我們知道誰說：“伸冤在我，我必報應。”又說：“主要審判祂的百姓。” </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For we know Him who said, “Vengeance is Mine, I will repay,” says the Lord. And again, “The Lord will judge His people.”</a:t>
            </a:r>
          </a:p>
          <a:p>
            <a:pPr algn="l">
              <a:lnSpc>
                <a:spcPct val="114000"/>
              </a:lnSpc>
            </a:pPr>
            <a:r>
              <a:rPr lang="en-US" altLang="zh-CN" sz="3600" b="1" dirty="0">
                <a:solidFill>
                  <a:srgbClr val="FFFF00"/>
                </a:solidFill>
                <a:ea typeface="微软雅黑" panose="020B0503020204020204" pitchFamily="34" charset="-122"/>
              </a:rPr>
              <a:t>31 </a:t>
            </a:r>
            <a:r>
              <a:rPr lang="zh-CN" altLang="en-US" sz="3600" b="1" dirty="0">
                <a:solidFill>
                  <a:srgbClr val="FFFF00"/>
                </a:solidFill>
                <a:ea typeface="微软雅黑" panose="020B0503020204020204" pitchFamily="34" charset="-122"/>
              </a:rPr>
              <a:t>落在永生　神的手裏，真是可怕的！</a:t>
            </a:r>
          </a:p>
          <a:p>
            <a:pPr algn="l">
              <a:lnSpc>
                <a:spcPct val="114000"/>
              </a:lnSpc>
            </a:pPr>
            <a:r>
              <a:rPr lang="en-US" altLang="zh-CN" sz="3600" b="1" dirty="0">
                <a:solidFill>
                  <a:schemeClr val="bg1"/>
                </a:solidFill>
                <a:ea typeface="微软雅黑" panose="020B0503020204020204" pitchFamily="34" charset="-122"/>
              </a:rPr>
              <a:t>It is a fearful thing to fall into the hands of the living God.</a:t>
            </a:r>
          </a:p>
        </p:txBody>
      </p:sp>
    </p:spTree>
    <p:extLst>
      <p:ext uri="{BB962C8B-B14F-4D97-AF65-F5344CB8AC3E}">
        <p14:creationId xmlns:p14="http://schemas.microsoft.com/office/powerpoint/2010/main" val="7558747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a:t>
            </a:r>
            <a:r>
              <a:rPr lang="en-US" altLang="zh-CN" sz="3600" b="1" u="sng" dirty="0">
                <a:solidFill>
                  <a:schemeClr val="bg1"/>
                </a:solidFill>
                <a:ea typeface="微软雅黑" panose="020B0503020204020204" pitchFamily="34" charset="-122"/>
              </a:rPr>
              <a:t>Isaiah 53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5-6】</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哪知祂爲我們的過犯受害，爲我們的罪孽壓傷。因祂受的刑罰，我們得平安；因祂受的鞭傷，我們得醫治。</a:t>
            </a:r>
          </a:p>
          <a:p>
            <a:pPr algn="l">
              <a:lnSpc>
                <a:spcPct val="114000"/>
              </a:lnSpc>
            </a:pPr>
            <a:r>
              <a:rPr lang="en-US" altLang="zh-CN" sz="3600" b="1" dirty="0">
                <a:solidFill>
                  <a:schemeClr val="bg1"/>
                </a:solidFill>
                <a:ea typeface="微软雅黑" panose="020B0503020204020204" pitchFamily="34" charset="-122"/>
              </a:rPr>
              <a:t>But He was wounded for our transgressions, He was bruised for our iniquities; The chastisement for our peace was upon Him, And by His stripes we are healed.</a:t>
            </a:r>
          </a:p>
        </p:txBody>
      </p:sp>
    </p:spTree>
    <p:extLst>
      <p:ext uri="{BB962C8B-B14F-4D97-AF65-F5344CB8AC3E}">
        <p14:creationId xmlns:p14="http://schemas.microsoft.com/office/powerpoint/2010/main" val="17022125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a:t>
            </a:r>
            <a:r>
              <a:rPr lang="en-US" altLang="zh-CN" sz="3600" b="1" u="sng" dirty="0">
                <a:solidFill>
                  <a:schemeClr val="bg1"/>
                </a:solidFill>
                <a:ea typeface="微软雅黑" panose="020B0503020204020204" pitchFamily="34" charset="-122"/>
              </a:rPr>
              <a:t>Isaiah 53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5-6】</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我們都如羊走迷，各人偏行己路，耶和華使我們衆人的罪孽都歸在祂身上。</a:t>
            </a:r>
          </a:p>
          <a:p>
            <a:pPr algn="l">
              <a:lnSpc>
                <a:spcPct val="114000"/>
              </a:lnSpc>
            </a:pPr>
            <a:r>
              <a:rPr lang="en-US" altLang="zh-CN" sz="3600" b="1" dirty="0">
                <a:solidFill>
                  <a:schemeClr val="bg1"/>
                </a:solidFill>
                <a:ea typeface="微软雅黑" panose="020B0503020204020204" pitchFamily="34" charset="-122"/>
              </a:rPr>
              <a:t>All we like sheep have gone astray; We have turned, every one, to his own way; And the LORD has laid on Him the iniquity of us all.</a:t>
            </a:r>
          </a:p>
        </p:txBody>
      </p:sp>
    </p:spTree>
    <p:extLst>
      <p:ext uri="{BB962C8B-B14F-4D97-AF65-F5344CB8AC3E}">
        <p14:creationId xmlns:p14="http://schemas.microsoft.com/office/powerpoint/2010/main" val="1138617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約翰一書 </a:t>
            </a:r>
            <a:r>
              <a:rPr lang="en-US" altLang="zh-CN" sz="3600" b="1" u="sng" dirty="0">
                <a:solidFill>
                  <a:schemeClr val="bg1"/>
                </a:solidFill>
                <a:ea typeface="微软雅黑" panose="020B0503020204020204" pitchFamily="34" charset="-122"/>
              </a:rPr>
              <a:t>1 John 1:8-9】</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我們若說自己無罪，便是自欺，真理不在我們心裏了； </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If we say that we have no sin, we deceive ourselves, and the truth is not in us.</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我們若認自己的罪，　神是信實的，是公義的，必要赦免我們的罪，洗淨我們一切的不義； </a:t>
            </a:r>
            <a:r>
              <a:rPr lang="en-US" altLang="zh-CN" sz="3600" b="1" dirty="0">
                <a:solidFill>
                  <a:schemeClr val="bg1"/>
                </a:solidFill>
                <a:ea typeface="微软雅黑" panose="020B0503020204020204" pitchFamily="34" charset="-122"/>
              </a:rPr>
              <a:t>If we confess our sins, He is faithful and just to forgive us our sins and to cleanse us from all unrighteousness.</a:t>
            </a:r>
          </a:p>
        </p:txBody>
      </p:sp>
    </p:spTree>
    <p:extLst>
      <p:ext uri="{BB962C8B-B14F-4D97-AF65-F5344CB8AC3E}">
        <p14:creationId xmlns:p14="http://schemas.microsoft.com/office/powerpoint/2010/main" val="23128353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a:t>
            </a:r>
            <a:r>
              <a:rPr lang="en-US" altLang="zh-CN" sz="3600" b="1" u="sng" dirty="0">
                <a:solidFill>
                  <a:schemeClr val="bg1"/>
                </a:solidFill>
                <a:ea typeface="微软雅黑" panose="020B0503020204020204" pitchFamily="34" charset="-122"/>
              </a:rPr>
              <a:t>John 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16-18】</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神愛世人，甚至將祂的獨生子賜給他們，叫一切信祂的，不至滅亡，反得永生。</a:t>
            </a:r>
          </a:p>
          <a:p>
            <a:pPr algn="l">
              <a:lnSpc>
                <a:spcPct val="100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4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因爲　神差祂的兒子降世，不是要定世人的罪，乃是要叫世人因祂得救。</a:t>
            </a:r>
          </a:p>
          <a:p>
            <a:pPr algn="l">
              <a:lnSpc>
                <a:spcPct val="100000"/>
              </a:lnSpc>
            </a:pPr>
            <a:r>
              <a:rPr lang="en-US" altLang="zh-CN" sz="3500" b="1" dirty="0">
                <a:solidFill>
                  <a:schemeClr val="bg1"/>
                </a:solidFill>
                <a:ea typeface="微软雅黑" panose="020B0503020204020204" pitchFamily="34" charset="-122"/>
              </a:rPr>
              <a:t>For God did not send His Son into the world to condemn the world, but that the world through Him might be saved.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911465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a:t>
            </a:r>
            <a:r>
              <a:rPr lang="en-US" altLang="zh-CN" sz="3600" b="1" u="sng" dirty="0">
                <a:solidFill>
                  <a:schemeClr val="bg1"/>
                </a:solidFill>
                <a:ea typeface="微软雅黑" panose="020B0503020204020204" pitchFamily="34" charset="-122"/>
              </a:rPr>
              <a:t>John 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16-18】</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信祂的人，不被定罪；不信的人，罪已經定了，因爲他不信　神獨生子的名。</a:t>
            </a:r>
          </a:p>
          <a:p>
            <a:pPr algn="l">
              <a:lnSpc>
                <a:spcPct val="114000"/>
              </a:lnSpc>
            </a:pPr>
            <a:r>
              <a:rPr lang="en-US" altLang="zh-CN" sz="36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1160378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8:1-11】</a:t>
            </a: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文士和法利賽人帶著一個行淫時被拿的婦人來，叫她站在當中。</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Then the scribes and Pharisees brought to Him a woman caught in adultery. And when they had set her in the midst,</a:t>
            </a:r>
          </a:p>
          <a:p>
            <a:pPr algn="l">
              <a:lnSpc>
                <a:spcPct val="114000"/>
              </a:lnSpc>
            </a:pPr>
            <a:r>
              <a:rPr lang="en-US" altLang="zh-CN" sz="3600" b="1" dirty="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就對耶穌說：“夫子，這婦人是正行淫之時被拿的。</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they said to Him, “Teacher, this woman was caught in adultery, in the very act.</a:t>
            </a:r>
          </a:p>
        </p:txBody>
      </p:sp>
    </p:spTree>
    <p:extLst>
      <p:ext uri="{BB962C8B-B14F-4D97-AF65-F5344CB8AC3E}">
        <p14:creationId xmlns:p14="http://schemas.microsoft.com/office/powerpoint/2010/main" val="758345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8:1-11】</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摩西在律法上吩咐我們，把這樣的婦人用石頭打死。你說該把她怎麽樣呢？” </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Now Moses, in the law, commanded us that such should be stoned. But what do You say?”</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他們說這話，乃試探耶穌，要得著告祂的把柄。耶穌却彎著腰用指頭在地上畫字。</a:t>
            </a:r>
            <a:endParaRPr lang="en-US" altLang="zh-CN" sz="3600" b="1" dirty="0">
              <a:solidFill>
                <a:srgbClr val="FFFF00"/>
              </a:solidFill>
              <a:ea typeface="微软雅黑" panose="020B0503020204020204" pitchFamily="34" charset="-122"/>
            </a:endParaRPr>
          </a:p>
          <a:p>
            <a:pPr algn="l">
              <a:lnSpc>
                <a:spcPct val="100000"/>
              </a:lnSpc>
            </a:pPr>
            <a:r>
              <a:rPr lang="en-US" altLang="zh-CN" sz="3500" b="1" dirty="0">
                <a:solidFill>
                  <a:schemeClr val="bg1"/>
                </a:solidFill>
                <a:ea typeface="微软雅黑" panose="020B0503020204020204" pitchFamily="34" charset="-122"/>
              </a:rPr>
              <a:t>This they said, testing Him, that they might have something of which to accuse Him. But Jesus stooped down and wrote on the ground with His finger, as though He did not hear.</a:t>
            </a:r>
          </a:p>
        </p:txBody>
      </p:sp>
    </p:spTree>
    <p:extLst>
      <p:ext uri="{BB962C8B-B14F-4D97-AF65-F5344CB8AC3E}">
        <p14:creationId xmlns:p14="http://schemas.microsoft.com/office/powerpoint/2010/main" val="3940633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8:1-11】</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他們還是不住地問祂，耶穌就直起腰來，對他們說：“你們中間誰是沒有罪的，誰就可以先拿石頭打她。” </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So when they continued asking Him, He raised Himself up and said to them, “He who is without sin among you, let him throw a stone at her first.”</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于是又彎著腰用指頭在地上畫字。</a:t>
            </a:r>
            <a:endParaRPr lang="en-US" altLang="zh-CN" sz="3600" b="1" dirty="0">
              <a:solidFill>
                <a:srgbClr val="FFFF00"/>
              </a:solidFill>
              <a:ea typeface="微软雅黑" panose="020B0503020204020204" pitchFamily="34" charset="-122"/>
            </a:endParaRPr>
          </a:p>
          <a:p>
            <a:pPr algn="l">
              <a:lnSpc>
                <a:spcPct val="100000"/>
              </a:lnSpc>
            </a:pPr>
            <a:r>
              <a:rPr lang="en-US" altLang="zh-CN" sz="3500" b="1" dirty="0">
                <a:solidFill>
                  <a:schemeClr val="bg1"/>
                </a:solidFill>
                <a:ea typeface="微软雅黑" panose="020B0503020204020204" pitchFamily="34" charset="-122"/>
              </a:rPr>
              <a:t>And again He stooped down and wrote on the ground.</a:t>
            </a:r>
          </a:p>
        </p:txBody>
      </p:sp>
    </p:spTree>
    <p:extLst>
      <p:ext uri="{BB962C8B-B14F-4D97-AF65-F5344CB8AC3E}">
        <p14:creationId xmlns:p14="http://schemas.microsoft.com/office/powerpoint/2010/main" val="3363466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8:1-11】</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他們聽見這話，就從老到少一個一個地都出去了，只剩下耶穌一人，還有那婦人仍然站在當中。</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Then those who heard it, being convicted by their conscience, went out one by one, beginning with the oldest even to the last. And Jesus was left alone, and the woman standing in the midst.</a:t>
            </a:r>
          </a:p>
        </p:txBody>
      </p:sp>
    </p:spTree>
    <p:extLst>
      <p:ext uri="{BB962C8B-B14F-4D97-AF65-F5344CB8AC3E}">
        <p14:creationId xmlns:p14="http://schemas.microsoft.com/office/powerpoint/2010/main" val="2560385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8:1-11】</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耶穌就直起腰來，對她說：“婦人，那些人在哪裏呢？沒有人定你的罪嗎？” </a:t>
            </a:r>
            <a:endParaRPr lang="en-US" altLang="zh-CN" sz="36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When Jesus had raised Himself up and saw no one but the woman, He said to her, “Woman, where are those accusers of yours? Has no one condemned you?”</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她說：“主啊，沒有。”耶穌說：“我也不定你的罪，去吧！從此不要再犯罪了。”</a:t>
            </a:r>
          </a:p>
          <a:p>
            <a:pPr algn="l">
              <a:lnSpc>
                <a:spcPct val="100000"/>
              </a:lnSpc>
            </a:pPr>
            <a:r>
              <a:rPr lang="en-US" altLang="zh-CN" sz="3400" b="1" dirty="0">
                <a:solidFill>
                  <a:schemeClr val="bg1"/>
                </a:solidFill>
                <a:ea typeface="微软雅黑" panose="020B0503020204020204" pitchFamily="34" charset="-122"/>
              </a:rPr>
              <a:t>She said, “No one, </a:t>
            </a:r>
            <a:r>
              <a:rPr lang="en-US" altLang="zh-CN" sz="3400" b="1" dirty="0" err="1">
                <a:solidFill>
                  <a:schemeClr val="bg1"/>
                </a:solidFill>
                <a:ea typeface="微软雅黑" panose="020B0503020204020204" pitchFamily="34" charset="-122"/>
              </a:rPr>
              <a:t>Lord.”And</a:t>
            </a:r>
            <a:r>
              <a:rPr lang="en-US" altLang="zh-CN" sz="3400" b="1" dirty="0">
                <a:solidFill>
                  <a:schemeClr val="bg1"/>
                </a:solidFill>
                <a:ea typeface="微软雅黑" panose="020B0503020204020204" pitchFamily="34" charset="-122"/>
              </a:rPr>
              <a:t> Jesus said to her, “Neither do I condemn you; go and sin no more.”</a:t>
            </a:r>
          </a:p>
        </p:txBody>
      </p:sp>
    </p:spTree>
    <p:extLst>
      <p:ext uri="{BB962C8B-B14F-4D97-AF65-F5344CB8AC3E}">
        <p14:creationId xmlns:p14="http://schemas.microsoft.com/office/powerpoint/2010/main" val="1069342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16:7-8】</a:t>
            </a:r>
          </a:p>
          <a:p>
            <a:pPr algn="l">
              <a:lnSpc>
                <a:spcPct val="114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然而我將真情告訴你們，我去是與你們有益的。我若不去，保惠師就不到你們這裏來；我若去，就差祂來。</a:t>
            </a:r>
            <a:r>
              <a:rPr lang="en-US" altLang="zh-CN" sz="3400" b="1" dirty="0">
                <a:solidFill>
                  <a:schemeClr val="bg1"/>
                </a:solidFill>
                <a:ea typeface="微软雅黑" panose="020B0503020204020204" pitchFamily="34" charset="-122"/>
              </a:rPr>
              <a:t>Nevertheless I tell you the truth. It is to your advantage that I go away; for if I do not go away, the Helper will not come to you; but if I depart, I will send Him to you.</a:t>
            </a:r>
          </a:p>
          <a:p>
            <a:pPr algn="l">
              <a:lnSpc>
                <a:spcPct val="114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祂既來了，就要叫世人爲罪、爲義、爲審判，自己責備自己。</a:t>
            </a:r>
          </a:p>
          <a:p>
            <a:pPr algn="l">
              <a:lnSpc>
                <a:spcPct val="114000"/>
              </a:lnSpc>
            </a:pPr>
            <a:r>
              <a:rPr lang="en-US" altLang="zh-CN" sz="3400" b="1" dirty="0">
                <a:solidFill>
                  <a:schemeClr val="bg1"/>
                </a:solidFill>
                <a:ea typeface="微软雅黑" panose="020B0503020204020204" pitchFamily="34" charset="-122"/>
              </a:rPr>
              <a:t>And when He has come, He will convict the world of sin, and of righteousness, and of judgment:</a:t>
            </a:r>
          </a:p>
        </p:txBody>
      </p:sp>
    </p:spTree>
    <p:extLst>
      <p:ext uri="{BB962C8B-B14F-4D97-AF65-F5344CB8AC3E}">
        <p14:creationId xmlns:p14="http://schemas.microsoft.com/office/powerpoint/2010/main" val="2602138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14:26】</a:t>
            </a:r>
          </a:p>
          <a:p>
            <a:pPr algn="l">
              <a:lnSpc>
                <a:spcPct val="114000"/>
              </a:lnSpc>
            </a:pPr>
            <a:r>
              <a:rPr lang="zh-CN" altLang="en-US" sz="3600" b="1" dirty="0">
                <a:solidFill>
                  <a:srgbClr val="FFFF00"/>
                </a:solidFill>
                <a:ea typeface="微软雅黑" panose="020B0503020204020204" pitchFamily="34" charset="-122"/>
              </a:rPr>
              <a:t>但保惠師，就是父因我的名所要差來的聖靈，祂要將一切的事指教你們，幷且要叫你們想起我對你們所說的一切話。</a:t>
            </a:r>
          </a:p>
          <a:p>
            <a:pPr algn="l">
              <a:lnSpc>
                <a:spcPct val="114000"/>
              </a:lnSpc>
            </a:pPr>
            <a:r>
              <a:rPr lang="en-US" altLang="zh-CN" sz="3600" b="1" dirty="0">
                <a:solidFill>
                  <a:schemeClr val="bg1"/>
                </a:solidFill>
                <a:ea typeface="微软雅黑" panose="020B0503020204020204" pitchFamily="34" charset="-122"/>
              </a:rPr>
              <a:t>But the Helper, the Holy Spirit, whom the Father will send in My name, He will teach you all things, and bring to your remembrance all things that I said to you.</a:t>
            </a:r>
          </a:p>
        </p:txBody>
      </p:sp>
    </p:spTree>
    <p:extLst>
      <p:ext uri="{BB962C8B-B14F-4D97-AF65-F5344CB8AC3E}">
        <p14:creationId xmlns:p14="http://schemas.microsoft.com/office/powerpoint/2010/main" val="1286177853"/>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7345</TotalTime>
  <Words>2692</Words>
  <Application>Microsoft Office PowerPoint</Application>
  <PresentationFormat>On-screen Show (4:3)</PresentationFormat>
  <Paragraphs>121</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微软雅黑</vt:lpstr>
      <vt:lpstr>Arial</vt:lpstr>
      <vt:lpstr>Calibri</vt:lpstr>
      <vt:lpstr>Calibri Light</vt:lpstr>
      <vt:lpstr>Office 主题</vt:lpstr>
      <vt:lpstr>罪，罰，赦免 Sin, Punishment, Forgiveness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606</cp:revision>
  <dcterms:created xsi:type="dcterms:W3CDTF">2018-02-16T18:09:56Z</dcterms:created>
  <dcterms:modified xsi:type="dcterms:W3CDTF">2021-02-08T00:40:05Z</dcterms:modified>
</cp:coreProperties>
</file>