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214" r:id="rId2"/>
    <p:sldId id="2699" r:id="rId3"/>
    <p:sldId id="2736" r:id="rId4"/>
    <p:sldId id="2747" r:id="rId5"/>
    <p:sldId id="2737" r:id="rId6"/>
    <p:sldId id="2700" r:id="rId7"/>
    <p:sldId id="2738" r:id="rId8"/>
    <p:sldId id="2739" r:id="rId9"/>
    <p:sldId id="2701" r:id="rId10"/>
    <p:sldId id="2724" r:id="rId11"/>
    <p:sldId id="2748" r:id="rId12"/>
    <p:sldId id="2749" r:id="rId13"/>
    <p:sldId id="2702" r:id="rId14"/>
    <p:sldId id="2750" r:id="rId15"/>
    <p:sldId id="2703" r:id="rId16"/>
    <p:sldId id="2751" r:id="rId17"/>
    <p:sldId id="2752" r:id="rId18"/>
    <p:sldId id="2756" r:id="rId19"/>
    <p:sldId id="2753" r:id="rId20"/>
    <p:sldId id="2754" r:id="rId21"/>
    <p:sldId id="2757" r:id="rId22"/>
    <p:sldId id="2755" r:id="rId23"/>
    <p:sldId id="2704" r:id="rId24"/>
    <p:sldId id="2758" r:id="rId25"/>
    <p:sldId id="2759" r:id="rId26"/>
    <p:sldId id="2760" r:id="rId27"/>
    <p:sldId id="2761" r:id="rId28"/>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32215" autoAdjust="0"/>
    <p:restoredTop sz="94660"/>
  </p:normalViewPr>
  <p:slideViewPr>
    <p:cSldViewPr snapToGrid="0">
      <p:cViewPr varScale="1">
        <p:scale>
          <a:sx n="102" d="100"/>
          <a:sy n="102" d="100"/>
        </p:scale>
        <p:origin x="126" y="24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2021/2/28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2021/2/28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2021/2/28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2021/2/28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2021/2/28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2021/2/28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2021/2/28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2021/2/28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2021/2/28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2021/2/28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2021/2/28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2021/2/28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685800" y="1122363"/>
            <a:ext cx="7772400" cy="3779246"/>
          </a:xfrm>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基督裏的真自由</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The Ture Freedom in Christ</a:t>
            </a:r>
            <a:endParaRPr lang="zh-CN" altLang="en-US" b="1" dirty="0">
              <a:solidFill>
                <a:schemeClr val="bg1"/>
              </a:solidFill>
            </a:endParaRPr>
          </a:p>
        </p:txBody>
      </p:sp>
      <p:sp>
        <p:nvSpPr>
          <p:cNvPr id="3" name="副标题 2"/>
          <p:cNvSpPr>
            <a:spLocks noGrp="1"/>
          </p:cNvSpPr>
          <p:nvPr>
            <p:ph type="subTitle" idx="1"/>
          </p:nvPr>
        </p:nvSpPr>
        <p:spPr>
          <a:xfrm>
            <a:off x="983511" y="5202238"/>
            <a:ext cx="6858000" cy="1655762"/>
          </a:xfrm>
        </p:spPr>
        <p:txBody>
          <a:bodyPr/>
          <a:lstStyle/>
          <a:p>
            <a:r>
              <a:rPr lang="en-US" altLang="zh-CN" b="1" dirty="0">
                <a:solidFill>
                  <a:schemeClr val="bg1"/>
                </a:solidFill>
              </a:rPr>
              <a:t>Boise Chinese Christian Church </a:t>
            </a:r>
          </a:p>
          <a:p>
            <a:r>
              <a:rPr lang="en-US" altLang="zh-CN" b="1" dirty="0">
                <a:solidFill>
                  <a:schemeClr val="bg1"/>
                </a:solidFill>
              </a:rPr>
              <a:t>02/28/2021</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彼得後書 </a:t>
            </a:r>
            <a:r>
              <a:rPr lang="en-US" altLang="zh-CN" sz="3600" b="1" u="sng" dirty="0">
                <a:solidFill>
                  <a:schemeClr val="bg1"/>
                </a:solidFill>
                <a:ea typeface="微软雅黑" panose="020B0503020204020204" pitchFamily="34" charset="-122"/>
              </a:rPr>
              <a:t>2 Peter 2:1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19】</a:t>
            </a:r>
          </a:p>
          <a:p>
            <a:pPr algn="l">
              <a:lnSpc>
                <a:spcPct val="114000"/>
              </a:lnSpc>
            </a:pPr>
            <a:r>
              <a:rPr lang="en-US" altLang="zh-CN" sz="3600" b="1" dirty="0">
                <a:solidFill>
                  <a:srgbClr val="FFFF00"/>
                </a:solidFill>
                <a:ea typeface="微软雅黑" panose="020B0503020204020204" pitchFamily="34" charset="-122"/>
              </a:rPr>
              <a:t>1 </a:t>
            </a:r>
            <a:r>
              <a:rPr lang="zh-CN" altLang="en-US" sz="3600" b="1" dirty="0">
                <a:solidFill>
                  <a:srgbClr val="FFFF00"/>
                </a:solidFill>
                <a:ea typeface="微软雅黑" panose="020B0503020204020204" pitchFamily="34" charset="-122"/>
              </a:rPr>
              <a:t>從前在百姓中有假先知起來，將來在你們中間也必有假師傅，私自引進陷害人的异端，連買他們的主他們也不承認，自取速速的滅亡。</a:t>
            </a:r>
            <a:endParaRPr lang="en-US" altLang="zh-CN" sz="3600" b="1" dirty="0">
              <a:solidFill>
                <a:srgbClr val="FFFF00"/>
              </a:solidFill>
              <a:ea typeface="微软雅黑" panose="020B0503020204020204" pitchFamily="34" charset="-122"/>
            </a:endParaRPr>
          </a:p>
          <a:p>
            <a:pPr algn="l">
              <a:lnSpc>
                <a:spcPct val="100000"/>
              </a:lnSpc>
            </a:pPr>
            <a:r>
              <a:rPr lang="en-US" altLang="zh-CN" sz="3600" b="1" dirty="0">
                <a:solidFill>
                  <a:schemeClr val="bg1"/>
                </a:solidFill>
                <a:ea typeface="微软雅黑" panose="020B0503020204020204" pitchFamily="34" charset="-122"/>
              </a:rPr>
              <a:t>But there were also false prophets among the people, even as there will be false teachers among you, who will secretly bring in destructive heresies, even denying the Lord who bought them, and bring on themselves swift destruction.</a:t>
            </a:r>
          </a:p>
        </p:txBody>
      </p:sp>
    </p:spTree>
    <p:extLst>
      <p:ext uri="{BB962C8B-B14F-4D97-AF65-F5344CB8AC3E}">
        <p14:creationId xmlns:p14="http://schemas.microsoft.com/office/powerpoint/2010/main" val="13219217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彼得後書 </a:t>
            </a:r>
            <a:r>
              <a:rPr lang="en-US" altLang="zh-CN" sz="3600" b="1" u="sng" dirty="0">
                <a:solidFill>
                  <a:schemeClr val="bg1"/>
                </a:solidFill>
                <a:ea typeface="微软雅黑" panose="020B0503020204020204" pitchFamily="34" charset="-122"/>
              </a:rPr>
              <a:t>2 Peter 2:1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19】</a:t>
            </a:r>
          </a:p>
          <a:p>
            <a:pPr algn="l">
              <a:lnSpc>
                <a:spcPct val="114000"/>
              </a:lnSpc>
            </a:pPr>
            <a:r>
              <a:rPr lang="en-US" altLang="zh-CN" sz="3600" b="1" dirty="0">
                <a:solidFill>
                  <a:srgbClr val="FFFF00"/>
                </a:solidFill>
                <a:ea typeface="微软雅黑" panose="020B0503020204020204" pitchFamily="34" charset="-122"/>
              </a:rPr>
              <a:t>18 </a:t>
            </a:r>
            <a:r>
              <a:rPr lang="zh-CN" altLang="en-US" sz="3600" b="1" dirty="0">
                <a:solidFill>
                  <a:srgbClr val="FFFF00"/>
                </a:solidFill>
                <a:ea typeface="微软雅黑" panose="020B0503020204020204" pitchFamily="34" charset="-122"/>
              </a:rPr>
              <a:t>他們說虛妄矜誇的大話，用肉身的情欲和邪淫的事引誘那些剛才脫離妄行的人。</a:t>
            </a:r>
          </a:p>
          <a:p>
            <a:pPr algn="l">
              <a:lnSpc>
                <a:spcPct val="114000"/>
              </a:lnSpc>
            </a:pPr>
            <a:r>
              <a:rPr lang="en-US" altLang="zh-CN" sz="3600" b="1" dirty="0">
                <a:solidFill>
                  <a:schemeClr val="bg1"/>
                </a:solidFill>
                <a:ea typeface="微软雅黑" panose="020B0503020204020204" pitchFamily="34" charset="-122"/>
              </a:rPr>
              <a:t>For when they speak great swelling words of emptiness, they allure through the lusts of the flesh, through lewdness, the ones who have actually escaped from those who live in error.</a:t>
            </a:r>
          </a:p>
        </p:txBody>
      </p:sp>
    </p:spTree>
    <p:extLst>
      <p:ext uri="{BB962C8B-B14F-4D97-AF65-F5344CB8AC3E}">
        <p14:creationId xmlns:p14="http://schemas.microsoft.com/office/powerpoint/2010/main" val="21914428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彼得後書 </a:t>
            </a:r>
            <a:r>
              <a:rPr lang="en-US" altLang="zh-CN" sz="3600" b="1" u="sng" dirty="0">
                <a:solidFill>
                  <a:schemeClr val="bg1"/>
                </a:solidFill>
                <a:ea typeface="微软雅黑" panose="020B0503020204020204" pitchFamily="34" charset="-122"/>
              </a:rPr>
              <a:t>2 Peter 2:1</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18</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19】</a:t>
            </a:r>
          </a:p>
          <a:p>
            <a:pPr algn="l">
              <a:lnSpc>
                <a:spcPct val="114000"/>
              </a:lnSpc>
            </a:pPr>
            <a:r>
              <a:rPr lang="en-US" altLang="zh-CN" sz="3600" b="1" dirty="0">
                <a:solidFill>
                  <a:srgbClr val="FFFF00"/>
                </a:solidFill>
                <a:ea typeface="微软雅黑" panose="020B0503020204020204" pitchFamily="34" charset="-122"/>
              </a:rPr>
              <a:t>19 </a:t>
            </a:r>
            <a:r>
              <a:rPr lang="zh-CN" altLang="en-US" sz="3600" b="1" dirty="0">
                <a:solidFill>
                  <a:srgbClr val="FFFF00"/>
                </a:solidFill>
                <a:ea typeface="微软雅黑" panose="020B0503020204020204" pitchFamily="34" charset="-122"/>
              </a:rPr>
              <a:t>他們應許人得以自由，自己却作敗壞的奴僕，因爲人被誰制伏，就是誰的奴僕。</a:t>
            </a:r>
          </a:p>
          <a:p>
            <a:pPr algn="l">
              <a:lnSpc>
                <a:spcPct val="114000"/>
              </a:lnSpc>
            </a:pPr>
            <a:r>
              <a:rPr lang="en-US" altLang="zh-CN" sz="3600" b="1" dirty="0">
                <a:solidFill>
                  <a:schemeClr val="bg1"/>
                </a:solidFill>
                <a:ea typeface="微软雅黑" panose="020B0503020204020204" pitchFamily="34" charset="-122"/>
              </a:rPr>
              <a:t>While they promise them liberty, they themselves are slaves of corruption; for by whom a person is overcome, by him also he is brought into bondage.</a:t>
            </a:r>
          </a:p>
        </p:txBody>
      </p:sp>
    </p:spTree>
    <p:extLst>
      <p:ext uri="{BB962C8B-B14F-4D97-AF65-F5344CB8AC3E}">
        <p14:creationId xmlns:p14="http://schemas.microsoft.com/office/powerpoint/2010/main" val="21999324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3:7-10】</a:t>
            </a:r>
          </a:p>
          <a:p>
            <a:pPr algn="l">
              <a:lnSpc>
                <a:spcPct val="114000"/>
              </a:lnSpc>
            </a:pPr>
            <a:r>
              <a:rPr lang="en-US" altLang="zh-CN" sz="3600" b="1" dirty="0">
                <a:solidFill>
                  <a:srgbClr val="FFFF00"/>
                </a:solidFill>
                <a:ea typeface="微软雅黑" panose="020B0503020204020204" pitchFamily="34" charset="-122"/>
              </a:rPr>
              <a:t>7 </a:t>
            </a:r>
            <a:r>
              <a:rPr lang="zh-CN" altLang="en-US" sz="3600" b="1" dirty="0">
                <a:solidFill>
                  <a:srgbClr val="FFFF00"/>
                </a:solidFill>
                <a:ea typeface="微软雅黑" panose="020B0503020204020204" pitchFamily="34" charset="-122"/>
              </a:rPr>
              <a:t>約翰看見許多法利賽人和撒都該人也來受洗，就對他們說：“毒蛇的種類！誰指示你們逃避將來的忿怒呢？</a:t>
            </a:r>
          </a:p>
          <a:p>
            <a:pPr algn="l">
              <a:lnSpc>
                <a:spcPct val="114000"/>
              </a:lnSpc>
            </a:pPr>
            <a:r>
              <a:rPr lang="en-US" altLang="zh-CN" sz="3600" b="1" dirty="0">
                <a:solidFill>
                  <a:schemeClr val="bg1"/>
                </a:solidFill>
                <a:ea typeface="微软雅黑" panose="020B0503020204020204" pitchFamily="34" charset="-122"/>
              </a:rPr>
              <a:t>But when he saw many of the Pharisees and Sadducees coming to his baptism, he said to them, “Brood of vipers! Who warned you to flee from the wrath to come?</a:t>
            </a:r>
          </a:p>
          <a:p>
            <a:pPr algn="l">
              <a:lnSpc>
                <a:spcPct val="114000"/>
              </a:lnSpc>
            </a:pPr>
            <a:r>
              <a:rPr lang="en-US" altLang="zh-CN" sz="3600" b="1" dirty="0">
                <a:solidFill>
                  <a:srgbClr val="FFFF00"/>
                </a:solidFill>
                <a:ea typeface="微软雅黑" panose="020B0503020204020204" pitchFamily="34" charset="-122"/>
              </a:rPr>
              <a:t>8 </a:t>
            </a:r>
            <a:r>
              <a:rPr lang="zh-CN" altLang="en-US" sz="3600" b="1" dirty="0">
                <a:solidFill>
                  <a:srgbClr val="FFFF00"/>
                </a:solidFill>
                <a:ea typeface="微软雅黑" panose="020B0503020204020204" pitchFamily="34" charset="-122"/>
              </a:rPr>
              <a:t>你們要結出果子來，與悔改的心相稱。</a:t>
            </a:r>
          </a:p>
          <a:p>
            <a:pPr algn="l">
              <a:lnSpc>
                <a:spcPct val="114000"/>
              </a:lnSpc>
            </a:pPr>
            <a:r>
              <a:rPr lang="en-US" altLang="zh-CN" sz="3600" b="1" dirty="0">
                <a:solidFill>
                  <a:schemeClr val="bg1"/>
                </a:solidFill>
                <a:ea typeface="微软雅黑" panose="020B0503020204020204" pitchFamily="34" charset="-122"/>
              </a:rPr>
              <a:t>Therefore bear fruits worthy of repentance,</a:t>
            </a:r>
          </a:p>
        </p:txBody>
      </p:sp>
    </p:spTree>
    <p:extLst>
      <p:ext uri="{BB962C8B-B14F-4D97-AF65-F5344CB8AC3E}">
        <p14:creationId xmlns:p14="http://schemas.microsoft.com/office/powerpoint/2010/main" val="26021385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300" b="1" u="sng" dirty="0">
                <a:solidFill>
                  <a:schemeClr val="bg1"/>
                </a:solidFill>
                <a:ea typeface="微软雅黑" panose="020B0503020204020204" pitchFamily="34" charset="-122"/>
              </a:rPr>
              <a:t>【</a:t>
            </a:r>
            <a:r>
              <a:rPr lang="zh-CN" altLang="en-US" sz="3300" b="1" u="sng" dirty="0">
                <a:solidFill>
                  <a:schemeClr val="bg1"/>
                </a:solidFill>
                <a:ea typeface="微软雅黑" panose="020B0503020204020204" pitchFamily="34" charset="-122"/>
              </a:rPr>
              <a:t>馬太福音 </a:t>
            </a:r>
            <a:r>
              <a:rPr lang="en-US" altLang="zh-CN" sz="3300" b="1" u="sng" dirty="0">
                <a:solidFill>
                  <a:schemeClr val="bg1"/>
                </a:solidFill>
                <a:ea typeface="微软雅黑" panose="020B0503020204020204" pitchFamily="34" charset="-122"/>
              </a:rPr>
              <a:t>Matthew 3:7-10】</a:t>
            </a:r>
          </a:p>
          <a:p>
            <a:pPr algn="l">
              <a:lnSpc>
                <a:spcPct val="100000"/>
              </a:lnSpc>
            </a:pPr>
            <a:r>
              <a:rPr lang="en-US" altLang="zh-CN" sz="3300" b="1" dirty="0">
                <a:solidFill>
                  <a:srgbClr val="FFFF00"/>
                </a:solidFill>
                <a:ea typeface="微软雅黑" panose="020B0503020204020204" pitchFamily="34" charset="-122"/>
              </a:rPr>
              <a:t>9 </a:t>
            </a:r>
            <a:r>
              <a:rPr lang="zh-CN" altLang="en-US" sz="3300" b="1" dirty="0">
                <a:solidFill>
                  <a:srgbClr val="FFFF00"/>
                </a:solidFill>
                <a:ea typeface="微软雅黑" panose="020B0503020204020204" pitchFamily="34" charset="-122"/>
              </a:rPr>
              <a:t>不要自己心裏說：‘有亞伯拉罕爲我們的祖宗。’我告訴你們：　神能從這些石頭中給亞伯拉罕興起子孫來。 </a:t>
            </a:r>
            <a:r>
              <a:rPr lang="en-US" altLang="zh-CN" sz="3300" b="1" dirty="0">
                <a:solidFill>
                  <a:schemeClr val="bg1"/>
                </a:solidFill>
                <a:ea typeface="微软雅黑" panose="020B0503020204020204" pitchFamily="34" charset="-122"/>
              </a:rPr>
              <a:t>and do not think to say to yourselves, ‘We have Abraham as our father.’ For I say to you that God is able to raise up children to Abraham from these stones.</a:t>
            </a:r>
          </a:p>
          <a:p>
            <a:pPr algn="l">
              <a:lnSpc>
                <a:spcPct val="114000"/>
              </a:lnSpc>
            </a:pPr>
            <a:r>
              <a:rPr lang="en-US" altLang="zh-CN" sz="3300" b="1" dirty="0">
                <a:solidFill>
                  <a:srgbClr val="FFFF00"/>
                </a:solidFill>
                <a:ea typeface="微软雅黑" panose="020B0503020204020204" pitchFamily="34" charset="-122"/>
              </a:rPr>
              <a:t>10 </a:t>
            </a:r>
            <a:r>
              <a:rPr lang="zh-CN" altLang="en-US" sz="3300" b="1" dirty="0">
                <a:solidFill>
                  <a:srgbClr val="FFFF00"/>
                </a:solidFill>
                <a:ea typeface="微软雅黑" panose="020B0503020204020204" pitchFamily="34" charset="-122"/>
              </a:rPr>
              <a:t>現在斧子已經放在樹根上，凡不結好果子的樹，就砍下來丟在火裏。 </a:t>
            </a:r>
            <a:endParaRPr lang="en-US" altLang="zh-CN" sz="3300" b="1" dirty="0">
              <a:solidFill>
                <a:srgbClr val="FFFF00"/>
              </a:solidFill>
              <a:ea typeface="微软雅黑" panose="020B0503020204020204" pitchFamily="34" charset="-122"/>
            </a:endParaRPr>
          </a:p>
          <a:p>
            <a:pPr algn="l">
              <a:lnSpc>
                <a:spcPct val="114000"/>
              </a:lnSpc>
            </a:pPr>
            <a:r>
              <a:rPr lang="en-US" altLang="zh-CN" sz="3300" b="1" dirty="0">
                <a:solidFill>
                  <a:schemeClr val="bg1"/>
                </a:solidFill>
                <a:ea typeface="微软雅黑" panose="020B0503020204020204" pitchFamily="34" charset="-122"/>
              </a:rPr>
              <a:t>And even now the ax is laid to the root of the trees. Therefore every tree which does not bear good fruit is cut down and thrown into the fire.</a:t>
            </a:r>
          </a:p>
        </p:txBody>
      </p:sp>
    </p:spTree>
    <p:extLst>
      <p:ext uri="{BB962C8B-B14F-4D97-AF65-F5344CB8AC3E}">
        <p14:creationId xmlns:p14="http://schemas.microsoft.com/office/powerpoint/2010/main" val="186625964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4:13-14】</a:t>
            </a:r>
          </a:p>
          <a:p>
            <a:pPr algn="l">
              <a:lnSpc>
                <a:spcPct val="114000"/>
              </a:lnSpc>
            </a:pPr>
            <a:r>
              <a:rPr lang="en-US" altLang="zh-CN" sz="3600" b="1" dirty="0">
                <a:solidFill>
                  <a:srgbClr val="FFFF00"/>
                </a:solidFill>
                <a:ea typeface="微软雅黑" panose="020B0503020204020204" pitchFamily="34" charset="-122"/>
              </a:rPr>
              <a:t>13 </a:t>
            </a:r>
            <a:r>
              <a:rPr lang="zh-CN" altLang="en-US" sz="3600" b="1" dirty="0">
                <a:solidFill>
                  <a:srgbClr val="FFFF00"/>
                </a:solidFill>
                <a:ea typeface="微软雅黑" panose="020B0503020204020204" pitchFamily="34" charset="-122"/>
              </a:rPr>
              <a:t>耶穌回答說：“凡喝這水的，還要再渴；</a:t>
            </a:r>
          </a:p>
          <a:p>
            <a:pPr algn="l">
              <a:lnSpc>
                <a:spcPct val="114000"/>
              </a:lnSpc>
            </a:pPr>
            <a:r>
              <a:rPr lang="en-US" altLang="zh-CN" sz="3600" b="1" dirty="0">
                <a:solidFill>
                  <a:schemeClr val="bg1"/>
                </a:solidFill>
                <a:ea typeface="微软雅黑" panose="020B0503020204020204" pitchFamily="34" charset="-122"/>
              </a:rPr>
              <a:t>Jesus answered and said to her, “Whoever drinks of this water will thirst again,</a:t>
            </a:r>
          </a:p>
          <a:p>
            <a:pPr algn="l">
              <a:lnSpc>
                <a:spcPct val="114000"/>
              </a:lnSpc>
            </a:pPr>
            <a:r>
              <a:rPr lang="en-US" altLang="zh-CN" sz="3600" b="1" dirty="0">
                <a:solidFill>
                  <a:srgbClr val="FFFF00"/>
                </a:solidFill>
                <a:ea typeface="微软雅黑" panose="020B0503020204020204" pitchFamily="34" charset="-122"/>
              </a:rPr>
              <a:t>14 </a:t>
            </a:r>
            <a:r>
              <a:rPr lang="zh-CN" altLang="en-US" sz="3600" b="1" dirty="0">
                <a:solidFill>
                  <a:srgbClr val="FFFF00"/>
                </a:solidFill>
                <a:ea typeface="微软雅黑" panose="020B0503020204020204" pitchFamily="34" charset="-122"/>
              </a:rPr>
              <a:t>人若喝我所賜的水，就永遠不渴。我所賜的水要在他裏頭成爲泉源，直涌到永生。”</a:t>
            </a:r>
          </a:p>
          <a:p>
            <a:pPr algn="l">
              <a:lnSpc>
                <a:spcPct val="114000"/>
              </a:lnSpc>
            </a:pPr>
            <a:r>
              <a:rPr lang="en-US" altLang="zh-CN" sz="3600" b="1" dirty="0">
                <a:solidFill>
                  <a:schemeClr val="bg1"/>
                </a:solidFill>
                <a:ea typeface="微软雅黑" panose="020B0503020204020204" pitchFamily="34" charset="-122"/>
              </a:rPr>
              <a:t>but whoever drinks of the water that I shall give him will never thirst. But the water that I shall give him will become in him a fountain of water springing up into everlasting life.”</a:t>
            </a:r>
          </a:p>
        </p:txBody>
      </p:sp>
    </p:spTree>
    <p:extLst>
      <p:ext uri="{BB962C8B-B14F-4D97-AF65-F5344CB8AC3E}">
        <p14:creationId xmlns:p14="http://schemas.microsoft.com/office/powerpoint/2010/main" val="128617785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6:27</a:t>
            </a:r>
            <a:r>
              <a:rPr lang="zh-CN" altLang="en-US" sz="3400" b="1" u="sng" dirty="0">
                <a:solidFill>
                  <a:schemeClr val="bg1"/>
                </a:solidFill>
                <a:ea typeface="微软雅黑" panose="020B0503020204020204" pitchFamily="34" charset="-122"/>
              </a:rPr>
              <a:t>，</a:t>
            </a:r>
            <a:r>
              <a:rPr lang="en-US" altLang="zh-CN" sz="3400" b="1" u="sng" dirty="0">
                <a:solidFill>
                  <a:schemeClr val="bg1"/>
                </a:solidFill>
                <a:ea typeface="微软雅黑" panose="020B0503020204020204" pitchFamily="34" charset="-122"/>
              </a:rPr>
              <a:t>35】</a:t>
            </a:r>
          </a:p>
          <a:p>
            <a:pPr algn="l">
              <a:lnSpc>
                <a:spcPct val="100000"/>
              </a:lnSpc>
            </a:pPr>
            <a:r>
              <a:rPr lang="en-US" altLang="zh-CN" sz="3400" b="1" dirty="0">
                <a:solidFill>
                  <a:srgbClr val="FFFF00"/>
                </a:solidFill>
                <a:ea typeface="微软雅黑" panose="020B0503020204020204" pitchFamily="34" charset="-122"/>
              </a:rPr>
              <a:t>27 </a:t>
            </a:r>
            <a:r>
              <a:rPr lang="zh-CN" altLang="en-US" sz="3400" b="1" dirty="0">
                <a:solidFill>
                  <a:srgbClr val="FFFF00"/>
                </a:solidFill>
                <a:ea typeface="微软雅黑" panose="020B0503020204020204" pitchFamily="34" charset="-122"/>
              </a:rPr>
              <a:t>不要爲那必壞的食物勞力，要爲那存到永生的食物勞力，就是人子要賜給你們的，因爲人子是父　神所印證的。”  </a:t>
            </a:r>
            <a:r>
              <a:rPr lang="en-US" altLang="zh-CN" sz="3200" b="1" dirty="0">
                <a:solidFill>
                  <a:schemeClr val="bg1"/>
                </a:solidFill>
                <a:ea typeface="微软雅黑" panose="020B0503020204020204" pitchFamily="34" charset="-122"/>
              </a:rPr>
              <a:t>Do not labor for the food which perishes, but for the food which endures to everlasting life, which the Son of Man will give you, because God the Father has set His seal on Him.”</a:t>
            </a:r>
          </a:p>
          <a:p>
            <a:pPr algn="l">
              <a:lnSpc>
                <a:spcPct val="100000"/>
              </a:lnSpc>
            </a:pPr>
            <a:r>
              <a:rPr lang="en-US" altLang="zh-CN" sz="3400" b="1" dirty="0">
                <a:solidFill>
                  <a:srgbClr val="FFFF00"/>
                </a:solidFill>
                <a:ea typeface="微软雅黑" panose="020B0503020204020204" pitchFamily="34" charset="-122"/>
              </a:rPr>
              <a:t>35 </a:t>
            </a:r>
            <a:r>
              <a:rPr lang="zh-CN" altLang="en-US" sz="3400" b="1" dirty="0">
                <a:solidFill>
                  <a:srgbClr val="FFFF00"/>
                </a:solidFill>
                <a:ea typeface="微软雅黑" panose="020B0503020204020204" pitchFamily="34" charset="-122"/>
              </a:rPr>
              <a:t>耶穌說：“我就是生命的糧，到我這裏來的，必定不餓；信我的，永遠不渴。 </a:t>
            </a:r>
            <a:endParaRPr lang="en-US" altLang="zh-CN" sz="34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And Jesus said to them, “I am the bread of life. He who comes to Me shall never hunger, and he who believes in Me shall never thirst.</a:t>
            </a:r>
          </a:p>
        </p:txBody>
      </p:sp>
    </p:spTree>
    <p:extLst>
      <p:ext uri="{BB962C8B-B14F-4D97-AF65-F5344CB8AC3E}">
        <p14:creationId xmlns:p14="http://schemas.microsoft.com/office/powerpoint/2010/main" val="31698360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約翰一書 </a:t>
            </a:r>
            <a:r>
              <a:rPr lang="en-US" altLang="zh-CN" sz="3400" b="1" u="sng" dirty="0">
                <a:solidFill>
                  <a:schemeClr val="bg1"/>
                </a:solidFill>
                <a:ea typeface="微软雅黑" panose="020B0503020204020204" pitchFamily="34" charset="-122"/>
              </a:rPr>
              <a:t>1 John 2:15-17】</a:t>
            </a:r>
          </a:p>
          <a:p>
            <a:pPr algn="l">
              <a:lnSpc>
                <a:spcPct val="114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不要愛世界和世界上的事。人若愛世界，愛父的心就不在他裏面了。 </a:t>
            </a:r>
            <a:r>
              <a:rPr lang="en-US" altLang="zh-CN" sz="3400" b="1" dirty="0">
                <a:solidFill>
                  <a:schemeClr val="bg1"/>
                </a:solidFill>
                <a:ea typeface="微软雅黑" panose="020B0503020204020204" pitchFamily="34" charset="-122"/>
              </a:rPr>
              <a:t>Do not love the world or the things in the world. If anyone loves the world, the love of the Father is not in him.</a:t>
            </a:r>
          </a:p>
          <a:p>
            <a:pPr algn="l">
              <a:lnSpc>
                <a:spcPct val="114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因爲凡世界上的事，就像肉體的情欲，眼目的情欲，幷今生的驕傲，都不是從父來的，乃是從世界來的。 </a:t>
            </a:r>
            <a:endParaRPr lang="en-US" altLang="zh-CN" sz="3400" b="1" dirty="0">
              <a:solidFill>
                <a:srgbClr val="FFFF00"/>
              </a:solidFill>
              <a:ea typeface="微软雅黑" panose="020B0503020204020204" pitchFamily="34" charset="-122"/>
            </a:endParaRPr>
          </a:p>
          <a:p>
            <a:pPr algn="l">
              <a:lnSpc>
                <a:spcPct val="114000"/>
              </a:lnSpc>
            </a:pPr>
            <a:r>
              <a:rPr lang="en-US" altLang="zh-CN" sz="3400" b="1" dirty="0">
                <a:solidFill>
                  <a:schemeClr val="bg1"/>
                </a:solidFill>
                <a:ea typeface="微软雅黑" panose="020B0503020204020204" pitchFamily="34" charset="-122"/>
              </a:rPr>
              <a:t>For all that is in the world—the lust of the flesh, the lust of the eyes, and the pride of life—is not of the Father but is of the world.</a:t>
            </a:r>
          </a:p>
        </p:txBody>
      </p:sp>
    </p:spTree>
    <p:extLst>
      <p:ext uri="{BB962C8B-B14F-4D97-AF65-F5344CB8AC3E}">
        <p14:creationId xmlns:p14="http://schemas.microsoft.com/office/powerpoint/2010/main" val="551463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約翰一書 </a:t>
            </a:r>
            <a:r>
              <a:rPr lang="en-US" altLang="zh-CN" sz="3600" b="1" u="sng" dirty="0">
                <a:solidFill>
                  <a:schemeClr val="bg1"/>
                </a:solidFill>
                <a:ea typeface="微软雅黑" panose="020B0503020204020204" pitchFamily="34" charset="-122"/>
              </a:rPr>
              <a:t>1 John 2:15-17】</a:t>
            </a:r>
          </a:p>
          <a:p>
            <a:pPr algn="l">
              <a:lnSpc>
                <a:spcPct val="114000"/>
              </a:lnSpc>
            </a:pPr>
            <a:r>
              <a:rPr lang="en-US" altLang="zh-CN" sz="3600" b="1" dirty="0">
                <a:solidFill>
                  <a:srgbClr val="FFFF00"/>
                </a:solidFill>
                <a:ea typeface="微软雅黑" panose="020B0503020204020204" pitchFamily="34" charset="-122"/>
              </a:rPr>
              <a:t>17 </a:t>
            </a:r>
            <a:r>
              <a:rPr lang="zh-CN" altLang="en-US" sz="3600" b="1" dirty="0">
                <a:solidFill>
                  <a:srgbClr val="FFFF00"/>
                </a:solidFill>
                <a:ea typeface="微软雅黑" panose="020B0503020204020204" pitchFamily="34" charset="-122"/>
              </a:rPr>
              <a:t>這世界和其上的情欲都要過去，惟獨遵行　神旨意的，是永遠常存。</a:t>
            </a:r>
          </a:p>
          <a:p>
            <a:pPr algn="l">
              <a:lnSpc>
                <a:spcPct val="114000"/>
              </a:lnSpc>
            </a:pPr>
            <a:r>
              <a:rPr lang="en-US" altLang="zh-CN" sz="3600" b="1" dirty="0">
                <a:solidFill>
                  <a:schemeClr val="bg1"/>
                </a:solidFill>
                <a:ea typeface="微软雅黑" panose="020B0503020204020204" pitchFamily="34" charset="-122"/>
              </a:rPr>
              <a:t>And the world is passing away, and the lust of it; but he who does the will of God abides forever.</a:t>
            </a:r>
          </a:p>
        </p:txBody>
      </p:sp>
    </p:spTree>
    <p:extLst>
      <p:ext uri="{BB962C8B-B14F-4D97-AF65-F5344CB8AC3E}">
        <p14:creationId xmlns:p14="http://schemas.microsoft.com/office/powerpoint/2010/main" val="24664554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以賽亞書 </a:t>
            </a:r>
            <a:r>
              <a:rPr lang="en-US" altLang="zh-CN" sz="3600" b="1" u="sng" dirty="0">
                <a:solidFill>
                  <a:schemeClr val="bg1"/>
                </a:solidFill>
                <a:ea typeface="微软雅黑" panose="020B0503020204020204" pitchFamily="34" charset="-122"/>
              </a:rPr>
              <a:t>Isaiah 53:5-6】</a:t>
            </a:r>
          </a:p>
          <a:p>
            <a:pPr algn="l">
              <a:lnSpc>
                <a:spcPct val="112000"/>
              </a:lnSpc>
            </a:pPr>
            <a:r>
              <a:rPr lang="en-US" altLang="zh-CN" sz="3400" b="1" dirty="0">
                <a:solidFill>
                  <a:srgbClr val="FFFF00"/>
                </a:solidFill>
                <a:ea typeface="微软雅黑" panose="020B0503020204020204" pitchFamily="34" charset="-122"/>
              </a:rPr>
              <a:t>5 </a:t>
            </a:r>
            <a:r>
              <a:rPr lang="zh-CN" altLang="en-US" sz="3400" b="1" dirty="0">
                <a:solidFill>
                  <a:srgbClr val="FFFF00"/>
                </a:solidFill>
                <a:ea typeface="微软雅黑" panose="020B0503020204020204" pitchFamily="34" charset="-122"/>
              </a:rPr>
              <a:t>哪知祂爲我們的過犯受害，爲我們的罪孽壓傷。因祂受的刑罰，我們得平安；因祂受的鞭傷，我們得醫治。 </a:t>
            </a:r>
            <a:r>
              <a:rPr lang="en-US" altLang="zh-CN" sz="3200" b="1" dirty="0">
                <a:solidFill>
                  <a:schemeClr val="bg1"/>
                </a:solidFill>
                <a:ea typeface="微软雅黑" panose="020B0503020204020204" pitchFamily="34" charset="-122"/>
              </a:rPr>
              <a:t>But He was wounded for our </a:t>
            </a:r>
            <a:r>
              <a:rPr lang="en-US" altLang="zh-CN" sz="3000" b="1" dirty="0">
                <a:solidFill>
                  <a:schemeClr val="bg1"/>
                </a:solidFill>
                <a:ea typeface="微软雅黑" panose="020B0503020204020204" pitchFamily="34" charset="-122"/>
              </a:rPr>
              <a:t>transgressions, He was bruised for our iniquities; The chastisement for our peace was upon Him, And by His stripes we are healed.</a:t>
            </a:r>
          </a:p>
          <a:p>
            <a:pPr algn="l">
              <a:lnSpc>
                <a:spcPct val="114000"/>
              </a:lnSpc>
            </a:pPr>
            <a:r>
              <a:rPr lang="en-US" altLang="zh-CN" sz="3400" b="1" dirty="0">
                <a:solidFill>
                  <a:srgbClr val="FFFF00"/>
                </a:solidFill>
                <a:ea typeface="微软雅黑" panose="020B0503020204020204" pitchFamily="34" charset="-122"/>
              </a:rPr>
              <a:t>6 </a:t>
            </a:r>
            <a:r>
              <a:rPr lang="zh-CN" altLang="en-US" sz="3400" b="1" dirty="0">
                <a:solidFill>
                  <a:srgbClr val="FFFF00"/>
                </a:solidFill>
                <a:ea typeface="微软雅黑" panose="020B0503020204020204" pitchFamily="34" charset="-122"/>
              </a:rPr>
              <a:t>我們都如羊走迷，各人偏行己路，耶和華使我們衆人的罪孽都歸在祂身上。</a:t>
            </a:r>
          </a:p>
          <a:p>
            <a:pPr algn="l">
              <a:lnSpc>
                <a:spcPct val="100000"/>
              </a:lnSpc>
            </a:pPr>
            <a:r>
              <a:rPr lang="en-US" altLang="zh-CN" sz="3000" b="1" dirty="0">
                <a:solidFill>
                  <a:schemeClr val="bg1"/>
                </a:solidFill>
                <a:ea typeface="微软雅黑" panose="020B0503020204020204" pitchFamily="34" charset="-122"/>
              </a:rPr>
              <a:t>All we like sheep have gone astray; We have turned, every one, to his own way; And the Lord has laid on Him the iniquity of us all.</a:t>
            </a:r>
          </a:p>
        </p:txBody>
      </p:sp>
    </p:spTree>
    <p:extLst>
      <p:ext uri="{BB962C8B-B14F-4D97-AF65-F5344CB8AC3E}">
        <p14:creationId xmlns:p14="http://schemas.microsoft.com/office/powerpoint/2010/main" val="2187637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8:31-36】</a:t>
            </a:r>
          </a:p>
          <a:p>
            <a:pPr algn="l">
              <a:lnSpc>
                <a:spcPct val="114000"/>
              </a:lnSpc>
            </a:pPr>
            <a:r>
              <a:rPr lang="en-US" altLang="zh-CN" sz="3600" b="1" dirty="0">
                <a:solidFill>
                  <a:srgbClr val="FFFF00"/>
                </a:solidFill>
                <a:ea typeface="微软雅黑" panose="020B0503020204020204" pitchFamily="34" charset="-122"/>
              </a:rPr>
              <a:t>31 </a:t>
            </a:r>
            <a:r>
              <a:rPr lang="zh-CN" altLang="en-US" sz="3600" b="1" dirty="0">
                <a:solidFill>
                  <a:srgbClr val="FFFF00"/>
                </a:solidFill>
                <a:ea typeface="微软雅黑" panose="020B0503020204020204" pitchFamily="34" charset="-122"/>
              </a:rPr>
              <a:t>耶穌對信祂的猶太人說：“你們若常常遵守我的道，就真是我的門徒。</a:t>
            </a:r>
          </a:p>
          <a:p>
            <a:pPr algn="l">
              <a:lnSpc>
                <a:spcPct val="114000"/>
              </a:lnSpc>
            </a:pPr>
            <a:r>
              <a:rPr lang="en-US" altLang="zh-CN" sz="3600" b="1" dirty="0">
                <a:solidFill>
                  <a:schemeClr val="bg1"/>
                </a:solidFill>
                <a:ea typeface="微软雅黑" panose="020B0503020204020204" pitchFamily="34" charset="-122"/>
              </a:rPr>
              <a:t>Then Jesus said to those Jews who believed Him, “If you abide in My word, you are My disciples indeed.</a:t>
            </a:r>
          </a:p>
          <a:p>
            <a:pPr algn="l">
              <a:lnSpc>
                <a:spcPct val="114000"/>
              </a:lnSpc>
            </a:pPr>
            <a:r>
              <a:rPr lang="en-US" altLang="zh-CN" sz="3600" b="1" dirty="0">
                <a:solidFill>
                  <a:srgbClr val="FFFF00"/>
                </a:solidFill>
                <a:ea typeface="微软雅黑" panose="020B0503020204020204" pitchFamily="34" charset="-122"/>
              </a:rPr>
              <a:t>32 </a:t>
            </a:r>
            <a:r>
              <a:rPr lang="zh-CN" altLang="en-US" sz="3600" b="1" dirty="0">
                <a:solidFill>
                  <a:srgbClr val="FFFF00"/>
                </a:solidFill>
                <a:ea typeface="微软雅黑" panose="020B0503020204020204" pitchFamily="34" charset="-122"/>
              </a:rPr>
              <a:t>你們必曉得真理，真理必叫你們得以自由。” </a:t>
            </a:r>
          </a:p>
          <a:p>
            <a:pPr algn="l">
              <a:lnSpc>
                <a:spcPct val="114000"/>
              </a:lnSpc>
            </a:pPr>
            <a:r>
              <a:rPr lang="en-US" altLang="zh-CN" sz="3600" b="1" dirty="0">
                <a:solidFill>
                  <a:schemeClr val="bg1"/>
                </a:solidFill>
                <a:ea typeface="微软雅黑" panose="020B0503020204020204" pitchFamily="34" charset="-122"/>
              </a:rPr>
              <a:t>And you shall know the truth, and the truth shall make you free.”</a:t>
            </a:r>
          </a:p>
        </p:txBody>
      </p:sp>
    </p:spTree>
    <p:extLst>
      <p:ext uri="{BB962C8B-B14F-4D97-AF65-F5344CB8AC3E}">
        <p14:creationId xmlns:p14="http://schemas.microsoft.com/office/powerpoint/2010/main" val="336346678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5:8-11】</a:t>
            </a:r>
          </a:p>
          <a:p>
            <a:pPr algn="l">
              <a:lnSpc>
                <a:spcPct val="114000"/>
              </a:lnSpc>
            </a:pPr>
            <a:r>
              <a:rPr lang="en-US" altLang="zh-CN" sz="3600" b="1" dirty="0">
                <a:solidFill>
                  <a:srgbClr val="FFFF00"/>
                </a:solidFill>
                <a:ea typeface="微软雅黑" panose="020B0503020204020204" pitchFamily="34" charset="-122"/>
              </a:rPr>
              <a:t>8 </a:t>
            </a:r>
            <a:r>
              <a:rPr lang="zh-CN" altLang="en-US" sz="3600" b="1" dirty="0">
                <a:solidFill>
                  <a:srgbClr val="FFFF00"/>
                </a:solidFill>
                <a:ea typeface="微软雅黑" panose="020B0503020204020204" pitchFamily="34" charset="-122"/>
              </a:rPr>
              <a:t>惟有基督在我們還作罪人的時候爲我們死，　神的愛就在此向我們顯明了。</a:t>
            </a:r>
            <a:r>
              <a:rPr lang="en-US" altLang="zh-CN" sz="3600" b="1" dirty="0">
                <a:solidFill>
                  <a:schemeClr val="bg1"/>
                </a:solidFill>
                <a:ea typeface="微软雅黑" panose="020B0503020204020204" pitchFamily="34" charset="-122"/>
              </a:rPr>
              <a:t>But God demonstrates His own love toward us, in that while we were still sinners, Christ died for us.</a:t>
            </a:r>
          </a:p>
          <a:p>
            <a:pPr algn="l">
              <a:lnSpc>
                <a:spcPct val="114000"/>
              </a:lnSpc>
            </a:pPr>
            <a:r>
              <a:rPr lang="en-US" altLang="zh-CN" sz="3600" b="1" dirty="0">
                <a:solidFill>
                  <a:srgbClr val="FFFF00"/>
                </a:solidFill>
                <a:ea typeface="微软雅黑" panose="020B0503020204020204" pitchFamily="34" charset="-122"/>
              </a:rPr>
              <a:t>9 </a:t>
            </a:r>
            <a:r>
              <a:rPr lang="zh-CN" altLang="en-US" sz="3600" b="1" dirty="0">
                <a:solidFill>
                  <a:srgbClr val="FFFF00"/>
                </a:solidFill>
                <a:ea typeface="微软雅黑" panose="020B0503020204020204" pitchFamily="34" charset="-122"/>
              </a:rPr>
              <a:t>現在我們既靠著祂的血稱義，就更要藉著祂免去　神的忿怒。</a:t>
            </a:r>
          </a:p>
          <a:p>
            <a:pPr algn="l">
              <a:lnSpc>
                <a:spcPct val="100000"/>
              </a:lnSpc>
            </a:pPr>
            <a:r>
              <a:rPr lang="en-US" altLang="zh-CN" sz="3600" b="1" dirty="0">
                <a:solidFill>
                  <a:schemeClr val="bg1"/>
                </a:solidFill>
                <a:ea typeface="微软雅黑" panose="020B0503020204020204" pitchFamily="34" charset="-122"/>
              </a:rPr>
              <a:t>Much more then, having now been justified by His blood, we shall be saved from wrath through Him.</a:t>
            </a:r>
          </a:p>
        </p:txBody>
      </p:sp>
    </p:spTree>
    <p:extLst>
      <p:ext uri="{BB962C8B-B14F-4D97-AF65-F5344CB8AC3E}">
        <p14:creationId xmlns:p14="http://schemas.microsoft.com/office/powerpoint/2010/main" val="6859419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羅馬書 </a:t>
            </a:r>
            <a:r>
              <a:rPr lang="en-US" altLang="zh-CN" sz="3400" b="1" u="sng" dirty="0">
                <a:solidFill>
                  <a:schemeClr val="bg1"/>
                </a:solidFill>
                <a:ea typeface="微软雅黑" panose="020B0503020204020204" pitchFamily="34" charset="-122"/>
              </a:rPr>
              <a:t>Romans 5:8-11】</a:t>
            </a:r>
          </a:p>
          <a:p>
            <a:pPr algn="l">
              <a:lnSpc>
                <a:spcPct val="100000"/>
              </a:lnSpc>
            </a:pPr>
            <a:r>
              <a:rPr lang="en-US" altLang="zh-CN" sz="3400" b="1" dirty="0">
                <a:solidFill>
                  <a:srgbClr val="FFFF00"/>
                </a:solidFill>
                <a:ea typeface="微软雅黑" panose="020B0503020204020204" pitchFamily="34" charset="-122"/>
              </a:rPr>
              <a:t>10 </a:t>
            </a:r>
            <a:r>
              <a:rPr lang="zh-CN" altLang="en-US" sz="3400" b="1" dirty="0">
                <a:solidFill>
                  <a:srgbClr val="FFFF00"/>
                </a:solidFill>
                <a:ea typeface="微软雅黑" panose="020B0503020204020204" pitchFamily="34" charset="-122"/>
              </a:rPr>
              <a:t>因爲我們作仇敵的時候，且藉著　神兒子的死，得與　神和好；既已和好，就更要因祂的生得救了。 </a:t>
            </a:r>
            <a:r>
              <a:rPr lang="en-US" altLang="zh-CN" sz="3400" b="1" dirty="0">
                <a:solidFill>
                  <a:schemeClr val="bg1"/>
                </a:solidFill>
                <a:ea typeface="微软雅黑" panose="020B0503020204020204" pitchFamily="34" charset="-122"/>
              </a:rPr>
              <a:t>For if when we were enemies we were reconciled to God through the death of His Son, much more, having been reconciled, we shall be saved by His life.</a:t>
            </a:r>
          </a:p>
          <a:p>
            <a:pPr algn="l">
              <a:lnSpc>
                <a:spcPct val="114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不但如此，我們既藉著我主耶穌基督得與　神和好，也就藉著祂以　神爲樂。</a:t>
            </a:r>
          </a:p>
          <a:p>
            <a:pPr algn="l">
              <a:lnSpc>
                <a:spcPct val="100000"/>
              </a:lnSpc>
            </a:pPr>
            <a:r>
              <a:rPr lang="en-US" altLang="zh-CN" sz="3400" b="1" dirty="0">
                <a:solidFill>
                  <a:schemeClr val="bg1"/>
                </a:solidFill>
                <a:ea typeface="微软雅黑" panose="020B0503020204020204" pitchFamily="34" charset="-122"/>
              </a:rPr>
              <a:t>And not only that, but we also rejoice in God through our Lord Jesus Christ, through whom we have now received the reconciliation.</a:t>
            </a:r>
          </a:p>
        </p:txBody>
      </p:sp>
    </p:spTree>
    <p:extLst>
      <p:ext uri="{BB962C8B-B14F-4D97-AF65-F5344CB8AC3E}">
        <p14:creationId xmlns:p14="http://schemas.microsoft.com/office/powerpoint/2010/main" val="276291334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希伯來書 </a:t>
            </a:r>
            <a:r>
              <a:rPr lang="en-US" altLang="zh-CN" sz="3600" b="1" u="sng" dirty="0">
                <a:solidFill>
                  <a:schemeClr val="bg1"/>
                </a:solidFill>
                <a:ea typeface="微软雅黑" panose="020B0503020204020204" pitchFamily="34" charset="-122"/>
              </a:rPr>
              <a:t>Hebrews 2:14-15】</a:t>
            </a:r>
          </a:p>
          <a:p>
            <a:pPr algn="l">
              <a:lnSpc>
                <a:spcPct val="114000"/>
              </a:lnSpc>
            </a:pPr>
            <a:r>
              <a:rPr lang="en-US" altLang="zh-CN" sz="3600" b="1" dirty="0">
                <a:solidFill>
                  <a:srgbClr val="FFFF00"/>
                </a:solidFill>
                <a:ea typeface="微软雅黑" panose="020B0503020204020204" pitchFamily="34" charset="-122"/>
              </a:rPr>
              <a:t>14 </a:t>
            </a:r>
            <a:r>
              <a:rPr lang="zh-CN" altLang="en-US" sz="3600" b="1" dirty="0">
                <a:solidFill>
                  <a:srgbClr val="FFFF00"/>
                </a:solidFill>
                <a:ea typeface="微软雅黑" panose="020B0503020204020204" pitchFamily="34" charset="-122"/>
              </a:rPr>
              <a:t>兒女既同有血肉之體，祂也照樣親自成了血肉之體，特要藉著死，敗壞那掌死權的，就是魔鬼，</a:t>
            </a:r>
          </a:p>
          <a:p>
            <a:pPr algn="l">
              <a:lnSpc>
                <a:spcPct val="100000"/>
              </a:lnSpc>
            </a:pPr>
            <a:r>
              <a:rPr lang="en-US" altLang="zh-CN" sz="3200" b="1" dirty="0">
                <a:solidFill>
                  <a:schemeClr val="bg1"/>
                </a:solidFill>
                <a:ea typeface="微软雅黑" panose="020B0503020204020204" pitchFamily="34" charset="-122"/>
              </a:rPr>
              <a:t>Inasmuch then as the children have partaken of flesh and blood, He Himself likewise shared in the same, that through death He might destroy him who had the power of death, that is, the devil,</a:t>
            </a:r>
          </a:p>
          <a:p>
            <a:pPr algn="l">
              <a:lnSpc>
                <a:spcPct val="114000"/>
              </a:lnSpc>
            </a:pPr>
            <a:r>
              <a:rPr lang="en-US" altLang="zh-CN" sz="3600" b="1" dirty="0">
                <a:solidFill>
                  <a:srgbClr val="FFFF00"/>
                </a:solidFill>
                <a:ea typeface="微软雅黑" panose="020B0503020204020204" pitchFamily="34" charset="-122"/>
              </a:rPr>
              <a:t>15 </a:t>
            </a:r>
            <a:r>
              <a:rPr lang="zh-CN" altLang="en-US" sz="3600" b="1" dirty="0">
                <a:solidFill>
                  <a:srgbClr val="FFFF00"/>
                </a:solidFill>
                <a:ea typeface="微软雅黑" panose="020B0503020204020204" pitchFamily="34" charset="-122"/>
              </a:rPr>
              <a:t>幷要釋放那些一生因怕死而爲奴僕的人。</a:t>
            </a:r>
          </a:p>
          <a:p>
            <a:pPr algn="l">
              <a:lnSpc>
                <a:spcPct val="114000"/>
              </a:lnSpc>
            </a:pPr>
            <a:r>
              <a:rPr lang="en-US" altLang="zh-CN" sz="3200" b="1" dirty="0">
                <a:solidFill>
                  <a:schemeClr val="bg1"/>
                </a:solidFill>
                <a:ea typeface="微软雅黑" panose="020B0503020204020204" pitchFamily="34" charset="-122"/>
              </a:rPr>
              <a:t>and release those who through fear of death were all their lifetime subject to bondage.</a:t>
            </a:r>
          </a:p>
        </p:txBody>
      </p:sp>
    </p:spTree>
    <p:extLst>
      <p:ext uri="{BB962C8B-B14F-4D97-AF65-F5344CB8AC3E}">
        <p14:creationId xmlns:p14="http://schemas.microsoft.com/office/powerpoint/2010/main" val="25615013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6:6-14】</a:t>
            </a:r>
          </a:p>
          <a:p>
            <a:pPr algn="l">
              <a:lnSpc>
                <a:spcPct val="114000"/>
              </a:lnSpc>
            </a:pPr>
            <a:r>
              <a:rPr lang="en-US" altLang="zh-CN" sz="3600" b="1" dirty="0">
                <a:solidFill>
                  <a:srgbClr val="FFFF00"/>
                </a:solidFill>
                <a:ea typeface="微软雅黑" panose="020B0503020204020204" pitchFamily="34" charset="-122"/>
              </a:rPr>
              <a:t>6 </a:t>
            </a:r>
            <a:r>
              <a:rPr lang="zh-CN" altLang="en-US" sz="3600" b="1" dirty="0">
                <a:solidFill>
                  <a:srgbClr val="FFFF00"/>
                </a:solidFill>
                <a:ea typeface="微软雅黑" panose="020B0503020204020204" pitchFamily="34" charset="-122"/>
              </a:rPr>
              <a:t>因爲知道我們的舊人和祂同釘十字架，使罪身滅絕，叫我們不再作罪的奴僕。</a:t>
            </a:r>
          </a:p>
          <a:p>
            <a:pPr algn="l">
              <a:lnSpc>
                <a:spcPct val="114000"/>
              </a:lnSpc>
            </a:pPr>
            <a:r>
              <a:rPr lang="en-US" altLang="zh-CN" sz="3600" b="1" dirty="0">
                <a:solidFill>
                  <a:schemeClr val="bg1"/>
                </a:solidFill>
                <a:ea typeface="微软雅黑" panose="020B0503020204020204" pitchFamily="34" charset="-122"/>
              </a:rPr>
              <a:t>knowing this, that our old man was crucified with Him, that the body of sin might be done away with, that we should no longer be slaves of sin.</a:t>
            </a:r>
          </a:p>
          <a:p>
            <a:pPr algn="l">
              <a:lnSpc>
                <a:spcPct val="114000"/>
              </a:lnSpc>
            </a:pPr>
            <a:r>
              <a:rPr lang="en-US" altLang="zh-CN" sz="3600" b="1" dirty="0">
                <a:solidFill>
                  <a:srgbClr val="FFFF00"/>
                </a:solidFill>
                <a:ea typeface="微软雅黑" panose="020B0503020204020204" pitchFamily="34" charset="-122"/>
              </a:rPr>
              <a:t>7 </a:t>
            </a:r>
            <a:r>
              <a:rPr lang="zh-CN" altLang="en-US" sz="3600" b="1" dirty="0">
                <a:solidFill>
                  <a:srgbClr val="FFFF00"/>
                </a:solidFill>
                <a:ea typeface="微软雅黑" panose="020B0503020204020204" pitchFamily="34" charset="-122"/>
              </a:rPr>
              <a:t>因爲已死的人是脫離了罪，</a:t>
            </a:r>
          </a:p>
          <a:p>
            <a:pPr algn="l">
              <a:lnSpc>
                <a:spcPct val="114000"/>
              </a:lnSpc>
            </a:pPr>
            <a:r>
              <a:rPr lang="en-US" altLang="zh-CN" sz="3600" b="1" dirty="0">
                <a:solidFill>
                  <a:schemeClr val="bg1"/>
                </a:solidFill>
                <a:ea typeface="微软雅黑" panose="020B0503020204020204" pitchFamily="34" charset="-122"/>
              </a:rPr>
              <a:t>For he who has died has been freed from sin.</a:t>
            </a:r>
          </a:p>
        </p:txBody>
      </p:sp>
    </p:spTree>
    <p:extLst>
      <p:ext uri="{BB962C8B-B14F-4D97-AF65-F5344CB8AC3E}">
        <p14:creationId xmlns:p14="http://schemas.microsoft.com/office/powerpoint/2010/main" val="305886963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6:6-14】</a:t>
            </a:r>
          </a:p>
          <a:p>
            <a:pPr algn="l">
              <a:lnSpc>
                <a:spcPct val="114000"/>
              </a:lnSpc>
            </a:pPr>
            <a:r>
              <a:rPr lang="en-US" altLang="zh-CN" sz="3600" b="1" dirty="0">
                <a:solidFill>
                  <a:srgbClr val="FFFF00"/>
                </a:solidFill>
                <a:ea typeface="微软雅黑" panose="020B0503020204020204" pitchFamily="34" charset="-122"/>
              </a:rPr>
              <a:t>8 </a:t>
            </a:r>
            <a:r>
              <a:rPr lang="zh-CN" altLang="en-US" sz="3600" b="1" dirty="0">
                <a:solidFill>
                  <a:srgbClr val="FFFF00"/>
                </a:solidFill>
                <a:ea typeface="微软雅黑" panose="020B0503020204020204" pitchFamily="34" charset="-122"/>
              </a:rPr>
              <a:t>我們若是與基督同死，就信必與祂同活。</a:t>
            </a:r>
          </a:p>
          <a:p>
            <a:pPr algn="l">
              <a:lnSpc>
                <a:spcPct val="114000"/>
              </a:lnSpc>
            </a:pPr>
            <a:r>
              <a:rPr lang="en-US" altLang="zh-CN" sz="3600" b="1" dirty="0">
                <a:solidFill>
                  <a:schemeClr val="bg1"/>
                </a:solidFill>
                <a:ea typeface="微软雅黑" panose="020B0503020204020204" pitchFamily="34" charset="-122"/>
              </a:rPr>
              <a:t>Now if we died with Christ, we believe that we shall also live with Him,</a:t>
            </a:r>
          </a:p>
          <a:p>
            <a:pPr algn="l">
              <a:lnSpc>
                <a:spcPct val="114000"/>
              </a:lnSpc>
            </a:pPr>
            <a:r>
              <a:rPr lang="en-US" altLang="zh-CN" sz="3600" b="1" dirty="0">
                <a:solidFill>
                  <a:srgbClr val="FFFF00"/>
                </a:solidFill>
                <a:ea typeface="微软雅黑" panose="020B0503020204020204" pitchFamily="34" charset="-122"/>
              </a:rPr>
              <a:t>9 </a:t>
            </a:r>
            <a:r>
              <a:rPr lang="zh-CN" altLang="en-US" sz="3600" b="1" dirty="0">
                <a:solidFill>
                  <a:srgbClr val="FFFF00"/>
                </a:solidFill>
                <a:ea typeface="微软雅黑" panose="020B0503020204020204" pitchFamily="34" charset="-122"/>
              </a:rPr>
              <a:t>因爲知道基督既從死裏復活，就不再死，死也不再作祂的主了。</a:t>
            </a:r>
          </a:p>
          <a:p>
            <a:pPr algn="l">
              <a:lnSpc>
                <a:spcPct val="114000"/>
              </a:lnSpc>
            </a:pPr>
            <a:r>
              <a:rPr lang="en-US" altLang="zh-CN" sz="3600" b="1" dirty="0">
                <a:solidFill>
                  <a:schemeClr val="bg1"/>
                </a:solidFill>
                <a:ea typeface="微软雅黑" panose="020B0503020204020204" pitchFamily="34" charset="-122"/>
              </a:rPr>
              <a:t>knowing that Christ, having been raised from the dead, dies no more. Death no longer has dominion over Him.</a:t>
            </a:r>
          </a:p>
        </p:txBody>
      </p:sp>
    </p:spTree>
    <p:extLst>
      <p:ext uri="{BB962C8B-B14F-4D97-AF65-F5344CB8AC3E}">
        <p14:creationId xmlns:p14="http://schemas.microsoft.com/office/powerpoint/2010/main" val="281291263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6:6-14】</a:t>
            </a:r>
          </a:p>
          <a:p>
            <a:pPr algn="l">
              <a:lnSpc>
                <a:spcPct val="114000"/>
              </a:lnSpc>
            </a:pPr>
            <a:r>
              <a:rPr lang="en-US" altLang="zh-CN" sz="3600" b="1" dirty="0">
                <a:solidFill>
                  <a:srgbClr val="FFFF00"/>
                </a:solidFill>
                <a:ea typeface="微软雅黑" panose="020B0503020204020204" pitchFamily="34" charset="-122"/>
              </a:rPr>
              <a:t>10 </a:t>
            </a:r>
            <a:r>
              <a:rPr lang="zh-CN" altLang="en-US" sz="3600" b="1" dirty="0">
                <a:solidFill>
                  <a:srgbClr val="FFFF00"/>
                </a:solidFill>
                <a:ea typeface="微软雅黑" panose="020B0503020204020204" pitchFamily="34" charset="-122"/>
              </a:rPr>
              <a:t>祂死是向罪死了，只有一次；祂活是向　神活著。</a:t>
            </a:r>
          </a:p>
          <a:p>
            <a:pPr algn="l">
              <a:lnSpc>
                <a:spcPct val="114000"/>
              </a:lnSpc>
            </a:pPr>
            <a:r>
              <a:rPr lang="en-US" altLang="zh-CN" sz="3600" b="1" dirty="0">
                <a:solidFill>
                  <a:schemeClr val="bg1"/>
                </a:solidFill>
                <a:ea typeface="微软雅黑" panose="020B0503020204020204" pitchFamily="34" charset="-122"/>
              </a:rPr>
              <a:t>For the death that He died, He died to sin once for all; but the life that He lives, He lives to God.</a:t>
            </a:r>
          </a:p>
          <a:p>
            <a:pPr algn="l">
              <a:lnSpc>
                <a:spcPct val="114000"/>
              </a:lnSpc>
            </a:pPr>
            <a:r>
              <a:rPr lang="en-US" altLang="zh-CN" sz="3600" b="1" dirty="0">
                <a:solidFill>
                  <a:srgbClr val="FFFF00"/>
                </a:solidFill>
                <a:ea typeface="微软雅黑" panose="020B0503020204020204" pitchFamily="34" charset="-122"/>
              </a:rPr>
              <a:t>11 </a:t>
            </a:r>
            <a:r>
              <a:rPr lang="zh-CN" altLang="en-US" sz="3600" b="1" dirty="0">
                <a:solidFill>
                  <a:srgbClr val="FFFF00"/>
                </a:solidFill>
                <a:ea typeface="微软雅黑" panose="020B0503020204020204" pitchFamily="34" charset="-122"/>
              </a:rPr>
              <a:t>這樣，你們向罪也當看自己是死的；向　神在基督耶穌裏，却當看自己是活的。</a:t>
            </a:r>
          </a:p>
          <a:p>
            <a:pPr algn="l">
              <a:lnSpc>
                <a:spcPct val="114000"/>
              </a:lnSpc>
            </a:pPr>
            <a:r>
              <a:rPr lang="en-US" altLang="zh-CN" sz="3600" b="1" dirty="0">
                <a:solidFill>
                  <a:schemeClr val="bg1"/>
                </a:solidFill>
                <a:ea typeface="微软雅黑" panose="020B0503020204020204" pitchFamily="34" charset="-122"/>
              </a:rPr>
              <a:t>Likewise you also, reckon yourselves to be dead indeed to sin, but alive to God in Christ Jesus our Lord.</a:t>
            </a:r>
          </a:p>
        </p:txBody>
      </p:sp>
    </p:spTree>
    <p:extLst>
      <p:ext uri="{BB962C8B-B14F-4D97-AF65-F5344CB8AC3E}">
        <p14:creationId xmlns:p14="http://schemas.microsoft.com/office/powerpoint/2010/main" val="328676277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6:6-14】</a:t>
            </a:r>
          </a:p>
          <a:p>
            <a:pPr algn="l">
              <a:lnSpc>
                <a:spcPct val="100000"/>
              </a:lnSpc>
            </a:pPr>
            <a:r>
              <a:rPr lang="en-US" altLang="zh-CN" sz="3400" b="1" dirty="0">
                <a:solidFill>
                  <a:srgbClr val="FFFF00"/>
                </a:solidFill>
                <a:ea typeface="微软雅黑" panose="020B0503020204020204" pitchFamily="34" charset="-122"/>
              </a:rPr>
              <a:t>12 </a:t>
            </a:r>
            <a:r>
              <a:rPr lang="zh-CN" altLang="en-US" sz="3400" b="1" dirty="0">
                <a:solidFill>
                  <a:srgbClr val="FFFF00"/>
                </a:solidFill>
                <a:ea typeface="微软雅黑" panose="020B0503020204020204" pitchFamily="34" charset="-122"/>
              </a:rPr>
              <a:t>所以，不要容罪在你們必死的身上作王，使你們順從身子的私欲。</a:t>
            </a:r>
            <a:endParaRPr lang="en-US" altLang="zh-CN" sz="3400" b="1" dirty="0">
              <a:solidFill>
                <a:srgbClr val="FFFF00"/>
              </a:solidFill>
              <a:ea typeface="微软雅黑" panose="020B0503020204020204" pitchFamily="34" charset="-122"/>
            </a:endParaRPr>
          </a:p>
          <a:p>
            <a:pPr algn="l">
              <a:lnSpc>
                <a:spcPct val="100000"/>
              </a:lnSpc>
            </a:pPr>
            <a:r>
              <a:rPr lang="en-US" altLang="zh-CN" sz="3200" b="1" dirty="0">
                <a:solidFill>
                  <a:schemeClr val="bg1"/>
                </a:solidFill>
                <a:ea typeface="微软雅黑" panose="020B0503020204020204" pitchFamily="34" charset="-122"/>
              </a:rPr>
              <a:t>Therefore do not let sin reign in your mortal body, that you should obey it in its lusts.</a:t>
            </a:r>
          </a:p>
          <a:p>
            <a:pPr algn="l">
              <a:lnSpc>
                <a:spcPct val="114000"/>
              </a:lnSpc>
            </a:pPr>
            <a:r>
              <a:rPr lang="en-US" altLang="zh-CN" sz="3400" b="1" dirty="0">
                <a:solidFill>
                  <a:srgbClr val="FFFF00"/>
                </a:solidFill>
                <a:ea typeface="微软雅黑" panose="020B0503020204020204" pitchFamily="34" charset="-122"/>
              </a:rPr>
              <a:t>13 </a:t>
            </a:r>
            <a:r>
              <a:rPr lang="zh-CN" altLang="en-US" sz="3400" b="1" dirty="0">
                <a:solidFill>
                  <a:srgbClr val="FFFF00"/>
                </a:solidFill>
                <a:ea typeface="微软雅黑" panose="020B0503020204020204" pitchFamily="34" charset="-122"/>
              </a:rPr>
              <a:t>也不要將你們的肢體獻給罪作不義的器具；倒要像從死裏復活的人，將自己獻給　神，幷將肢體作義的器具獻給　神。</a:t>
            </a:r>
          </a:p>
          <a:p>
            <a:pPr algn="l">
              <a:lnSpc>
                <a:spcPct val="100000"/>
              </a:lnSpc>
            </a:pPr>
            <a:r>
              <a:rPr lang="en-US" altLang="zh-CN" sz="3200" b="1" dirty="0">
                <a:solidFill>
                  <a:schemeClr val="bg1"/>
                </a:solidFill>
                <a:ea typeface="微软雅黑" panose="020B0503020204020204" pitchFamily="34" charset="-122"/>
              </a:rPr>
              <a:t>And do not present your members as instruments of unrighteousness to sin, but present yourselves to God as being alive from the dead, and your members as instruments of righteousness to God.</a:t>
            </a:r>
          </a:p>
        </p:txBody>
      </p:sp>
    </p:spTree>
    <p:extLst>
      <p:ext uri="{BB962C8B-B14F-4D97-AF65-F5344CB8AC3E}">
        <p14:creationId xmlns:p14="http://schemas.microsoft.com/office/powerpoint/2010/main" val="208334069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6:6-14】</a:t>
            </a:r>
          </a:p>
          <a:p>
            <a:pPr algn="l">
              <a:lnSpc>
                <a:spcPct val="114000"/>
              </a:lnSpc>
            </a:pPr>
            <a:r>
              <a:rPr lang="en-US" altLang="zh-CN" sz="3600" b="1" dirty="0">
                <a:solidFill>
                  <a:srgbClr val="FFFF00"/>
                </a:solidFill>
                <a:ea typeface="微软雅黑" panose="020B0503020204020204" pitchFamily="34" charset="-122"/>
              </a:rPr>
              <a:t>14 </a:t>
            </a:r>
            <a:r>
              <a:rPr lang="zh-CN" altLang="en-US" sz="3600" b="1" dirty="0">
                <a:solidFill>
                  <a:srgbClr val="FFFF00"/>
                </a:solidFill>
                <a:ea typeface="微软雅黑" panose="020B0503020204020204" pitchFamily="34" charset="-122"/>
              </a:rPr>
              <a:t>罪必不能作你們的主，因你們不在律法之下，乃在恩典之下。</a:t>
            </a:r>
          </a:p>
          <a:p>
            <a:pPr algn="l">
              <a:lnSpc>
                <a:spcPct val="114000"/>
              </a:lnSpc>
            </a:pPr>
            <a:r>
              <a:rPr lang="en-US" altLang="zh-CN" sz="3600" b="1" dirty="0">
                <a:solidFill>
                  <a:schemeClr val="bg1"/>
                </a:solidFill>
                <a:ea typeface="微软雅黑" panose="020B0503020204020204" pitchFamily="34" charset="-122"/>
              </a:rPr>
              <a:t>For sin shall not have dominion over you, for you are not under law but under grace.</a:t>
            </a:r>
          </a:p>
        </p:txBody>
      </p:sp>
    </p:spTree>
    <p:extLst>
      <p:ext uri="{BB962C8B-B14F-4D97-AF65-F5344CB8AC3E}">
        <p14:creationId xmlns:p14="http://schemas.microsoft.com/office/powerpoint/2010/main" val="79512800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8:31-36】</a:t>
            </a:r>
          </a:p>
          <a:p>
            <a:pPr algn="l">
              <a:lnSpc>
                <a:spcPct val="100000"/>
              </a:lnSpc>
            </a:pPr>
            <a:r>
              <a:rPr lang="en-US" altLang="zh-CN" sz="3600" b="1" dirty="0">
                <a:solidFill>
                  <a:srgbClr val="FFFF00"/>
                </a:solidFill>
                <a:ea typeface="微软雅黑" panose="020B0503020204020204" pitchFamily="34" charset="-122"/>
              </a:rPr>
              <a:t>33 </a:t>
            </a:r>
            <a:r>
              <a:rPr lang="zh-CN" altLang="en-US" sz="3600" b="1" dirty="0">
                <a:solidFill>
                  <a:srgbClr val="FFFF00"/>
                </a:solidFill>
                <a:ea typeface="微软雅黑" panose="020B0503020204020204" pitchFamily="34" charset="-122"/>
              </a:rPr>
              <a:t>他們回答說：“我們是亞伯拉罕的後裔，從來沒有作過誰的奴僕，你怎麽說‘你們必得以自由’呢？” </a:t>
            </a:r>
            <a:r>
              <a:rPr lang="en-US" altLang="zh-CN" sz="3400" b="1" dirty="0">
                <a:solidFill>
                  <a:schemeClr val="bg1"/>
                </a:solidFill>
                <a:ea typeface="微软雅黑" panose="020B0503020204020204" pitchFamily="34" charset="-122"/>
              </a:rPr>
              <a:t>They answered Him, “We are Abraham’s descendants, and have never been in bondage to anyone. How can You say, ‘You will be made free’?”</a:t>
            </a:r>
          </a:p>
          <a:p>
            <a:pPr algn="l">
              <a:lnSpc>
                <a:spcPct val="114000"/>
              </a:lnSpc>
            </a:pPr>
            <a:r>
              <a:rPr lang="en-US" altLang="zh-CN" sz="3600" b="1" dirty="0">
                <a:solidFill>
                  <a:srgbClr val="FFFF00"/>
                </a:solidFill>
                <a:ea typeface="微软雅黑" panose="020B0503020204020204" pitchFamily="34" charset="-122"/>
              </a:rPr>
              <a:t>34 </a:t>
            </a:r>
            <a:r>
              <a:rPr lang="zh-CN" altLang="en-US" sz="3600" b="1" dirty="0">
                <a:solidFill>
                  <a:srgbClr val="FFFF00"/>
                </a:solidFill>
                <a:ea typeface="微软雅黑" panose="020B0503020204020204" pitchFamily="34" charset="-122"/>
              </a:rPr>
              <a:t>耶穌回答說：“我實實在在地告訴你們：所有犯罪的，就是罪的奴僕。</a:t>
            </a:r>
            <a:endParaRPr lang="en-US" altLang="zh-CN" sz="3600" b="1" dirty="0">
              <a:solidFill>
                <a:srgbClr val="FFFF00"/>
              </a:solidFill>
              <a:ea typeface="微软雅黑" panose="020B0503020204020204" pitchFamily="34" charset="-122"/>
            </a:endParaRPr>
          </a:p>
          <a:p>
            <a:pPr algn="l">
              <a:lnSpc>
                <a:spcPct val="114000"/>
              </a:lnSpc>
            </a:pPr>
            <a:r>
              <a:rPr lang="en-US" altLang="zh-CN" sz="3400" b="1" dirty="0">
                <a:solidFill>
                  <a:schemeClr val="bg1"/>
                </a:solidFill>
                <a:ea typeface="微软雅黑" panose="020B0503020204020204" pitchFamily="34" charset="-122"/>
              </a:rPr>
              <a:t>Jesus answered them, “Most assuredly, I say to you, whoever commits sin is a slave of sin.</a:t>
            </a:r>
          </a:p>
        </p:txBody>
      </p:sp>
    </p:spTree>
    <p:extLst>
      <p:ext uri="{BB962C8B-B14F-4D97-AF65-F5344CB8AC3E}">
        <p14:creationId xmlns:p14="http://schemas.microsoft.com/office/powerpoint/2010/main" val="2521923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8:31-36】</a:t>
            </a:r>
          </a:p>
          <a:p>
            <a:pPr algn="l">
              <a:lnSpc>
                <a:spcPct val="114000"/>
              </a:lnSpc>
            </a:pPr>
            <a:r>
              <a:rPr lang="en-US" altLang="zh-CN" sz="3600" b="1" dirty="0">
                <a:solidFill>
                  <a:srgbClr val="FFFF00"/>
                </a:solidFill>
                <a:ea typeface="微软雅黑" panose="020B0503020204020204" pitchFamily="34" charset="-122"/>
              </a:rPr>
              <a:t>35 </a:t>
            </a:r>
            <a:r>
              <a:rPr lang="zh-CN" altLang="en-US" sz="3600" b="1" dirty="0">
                <a:solidFill>
                  <a:srgbClr val="FFFF00"/>
                </a:solidFill>
                <a:ea typeface="微软雅黑" panose="020B0503020204020204" pitchFamily="34" charset="-122"/>
              </a:rPr>
              <a:t>奴僕不能永遠住在家裏，兒子是永遠住在家裏。</a:t>
            </a:r>
          </a:p>
          <a:p>
            <a:pPr algn="l">
              <a:lnSpc>
                <a:spcPct val="114000"/>
              </a:lnSpc>
            </a:pPr>
            <a:r>
              <a:rPr lang="en-US" altLang="zh-CN" sz="3600" b="1" dirty="0">
                <a:solidFill>
                  <a:schemeClr val="bg1"/>
                </a:solidFill>
                <a:ea typeface="微软雅黑" panose="020B0503020204020204" pitchFamily="34" charset="-122"/>
              </a:rPr>
              <a:t>And a slave does not abide in the house forever, but a son abides forever.</a:t>
            </a:r>
          </a:p>
          <a:p>
            <a:pPr algn="l">
              <a:lnSpc>
                <a:spcPct val="114000"/>
              </a:lnSpc>
            </a:pPr>
            <a:r>
              <a:rPr lang="en-US" altLang="zh-CN" sz="3600" b="1" dirty="0">
                <a:solidFill>
                  <a:srgbClr val="FFFF00"/>
                </a:solidFill>
                <a:ea typeface="微软雅黑" panose="020B0503020204020204" pitchFamily="34" charset="-122"/>
              </a:rPr>
              <a:t>36 </a:t>
            </a:r>
            <a:r>
              <a:rPr lang="zh-CN" altLang="en-US" sz="3600" b="1" dirty="0">
                <a:solidFill>
                  <a:srgbClr val="FFFF00"/>
                </a:solidFill>
                <a:ea typeface="微软雅黑" panose="020B0503020204020204" pitchFamily="34" charset="-122"/>
              </a:rPr>
              <a:t>所以天父的兒子若叫你們自由，你們就真自由了。</a:t>
            </a:r>
          </a:p>
          <a:p>
            <a:pPr algn="l">
              <a:lnSpc>
                <a:spcPct val="114000"/>
              </a:lnSpc>
            </a:pPr>
            <a:r>
              <a:rPr lang="en-US" altLang="zh-CN" sz="3600" b="1" dirty="0">
                <a:solidFill>
                  <a:schemeClr val="bg1"/>
                </a:solidFill>
                <a:ea typeface="微软雅黑" panose="020B0503020204020204" pitchFamily="34" charset="-122"/>
              </a:rPr>
              <a:t>Therefore if the Son makes you free, you shall be free indeed.</a:t>
            </a:r>
          </a:p>
        </p:txBody>
      </p:sp>
    </p:spTree>
    <p:extLst>
      <p:ext uri="{BB962C8B-B14F-4D97-AF65-F5344CB8AC3E}">
        <p14:creationId xmlns:p14="http://schemas.microsoft.com/office/powerpoint/2010/main" val="293373014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加拉太書 </a:t>
            </a:r>
            <a:r>
              <a:rPr lang="en-US" altLang="zh-CN" sz="3600" b="1" u="sng" dirty="0">
                <a:solidFill>
                  <a:schemeClr val="bg1"/>
                </a:solidFill>
                <a:ea typeface="微软雅黑" panose="020B0503020204020204" pitchFamily="34" charset="-122"/>
              </a:rPr>
              <a:t>Galatians 6:8-9】</a:t>
            </a:r>
          </a:p>
          <a:p>
            <a:pPr algn="l">
              <a:lnSpc>
                <a:spcPct val="114000"/>
              </a:lnSpc>
            </a:pPr>
            <a:r>
              <a:rPr lang="en-US" altLang="zh-CN" sz="3600" b="1" dirty="0">
                <a:solidFill>
                  <a:srgbClr val="FFFF00"/>
                </a:solidFill>
                <a:ea typeface="微软雅黑" panose="020B0503020204020204" pitchFamily="34" charset="-122"/>
              </a:rPr>
              <a:t>8 </a:t>
            </a:r>
            <a:r>
              <a:rPr lang="zh-CN" altLang="en-US" sz="3600" b="1" dirty="0">
                <a:solidFill>
                  <a:srgbClr val="FFFF00"/>
                </a:solidFill>
                <a:ea typeface="微软雅黑" panose="020B0503020204020204" pitchFamily="34" charset="-122"/>
              </a:rPr>
              <a:t>順著情欲撒種的，必從情欲收敗壞；順著聖靈撒種的，必從聖靈收永生。</a:t>
            </a:r>
          </a:p>
          <a:p>
            <a:pPr algn="l">
              <a:lnSpc>
                <a:spcPct val="100000"/>
              </a:lnSpc>
            </a:pPr>
            <a:r>
              <a:rPr lang="en-US" altLang="zh-CN" sz="3600" b="1" dirty="0">
                <a:solidFill>
                  <a:schemeClr val="bg1"/>
                </a:solidFill>
                <a:ea typeface="微软雅黑" panose="020B0503020204020204" pitchFamily="34" charset="-122"/>
              </a:rPr>
              <a:t>For he who sows to his flesh will of the flesh reap corruption, but he who sows to the Spirit will of the Spirit reap everlasting life.</a:t>
            </a:r>
          </a:p>
          <a:p>
            <a:pPr algn="l">
              <a:lnSpc>
                <a:spcPct val="114000"/>
              </a:lnSpc>
            </a:pPr>
            <a:r>
              <a:rPr lang="en-US" altLang="zh-CN" sz="3600" b="1" dirty="0">
                <a:solidFill>
                  <a:srgbClr val="FFFF00"/>
                </a:solidFill>
                <a:ea typeface="微软雅黑" panose="020B0503020204020204" pitchFamily="34" charset="-122"/>
              </a:rPr>
              <a:t>9 </a:t>
            </a:r>
            <a:r>
              <a:rPr lang="zh-CN" altLang="en-US" sz="3600" b="1" dirty="0">
                <a:solidFill>
                  <a:srgbClr val="FFFF00"/>
                </a:solidFill>
                <a:ea typeface="微软雅黑" panose="020B0503020204020204" pitchFamily="34" charset="-122"/>
              </a:rPr>
              <a:t>我們行善，不可喪志；若不灰心，到了時候就要收成。 </a:t>
            </a:r>
            <a:r>
              <a:rPr lang="en-US" altLang="zh-CN" sz="3600" b="1" dirty="0">
                <a:solidFill>
                  <a:schemeClr val="bg1"/>
                </a:solidFill>
                <a:ea typeface="微软雅黑" panose="020B0503020204020204" pitchFamily="34" charset="-122"/>
              </a:rPr>
              <a:t>And let us not grow weary while doing good, for in due season we shall reap if we do not lose heart.</a:t>
            </a:r>
          </a:p>
        </p:txBody>
      </p:sp>
    </p:spTree>
    <p:extLst>
      <p:ext uri="{BB962C8B-B14F-4D97-AF65-F5344CB8AC3E}">
        <p14:creationId xmlns:p14="http://schemas.microsoft.com/office/powerpoint/2010/main" val="16563084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8:36】</a:t>
            </a:r>
          </a:p>
          <a:p>
            <a:pPr algn="l">
              <a:lnSpc>
                <a:spcPct val="114000"/>
              </a:lnSpc>
            </a:pPr>
            <a:r>
              <a:rPr lang="zh-CN" altLang="en-US" sz="3600" b="1" dirty="0">
                <a:solidFill>
                  <a:srgbClr val="FFFF00"/>
                </a:solidFill>
                <a:ea typeface="微软雅黑" panose="020B0503020204020204" pitchFamily="34" charset="-122"/>
              </a:rPr>
              <a:t>所以天父的兒子若叫你們自由，你們就真自由了。</a:t>
            </a:r>
          </a:p>
          <a:p>
            <a:pPr algn="l">
              <a:lnSpc>
                <a:spcPct val="114000"/>
              </a:lnSpc>
            </a:pPr>
            <a:r>
              <a:rPr lang="en-US" altLang="zh-CN" sz="3600" b="1" dirty="0">
                <a:solidFill>
                  <a:schemeClr val="bg1"/>
                </a:solidFill>
                <a:ea typeface="微软雅黑" panose="020B0503020204020204" pitchFamily="34" charset="-122"/>
              </a:rPr>
              <a:t>Therefore if the Son makes you free, you shall be free indeed.</a:t>
            </a:r>
          </a:p>
        </p:txBody>
      </p:sp>
    </p:spTree>
    <p:extLst>
      <p:ext uri="{BB962C8B-B14F-4D97-AF65-F5344CB8AC3E}">
        <p14:creationId xmlns:p14="http://schemas.microsoft.com/office/powerpoint/2010/main" val="25603859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羅馬書 </a:t>
            </a:r>
            <a:r>
              <a:rPr lang="en-US" altLang="zh-CN" sz="3600" b="1" u="sng" dirty="0">
                <a:solidFill>
                  <a:schemeClr val="bg1"/>
                </a:solidFill>
                <a:ea typeface="微软雅黑" panose="020B0503020204020204" pitchFamily="34" charset="-122"/>
              </a:rPr>
              <a:t>Romans 7:19</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24】</a:t>
            </a:r>
          </a:p>
          <a:p>
            <a:pPr algn="l">
              <a:lnSpc>
                <a:spcPct val="114000"/>
              </a:lnSpc>
            </a:pPr>
            <a:r>
              <a:rPr lang="en-US" altLang="zh-CN" sz="3600" b="1" dirty="0">
                <a:solidFill>
                  <a:srgbClr val="FFFF00"/>
                </a:solidFill>
                <a:ea typeface="微软雅黑" panose="020B0503020204020204" pitchFamily="34" charset="-122"/>
              </a:rPr>
              <a:t>19 </a:t>
            </a:r>
            <a:r>
              <a:rPr lang="zh-CN" altLang="en-US" sz="3600" b="1" dirty="0">
                <a:solidFill>
                  <a:srgbClr val="FFFF00"/>
                </a:solidFill>
                <a:ea typeface="微软雅黑" panose="020B0503020204020204" pitchFamily="34" charset="-122"/>
              </a:rPr>
              <a:t>故此，我所願意的善，我反不作；我所不願意的惡，我倒去作。</a:t>
            </a:r>
          </a:p>
          <a:p>
            <a:pPr algn="l">
              <a:lnSpc>
                <a:spcPct val="114000"/>
              </a:lnSpc>
            </a:pPr>
            <a:r>
              <a:rPr lang="en-US" altLang="zh-CN" sz="3600" b="1" dirty="0">
                <a:solidFill>
                  <a:schemeClr val="bg1"/>
                </a:solidFill>
                <a:ea typeface="微软雅黑" panose="020B0503020204020204" pitchFamily="34" charset="-122"/>
              </a:rPr>
              <a:t>For the good that I will to do, I do not do; but the evil I will not to do, that I practice.</a:t>
            </a:r>
          </a:p>
          <a:p>
            <a:pPr algn="l">
              <a:lnSpc>
                <a:spcPct val="114000"/>
              </a:lnSpc>
            </a:pPr>
            <a:r>
              <a:rPr lang="en-US" altLang="zh-CN" sz="3600" b="1" dirty="0">
                <a:solidFill>
                  <a:srgbClr val="FFFF00"/>
                </a:solidFill>
                <a:ea typeface="微软雅黑" panose="020B0503020204020204" pitchFamily="34" charset="-122"/>
              </a:rPr>
              <a:t>24 </a:t>
            </a:r>
            <a:r>
              <a:rPr lang="zh-CN" altLang="en-US" sz="3600" b="1" dirty="0">
                <a:solidFill>
                  <a:srgbClr val="FFFF00"/>
                </a:solidFill>
                <a:ea typeface="微软雅黑" panose="020B0503020204020204" pitchFamily="34" charset="-122"/>
              </a:rPr>
              <a:t>我真是苦啊！誰能救我脫離這取死的身體呢？</a:t>
            </a:r>
          </a:p>
          <a:p>
            <a:pPr algn="l">
              <a:lnSpc>
                <a:spcPct val="114000"/>
              </a:lnSpc>
            </a:pPr>
            <a:r>
              <a:rPr lang="en-US" altLang="zh-CN" sz="3600" b="1" dirty="0">
                <a:solidFill>
                  <a:schemeClr val="bg1"/>
                </a:solidFill>
                <a:ea typeface="微软雅黑" panose="020B0503020204020204" pitchFamily="34" charset="-122"/>
              </a:rPr>
              <a:t>O wretched man that I am! Who will deliver me from this body of death?</a:t>
            </a:r>
          </a:p>
        </p:txBody>
      </p:sp>
    </p:spTree>
    <p:extLst>
      <p:ext uri="{BB962C8B-B14F-4D97-AF65-F5344CB8AC3E}">
        <p14:creationId xmlns:p14="http://schemas.microsoft.com/office/powerpoint/2010/main" val="29295166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哥林多後書 </a:t>
            </a:r>
            <a:r>
              <a:rPr lang="en-US" altLang="zh-CN" sz="3600" b="1" u="sng" dirty="0">
                <a:solidFill>
                  <a:schemeClr val="bg1"/>
                </a:solidFill>
                <a:ea typeface="微软雅黑" panose="020B0503020204020204" pitchFamily="34" charset="-122"/>
              </a:rPr>
              <a:t>2 Corinthians 5:17】</a:t>
            </a:r>
          </a:p>
          <a:p>
            <a:pPr algn="l">
              <a:lnSpc>
                <a:spcPct val="114000"/>
              </a:lnSpc>
            </a:pPr>
            <a:r>
              <a:rPr lang="zh-CN" altLang="en-US" sz="3600" b="1" dirty="0">
                <a:solidFill>
                  <a:srgbClr val="FFFF00"/>
                </a:solidFill>
                <a:ea typeface="微软雅黑" panose="020B0503020204020204" pitchFamily="34" charset="-122"/>
              </a:rPr>
              <a:t>若有人在基督裏，他就是新造的人，舊事已過，都變成新的了。 </a:t>
            </a:r>
            <a:r>
              <a:rPr lang="en-US" altLang="zh-CN" sz="3600" b="1" dirty="0">
                <a:solidFill>
                  <a:schemeClr val="bg1"/>
                </a:solidFill>
                <a:ea typeface="微软雅黑" panose="020B0503020204020204" pitchFamily="34" charset="-122"/>
              </a:rPr>
              <a:t>Therefore, if anyone is in Christ, he is a new creation; old things have passed away; behold, all things have become new.</a:t>
            </a: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腓立比書 </a:t>
            </a:r>
            <a:r>
              <a:rPr lang="en-US" altLang="zh-CN" sz="3600" b="1" u="sng" dirty="0">
                <a:solidFill>
                  <a:schemeClr val="bg1"/>
                </a:solidFill>
                <a:ea typeface="微软雅黑" panose="020B0503020204020204" pitchFamily="34" charset="-122"/>
              </a:rPr>
              <a:t>Philippians 4:13】</a:t>
            </a:r>
          </a:p>
          <a:p>
            <a:pPr algn="l">
              <a:lnSpc>
                <a:spcPct val="114000"/>
              </a:lnSpc>
            </a:pPr>
            <a:r>
              <a:rPr lang="zh-CN" altLang="en-US" sz="3600" b="1" dirty="0">
                <a:solidFill>
                  <a:srgbClr val="FFFF00"/>
                </a:solidFill>
                <a:ea typeface="微软雅黑" panose="020B0503020204020204" pitchFamily="34" charset="-122"/>
              </a:rPr>
              <a:t>我靠著那加給我力量的，凡事都能作。</a:t>
            </a:r>
          </a:p>
          <a:p>
            <a:pPr algn="l">
              <a:lnSpc>
                <a:spcPct val="114000"/>
              </a:lnSpc>
            </a:pPr>
            <a:r>
              <a:rPr lang="en-US" altLang="zh-CN" sz="3600" b="1" dirty="0">
                <a:solidFill>
                  <a:schemeClr val="bg1"/>
                </a:solidFill>
                <a:ea typeface="微软雅黑" panose="020B0503020204020204" pitchFamily="34" charset="-122"/>
              </a:rPr>
              <a:t>I can do all things through Christ who strengthens me.</a:t>
            </a:r>
          </a:p>
        </p:txBody>
      </p:sp>
    </p:spTree>
    <p:extLst>
      <p:ext uri="{BB962C8B-B14F-4D97-AF65-F5344CB8AC3E}">
        <p14:creationId xmlns:p14="http://schemas.microsoft.com/office/powerpoint/2010/main" val="31590780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約翰福音 </a:t>
            </a:r>
            <a:r>
              <a:rPr lang="en-US" altLang="zh-CN" sz="3400" b="1" u="sng" dirty="0">
                <a:solidFill>
                  <a:schemeClr val="bg1"/>
                </a:solidFill>
                <a:ea typeface="微软雅黑" panose="020B0503020204020204" pitchFamily="34" charset="-122"/>
              </a:rPr>
              <a:t>John 8:33, 36】</a:t>
            </a:r>
          </a:p>
          <a:p>
            <a:pPr algn="l">
              <a:lnSpc>
                <a:spcPct val="114000"/>
              </a:lnSpc>
            </a:pPr>
            <a:r>
              <a:rPr lang="en-US" altLang="zh-CN" sz="3400" b="1" dirty="0">
                <a:solidFill>
                  <a:srgbClr val="FFFF00"/>
                </a:solidFill>
                <a:ea typeface="微软雅黑" panose="020B0503020204020204" pitchFamily="34" charset="-122"/>
              </a:rPr>
              <a:t>33 </a:t>
            </a:r>
            <a:r>
              <a:rPr lang="zh-CN" altLang="en-US" sz="3400" b="1" dirty="0">
                <a:solidFill>
                  <a:srgbClr val="FFFF00"/>
                </a:solidFill>
                <a:ea typeface="微软雅黑" panose="020B0503020204020204" pitchFamily="34" charset="-122"/>
              </a:rPr>
              <a:t>他們回答說：“我們是亞伯拉罕的後裔，從來沒有作過誰的奴僕，你怎麽說‘你們必得以自由’呢？”</a:t>
            </a:r>
            <a:r>
              <a:rPr lang="en-US" altLang="zh-CN" sz="3400" b="1" dirty="0">
                <a:solidFill>
                  <a:schemeClr val="bg1"/>
                </a:solidFill>
                <a:ea typeface="微软雅黑" panose="020B0503020204020204" pitchFamily="34" charset="-122"/>
              </a:rPr>
              <a:t>They answered Him, “We are Abraham’s descendants, and have never been in bondage to anyone. How can You say, ‘You will be made free’?”</a:t>
            </a:r>
          </a:p>
          <a:p>
            <a:pPr algn="l">
              <a:lnSpc>
                <a:spcPct val="114000"/>
              </a:lnSpc>
            </a:pPr>
            <a:r>
              <a:rPr lang="en-US" altLang="zh-CN" sz="3400" b="1" dirty="0">
                <a:solidFill>
                  <a:srgbClr val="FFFF00"/>
                </a:solidFill>
                <a:ea typeface="微软雅黑" panose="020B0503020204020204" pitchFamily="34" charset="-122"/>
              </a:rPr>
              <a:t>36 </a:t>
            </a:r>
            <a:r>
              <a:rPr lang="zh-CN" altLang="en-US" sz="3400" b="1" dirty="0">
                <a:solidFill>
                  <a:srgbClr val="FFFF00"/>
                </a:solidFill>
                <a:ea typeface="微软雅黑" panose="020B0503020204020204" pitchFamily="34" charset="-122"/>
              </a:rPr>
              <a:t>所以天父的兒子若叫你們自由，你們就真自由了。</a:t>
            </a:r>
          </a:p>
          <a:p>
            <a:pPr algn="l">
              <a:lnSpc>
                <a:spcPct val="114000"/>
              </a:lnSpc>
            </a:pPr>
            <a:r>
              <a:rPr lang="en-US" altLang="zh-CN" sz="3400" b="1" dirty="0">
                <a:solidFill>
                  <a:schemeClr val="bg1"/>
                </a:solidFill>
                <a:ea typeface="微软雅黑" panose="020B0503020204020204" pitchFamily="34" charset="-122"/>
              </a:rPr>
              <a:t>Therefore if the Son makes you free, you shall be free indeed.</a:t>
            </a:r>
          </a:p>
        </p:txBody>
      </p:sp>
    </p:spTree>
    <p:extLst>
      <p:ext uri="{BB962C8B-B14F-4D97-AF65-F5344CB8AC3E}">
        <p14:creationId xmlns:p14="http://schemas.microsoft.com/office/powerpoint/2010/main" val="1069342535"/>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7606</TotalTime>
  <Words>2610</Words>
  <Application>Microsoft Office PowerPoint</Application>
  <PresentationFormat>On-screen Show (4:3)</PresentationFormat>
  <Paragraphs>112</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微软雅黑</vt:lpstr>
      <vt:lpstr>Arial</vt:lpstr>
      <vt:lpstr>Calibri</vt:lpstr>
      <vt:lpstr>Calibri Light</vt:lpstr>
      <vt:lpstr>Office 主题</vt:lpstr>
      <vt:lpstr>基督裏的真自由 The Ture Freedom in Christ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628</cp:revision>
  <dcterms:created xsi:type="dcterms:W3CDTF">2018-02-16T18:09:56Z</dcterms:created>
  <dcterms:modified xsi:type="dcterms:W3CDTF">2021-02-28T21:30:24Z</dcterms:modified>
</cp:coreProperties>
</file>