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4" r:id="rId2"/>
    <p:sldId id="2699" r:id="rId3"/>
    <p:sldId id="2736" r:id="rId4"/>
    <p:sldId id="2747" r:id="rId5"/>
    <p:sldId id="2737" r:id="rId6"/>
    <p:sldId id="2700" r:id="rId7"/>
    <p:sldId id="2774" r:id="rId8"/>
    <p:sldId id="2738" r:id="rId9"/>
    <p:sldId id="2739" r:id="rId10"/>
    <p:sldId id="2701" r:id="rId11"/>
    <p:sldId id="2724" r:id="rId12"/>
    <p:sldId id="2748" r:id="rId13"/>
    <p:sldId id="2775" r:id="rId14"/>
    <p:sldId id="2749" r:id="rId15"/>
    <p:sldId id="2776" r:id="rId16"/>
    <p:sldId id="2702" r:id="rId17"/>
    <p:sldId id="2750" r:id="rId18"/>
    <p:sldId id="2777" r:id="rId19"/>
    <p:sldId id="2703" r:id="rId20"/>
    <p:sldId id="2751" r:id="rId21"/>
    <p:sldId id="2752" r:id="rId22"/>
    <p:sldId id="2756" r:id="rId23"/>
    <p:sldId id="2778" r:id="rId24"/>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2215" autoAdjust="0"/>
    <p:restoredTop sz="94660"/>
  </p:normalViewPr>
  <p:slideViewPr>
    <p:cSldViewPr snapToGrid="0">
      <p:cViewPr varScale="1">
        <p:scale>
          <a:sx n="102" d="100"/>
          <a:sy n="102" d="100"/>
        </p:scale>
        <p:origin x="126" y="240"/>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2021/3/7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2021/3/7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2021/3/7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2021/3/7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2021/3/7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2021/3/7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2021/3/7</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2021/3/7</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2021/3/7</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2021/3/7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2021/3/7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2021/3/7</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122363"/>
            <a:ext cx="7772400" cy="3779246"/>
          </a:xfrm>
        </p:spPr>
        <p:txBody>
          <a:bodyPr>
            <a:normAutofit/>
          </a:bodyPr>
          <a:lstStyle/>
          <a:p>
            <a:r>
              <a:rPr lang="zh-CN" altLang="en-US" b="1" dirty="0">
                <a:solidFill>
                  <a:srgbClr val="FFFF00"/>
                </a:solidFill>
                <a:latin typeface="微软雅黑" panose="020B0503020204020204" pitchFamily="34" charset="-122"/>
                <a:ea typeface="微软雅黑" panose="020B0503020204020204" pitchFamily="34" charset="-122"/>
              </a:rPr>
              <a:t>將神的道存在心中</a:t>
            </a:r>
            <a:br>
              <a:rPr lang="en-US" altLang="zh-CN" b="1" dirty="0">
                <a:solidFill>
                  <a:srgbClr val="FFFF00"/>
                </a:solidFill>
                <a:latin typeface="微软雅黑" panose="020B0503020204020204" pitchFamily="34" charset="-122"/>
                <a:ea typeface="微软雅黑" panose="020B0503020204020204" pitchFamily="34" charset="-122"/>
              </a:rPr>
            </a:br>
            <a:r>
              <a:rPr lang="en-US" altLang="zh-CN" b="1" dirty="0">
                <a:solidFill>
                  <a:schemeClr val="bg1"/>
                </a:solidFill>
                <a:latin typeface="微软雅黑" panose="020B0503020204020204" pitchFamily="34" charset="-122"/>
                <a:ea typeface="微软雅黑" panose="020B0503020204020204" pitchFamily="34" charset="-122"/>
              </a:rPr>
              <a:t>Keep God‘s Word in Our Hearts</a:t>
            </a:r>
            <a:endParaRPr lang="zh-CN" altLang="en-US"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03/07/2021</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提摩太后書 </a:t>
            </a:r>
            <a:r>
              <a:rPr lang="en-US" altLang="zh-CN" sz="3400" b="1" u="sng" dirty="0">
                <a:solidFill>
                  <a:schemeClr val="bg1"/>
                </a:solidFill>
                <a:ea typeface="微软雅黑" panose="020B0503020204020204" pitchFamily="34" charset="-122"/>
              </a:rPr>
              <a:t>2 Timothy 4:3】</a:t>
            </a:r>
          </a:p>
          <a:p>
            <a:pPr algn="l">
              <a:lnSpc>
                <a:spcPct val="114000"/>
              </a:lnSpc>
            </a:pPr>
            <a:r>
              <a:rPr lang="zh-CN" altLang="en-US" sz="3400" b="1" dirty="0">
                <a:solidFill>
                  <a:srgbClr val="FFFF00"/>
                </a:solidFill>
                <a:ea typeface="微软雅黑" panose="020B0503020204020204" pitchFamily="34" charset="-122"/>
              </a:rPr>
              <a:t>因爲時候要到，人必厭煩純正的道理，耳朵發癢，就隨從自己的情欲，增添好些師傅，</a:t>
            </a:r>
          </a:p>
          <a:p>
            <a:pPr algn="l">
              <a:lnSpc>
                <a:spcPct val="100000"/>
              </a:lnSpc>
            </a:pPr>
            <a:r>
              <a:rPr lang="en-US" altLang="zh-CN" sz="3400" b="1" dirty="0">
                <a:solidFill>
                  <a:schemeClr val="bg1"/>
                </a:solidFill>
                <a:ea typeface="微软雅黑" panose="020B0503020204020204" pitchFamily="34" charset="-122"/>
              </a:rPr>
              <a:t>For the time will come when they will not endure sound doctrine, but according to their own desires, because they have itching ears, they will heap up for themselves teachers;</a:t>
            </a:r>
          </a:p>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哥林多前書 </a:t>
            </a:r>
            <a:r>
              <a:rPr lang="en-US" altLang="zh-CN" sz="3400" b="1" u="sng" dirty="0">
                <a:solidFill>
                  <a:schemeClr val="bg1"/>
                </a:solidFill>
                <a:ea typeface="微软雅黑" panose="020B0503020204020204" pitchFamily="34" charset="-122"/>
              </a:rPr>
              <a:t>1 Corinthians 16:13】</a:t>
            </a:r>
          </a:p>
          <a:p>
            <a:pPr algn="l">
              <a:lnSpc>
                <a:spcPct val="114000"/>
              </a:lnSpc>
            </a:pPr>
            <a:r>
              <a:rPr lang="zh-CN" altLang="en-US" sz="3400" b="1" dirty="0">
                <a:solidFill>
                  <a:srgbClr val="FFFF00"/>
                </a:solidFill>
                <a:ea typeface="微软雅黑" panose="020B0503020204020204" pitchFamily="34" charset="-122"/>
              </a:rPr>
              <a:t>你們務要警醒，在真道上站立得穩，要作大丈夫，要剛强。 </a:t>
            </a:r>
            <a:r>
              <a:rPr lang="en-US" altLang="zh-CN" sz="3400" b="1" dirty="0">
                <a:solidFill>
                  <a:schemeClr val="bg1"/>
                </a:solidFill>
                <a:ea typeface="微软雅黑" panose="020B0503020204020204" pitchFamily="34" charset="-122"/>
              </a:rPr>
              <a:t>Watch, stand fast in the faith, be brave, be strong.</a:t>
            </a:r>
          </a:p>
        </p:txBody>
      </p:sp>
    </p:spTree>
    <p:extLst>
      <p:ext uri="{BB962C8B-B14F-4D97-AF65-F5344CB8AC3E}">
        <p14:creationId xmlns:p14="http://schemas.microsoft.com/office/powerpoint/2010/main" val="10693425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提摩太后書 </a:t>
            </a:r>
            <a:r>
              <a:rPr lang="en-US" altLang="zh-CN" sz="3600" b="1" u="sng" dirty="0">
                <a:solidFill>
                  <a:schemeClr val="bg1"/>
                </a:solidFill>
                <a:ea typeface="微软雅黑" panose="020B0503020204020204" pitchFamily="34" charset="-122"/>
              </a:rPr>
              <a:t>2 Timothy 2:15】</a:t>
            </a:r>
          </a:p>
          <a:p>
            <a:pPr algn="l">
              <a:lnSpc>
                <a:spcPct val="114000"/>
              </a:lnSpc>
            </a:pPr>
            <a:r>
              <a:rPr lang="zh-CN" altLang="en-US" sz="3600" b="1" dirty="0">
                <a:solidFill>
                  <a:srgbClr val="FFFF00"/>
                </a:solidFill>
                <a:ea typeface="微软雅黑" panose="020B0503020204020204" pitchFamily="34" charset="-122"/>
              </a:rPr>
              <a:t>所以，弟兄們，你們要站立得穩，凡所領受的教訓，不拘是我們口傳的，是信上寫的，都要堅守。</a:t>
            </a:r>
          </a:p>
          <a:p>
            <a:pPr algn="l">
              <a:lnSpc>
                <a:spcPct val="114000"/>
              </a:lnSpc>
            </a:pPr>
            <a:r>
              <a:rPr lang="en-US" altLang="zh-CN" sz="3600" b="1" dirty="0">
                <a:solidFill>
                  <a:schemeClr val="bg1"/>
                </a:solidFill>
                <a:ea typeface="微软雅黑" panose="020B0503020204020204" pitchFamily="34" charset="-122"/>
              </a:rPr>
              <a:t>Therefore, brethren, stand fast and hold the traditions which you were taught, whether by word or our epistle.</a:t>
            </a:r>
          </a:p>
        </p:txBody>
      </p:sp>
    </p:spTree>
    <p:extLst>
      <p:ext uri="{BB962C8B-B14F-4D97-AF65-F5344CB8AC3E}">
        <p14:creationId xmlns:p14="http://schemas.microsoft.com/office/powerpoint/2010/main" val="13219217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雅各書 </a:t>
            </a:r>
            <a:r>
              <a:rPr lang="en-US" altLang="zh-CN" sz="3600" b="1" u="sng" dirty="0">
                <a:solidFill>
                  <a:schemeClr val="bg1"/>
                </a:solidFill>
                <a:ea typeface="微软雅黑" panose="020B0503020204020204" pitchFamily="34" charset="-122"/>
              </a:rPr>
              <a:t>James 1:23-25】</a:t>
            </a:r>
          </a:p>
          <a:p>
            <a:pPr algn="l">
              <a:lnSpc>
                <a:spcPct val="114000"/>
              </a:lnSpc>
            </a:pPr>
            <a:r>
              <a:rPr lang="en-US" altLang="zh-CN" sz="3600" b="1" dirty="0">
                <a:solidFill>
                  <a:srgbClr val="FFFF00"/>
                </a:solidFill>
                <a:ea typeface="微软雅黑" panose="020B0503020204020204" pitchFamily="34" charset="-122"/>
              </a:rPr>
              <a:t>23 </a:t>
            </a:r>
            <a:r>
              <a:rPr lang="zh-CN" altLang="en-US" sz="3600" b="1" dirty="0">
                <a:solidFill>
                  <a:srgbClr val="FFFF00"/>
                </a:solidFill>
                <a:ea typeface="微软雅黑" panose="020B0503020204020204" pitchFamily="34" charset="-122"/>
              </a:rPr>
              <a:t>因爲聽道而不行道的，就像人對著鏡子看自己本來的面目，</a:t>
            </a:r>
          </a:p>
          <a:p>
            <a:pPr algn="l">
              <a:lnSpc>
                <a:spcPct val="114000"/>
              </a:lnSpc>
            </a:pPr>
            <a:r>
              <a:rPr lang="en-US" altLang="zh-CN" sz="3600" b="1" dirty="0">
                <a:solidFill>
                  <a:schemeClr val="bg1"/>
                </a:solidFill>
                <a:ea typeface="微软雅黑" panose="020B0503020204020204" pitchFamily="34" charset="-122"/>
              </a:rPr>
              <a:t>For if anyone is a hearer of the word and not a doer, he is like a man observing his natural face in a mirror;</a:t>
            </a:r>
          </a:p>
          <a:p>
            <a:pPr algn="l">
              <a:lnSpc>
                <a:spcPct val="114000"/>
              </a:lnSpc>
            </a:pPr>
            <a:r>
              <a:rPr lang="en-US" altLang="zh-CN" sz="3600" b="1" dirty="0">
                <a:solidFill>
                  <a:srgbClr val="FFFF00"/>
                </a:solidFill>
                <a:ea typeface="微软雅黑" panose="020B0503020204020204" pitchFamily="34" charset="-122"/>
              </a:rPr>
              <a:t>24 </a:t>
            </a:r>
            <a:r>
              <a:rPr lang="zh-CN" altLang="en-US" sz="3600" b="1" dirty="0">
                <a:solidFill>
                  <a:srgbClr val="FFFF00"/>
                </a:solidFill>
                <a:ea typeface="微软雅黑" panose="020B0503020204020204" pitchFamily="34" charset="-122"/>
              </a:rPr>
              <a:t>看見，走後，隨即忘了他的相貌如何。</a:t>
            </a:r>
          </a:p>
          <a:p>
            <a:pPr algn="l">
              <a:lnSpc>
                <a:spcPct val="114000"/>
              </a:lnSpc>
            </a:pPr>
            <a:r>
              <a:rPr lang="en-US" altLang="zh-CN" sz="3600" b="1" dirty="0">
                <a:solidFill>
                  <a:schemeClr val="bg1"/>
                </a:solidFill>
                <a:ea typeface="微软雅黑" panose="020B0503020204020204" pitchFamily="34" charset="-122"/>
              </a:rPr>
              <a:t>for he observes himself, goes away, and immediately forgets what kind of man he was.</a:t>
            </a:r>
          </a:p>
        </p:txBody>
      </p:sp>
    </p:spTree>
    <p:extLst>
      <p:ext uri="{BB962C8B-B14F-4D97-AF65-F5344CB8AC3E}">
        <p14:creationId xmlns:p14="http://schemas.microsoft.com/office/powerpoint/2010/main" val="21914428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雅各書 </a:t>
            </a:r>
            <a:r>
              <a:rPr lang="en-US" altLang="zh-CN" sz="3600" b="1" u="sng" dirty="0">
                <a:solidFill>
                  <a:schemeClr val="bg1"/>
                </a:solidFill>
                <a:ea typeface="微软雅黑" panose="020B0503020204020204" pitchFamily="34" charset="-122"/>
              </a:rPr>
              <a:t>James 1:23-25】</a:t>
            </a:r>
          </a:p>
          <a:p>
            <a:pPr algn="l">
              <a:lnSpc>
                <a:spcPct val="114000"/>
              </a:lnSpc>
            </a:pPr>
            <a:r>
              <a:rPr lang="en-US" altLang="zh-CN" sz="3600" b="1" dirty="0">
                <a:solidFill>
                  <a:srgbClr val="FFFF00"/>
                </a:solidFill>
                <a:ea typeface="微软雅黑" panose="020B0503020204020204" pitchFamily="34" charset="-122"/>
              </a:rPr>
              <a:t>25 </a:t>
            </a:r>
            <a:r>
              <a:rPr lang="zh-CN" altLang="en-US" sz="3600" b="1" dirty="0">
                <a:solidFill>
                  <a:srgbClr val="FFFF00"/>
                </a:solidFill>
                <a:ea typeface="微软雅黑" panose="020B0503020204020204" pitchFamily="34" charset="-122"/>
              </a:rPr>
              <a:t>惟有詳細察看那全備、使人自由之律法的，幷且時常如此，這人既不是聽了就忘，乃是實在行出來，就在他所行的事上必然得福。</a:t>
            </a:r>
          </a:p>
          <a:p>
            <a:pPr algn="l">
              <a:lnSpc>
                <a:spcPct val="114000"/>
              </a:lnSpc>
            </a:pPr>
            <a:r>
              <a:rPr lang="en-US" altLang="zh-CN" sz="3600" b="1" dirty="0">
                <a:solidFill>
                  <a:schemeClr val="bg1"/>
                </a:solidFill>
                <a:ea typeface="微软雅黑" panose="020B0503020204020204" pitchFamily="34" charset="-122"/>
              </a:rPr>
              <a:t>But he who looks into the perfect law of liberty and continues in it, and is not a forgetful hearer but a doer of the work, this one will be blessed in what he does.</a:t>
            </a:r>
          </a:p>
        </p:txBody>
      </p:sp>
    </p:spTree>
    <p:extLst>
      <p:ext uri="{BB962C8B-B14F-4D97-AF65-F5344CB8AC3E}">
        <p14:creationId xmlns:p14="http://schemas.microsoft.com/office/powerpoint/2010/main" val="39326984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7:24-27】</a:t>
            </a:r>
          </a:p>
          <a:p>
            <a:pPr algn="l">
              <a:lnSpc>
                <a:spcPct val="114000"/>
              </a:lnSpc>
            </a:pPr>
            <a:r>
              <a:rPr lang="en-US" altLang="zh-CN" sz="3600" b="1" dirty="0">
                <a:solidFill>
                  <a:srgbClr val="FFFF00"/>
                </a:solidFill>
                <a:ea typeface="微软雅黑" panose="020B0503020204020204" pitchFamily="34" charset="-122"/>
              </a:rPr>
              <a:t>24 “</a:t>
            </a:r>
            <a:r>
              <a:rPr lang="zh-CN" altLang="en-US" sz="3600" b="1" dirty="0">
                <a:solidFill>
                  <a:srgbClr val="FFFF00"/>
                </a:solidFill>
                <a:ea typeface="微软雅黑" panose="020B0503020204020204" pitchFamily="34" charset="-122"/>
              </a:rPr>
              <a:t>所以，凡聽見我這話就去行的，好比一個聰明人，把房子蓋在磐石上。</a:t>
            </a:r>
          </a:p>
          <a:p>
            <a:pPr algn="l">
              <a:lnSpc>
                <a:spcPct val="100000"/>
              </a:lnSpc>
            </a:pPr>
            <a:r>
              <a:rPr lang="zh-CN" altLang="en-US" sz="3500" b="1" dirty="0">
                <a:solidFill>
                  <a:schemeClr val="bg1"/>
                </a:solidFill>
                <a:ea typeface="微软雅黑" panose="020B0503020204020204" pitchFamily="34" charset="-122"/>
              </a:rPr>
              <a:t>“</a:t>
            </a:r>
            <a:r>
              <a:rPr lang="en-US" altLang="zh-CN" sz="3500" b="1" dirty="0">
                <a:solidFill>
                  <a:schemeClr val="bg1"/>
                </a:solidFill>
                <a:ea typeface="微软雅黑" panose="020B0503020204020204" pitchFamily="34" charset="-122"/>
              </a:rPr>
              <a:t>Therefore whoever hears these sayings of Mine, and does them, I will liken him to a wise man who built his house on the rock:</a:t>
            </a:r>
          </a:p>
          <a:p>
            <a:pPr algn="l">
              <a:lnSpc>
                <a:spcPct val="114000"/>
              </a:lnSpc>
            </a:pPr>
            <a:r>
              <a:rPr lang="en-US" altLang="zh-CN" sz="3600" b="1" dirty="0">
                <a:solidFill>
                  <a:srgbClr val="FFFF00"/>
                </a:solidFill>
                <a:ea typeface="微软雅黑" panose="020B0503020204020204" pitchFamily="34" charset="-122"/>
              </a:rPr>
              <a:t>25 </a:t>
            </a:r>
            <a:r>
              <a:rPr lang="zh-CN" altLang="en-US" sz="3600" b="1" dirty="0">
                <a:solidFill>
                  <a:srgbClr val="FFFF00"/>
                </a:solidFill>
                <a:ea typeface="微软雅黑" panose="020B0503020204020204" pitchFamily="34" charset="-122"/>
              </a:rPr>
              <a:t>雨淋，水沖，風吹，撞著那房子，房子總不倒塌，因爲根基立在磐石上。</a:t>
            </a:r>
          </a:p>
          <a:p>
            <a:pPr algn="l">
              <a:lnSpc>
                <a:spcPct val="100000"/>
              </a:lnSpc>
            </a:pPr>
            <a:r>
              <a:rPr lang="en-US" altLang="zh-CN" sz="3500" b="1" dirty="0">
                <a:solidFill>
                  <a:schemeClr val="bg1"/>
                </a:solidFill>
                <a:ea typeface="微软雅黑" panose="020B0503020204020204" pitchFamily="34" charset="-122"/>
              </a:rPr>
              <a:t>and the rain descended, the floods came, and the winds blew and beat on that house; and it did not fall, for it was founded on the rock.</a:t>
            </a:r>
          </a:p>
        </p:txBody>
      </p:sp>
    </p:spTree>
    <p:extLst>
      <p:ext uri="{BB962C8B-B14F-4D97-AF65-F5344CB8AC3E}">
        <p14:creationId xmlns:p14="http://schemas.microsoft.com/office/powerpoint/2010/main" val="21999324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7:24-27】</a:t>
            </a:r>
          </a:p>
          <a:p>
            <a:pPr algn="l">
              <a:lnSpc>
                <a:spcPct val="114000"/>
              </a:lnSpc>
            </a:pPr>
            <a:r>
              <a:rPr lang="en-US" altLang="zh-CN" sz="3600" b="1" dirty="0">
                <a:solidFill>
                  <a:srgbClr val="FFFF00"/>
                </a:solidFill>
                <a:ea typeface="微软雅黑" panose="020B0503020204020204" pitchFamily="34" charset="-122"/>
              </a:rPr>
              <a:t>26 </a:t>
            </a:r>
            <a:r>
              <a:rPr lang="zh-CN" altLang="en-US" sz="3600" b="1" dirty="0">
                <a:solidFill>
                  <a:srgbClr val="FFFF00"/>
                </a:solidFill>
                <a:ea typeface="微软雅黑" panose="020B0503020204020204" pitchFamily="34" charset="-122"/>
              </a:rPr>
              <a:t>凡聽見我這話不去行的，好比一個無知的人，把房子蓋在沙土上。</a:t>
            </a:r>
          </a:p>
          <a:p>
            <a:pPr algn="l">
              <a:lnSpc>
                <a:spcPct val="100000"/>
              </a:lnSpc>
            </a:pPr>
            <a:r>
              <a:rPr lang="zh-CN" altLang="en-US" sz="3500" b="1" dirty="0">
                <a:solidFill>
                  <a:schemeClr val="bg1"/>
                </a:solidFill>
                <a:ea typeface="微软雅黑" panose="020B0503020204020204" pitchFamily="34" charset="-122"/>
              </a:rPr>
              <a:t>“</a:t>
            </a:r>
            <a:r>
              <a:rPr lang="en-US" altLang="zh-CN" sz="3500" b="1" dirty="0">
                <a:solidFill>
                  <a:schemeClr val="bg1"/>
                </a:solidFill>
                <a:ea typeface="微软雅黑" panose="020B0503020204020204" pitchFamily="34" charset="-122"/>
              </a:rPr>
              <a:t>But everyone who hears these sayings of Mine, and does not do them, will be like a foolish man who built his house on the sand:</a:t>
            </a:r>
          </a:p>
          <a:p>
            <a:pPr algn="l">
              <a:lnSpc>
                <a:spcPct val="114000"/>
              </a:lnSpc>
            </a:pPr>
            <a:r>
              <a:rPr lang="en-US" altLang="zh-CN" sz="3600" b="1" dirty="0">
                <a:solidFill>
                  <a:srgbClr val="FFFF00"/>
                </a:solidFill>
                <a:ea typeface="微软雅黑" panose="020B0503020204020204" pitchFamily="34" charset="-122"/>
              </a:rPr>
              <a:t>27 </a:t>
            </a:r>
            <a:r>
              <a:rPr lang="zh-CN" altLang="en-US" sz="3600" b="1" dirty="0">
                <a:solidFill>
                  <a:srgbClr val="FFFF00"/>
                </a:solidFill>
                <a:ea typeface="微软雅黑" panose="020B0503020204020204" pitchFamily="34" charset="-122"/>
              </a:rPr>
              <a:t>雨淋，水沖，風吹，撞著那房子，房子就倒塌了，幷且倒塌得很大。”</a:t>
            </a:r>
          </a:p>
          <a:p>
            <a:pPr algn="l">
              <a:lnSpc>
                <a:spcPct val="100000"/>
              </a:lnSpc>
            </a:pPr>
            <a:r>
              <a:rPr lang="en-US" altLang="zh-CN" sz="3500" b="1" dirty="0">
                <a:solidFill>
                  <a:schemeClr val="bg1"/>
                </a:solidFill>
                <a:ea typeface="微软雅黑" panose="020B0503020204020204" pitchFamily="34" charset="-122"/>
              </a:rPr>
              <a:t>and the rain descended, the floods came, and the winds blew and beat on that house; and it fell. And great was its fall.”</a:t>
            </a:r>
          </a:p>
        </p:txBody>
      </p:sp>
    </p:spTree>
    <p:extLst>
      <p:ext uri="{BB962C8B-B14F-4D97-AF65-F5344CB8AC3E}">
        <p14:creationId xmlns:p14="http://schemas.microsoft.com/office/powerpoint/2010/main" val="15110477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4:17】</a:t>
            </a:r>
          </a:p>
          <a:p>
            <a:pPr algn="l">
              <a:lnSpc>
                <a:spcPct val="114000"/>
              </a:lnSpc>
            </a:pPr>
            <a:r>
              <a:rPr lang="zh-CN" altLang="en-US" sz="3600" b="1" dirty="0">
                <a:solidFill>
                  <a:srgbClr val="FFFF00"/>
                </a:solidFill>
                <a:ea typeface="微软雅黑" panose="020B0503020204020204" pitchFamily="34" charset="-122"/>
              </a:rPr>
              <a:t>從那時候，耶穌就傳起道來，說：“天國近了，你們應當悔改！”</a:t>
            </a:r>
          </a:p>
          <a:p>
            <a:pPr algn="l">
              <a:lnSpc>
                <a:spcPct val="114000"/>
              </a:lnSpc>
            </a:pPr>
            <a:r>
              <a:rPr lang="en-US" altLang="zh-CN" sz="3600" b="1" dirty="0">
                <a:solidFill>
                  <a:schemeClr val="bg1"/>
                </a:solidFill>
                <a:ea typeface="微软雅黑" panose="020B0503020204020204" pitchFamily="34" charset="-122"/>
              </a:rPr>
              <a:t>From that time Jesus began to preach and to say, “Repent, for the kingdom of heaven is at hand.”</a:t>
            </a:r>
          </a:p>
        </p:txBody>
      </p:sp>
    </p:spTree>
    <p:extLst>
      <p:ext uri="{BB962C8B-B14F-4D97-AF65-F5344CB8AC3E}">
        <p14:creationId xmlns:p14="http://schemas.microsoft.com/office/powerpoint/2010/main" val="26021385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300" b="1" u="sng" dirty="0">
                <a:solidFill>
                  <a:schemeClr val="bg1"/>
                </a:solidFill>
                <a:ea typeface="微软雅黑" panose="020B0503020204020204" pitchFamily="34" charset="-122"/>
              </a:rPr>
              <a:t>【</a:t>
            </a:r>
            <a:r>
              <a:rPr lang="zh-CN" altLang="en-US" sz="3300" b="1" u="sng" dirty="0">
                <a:solidFill>
                  <a:schemeClr val="bg1"/>
                </a:solidFill>
                <a:ea typeface="微软雅黑" panose="020B0503020204020204" pitchFamily="34" charset="-122"/>
              </a:rPr>
              <a:t>耶利米書 </a:t>
            </a:r>
            <a:r>
              <a:rPr lang="en-US" altLang="zh-CN" sz="3300" b="1" u="sng" dirty="0">
                <a:solidFill>
                  <a:schemeClr val="bg1"/>
                </a:solidFill>
                <a:ea typeface="微软雅黑" panose="020B0503020204020204" pitchFamily="34" charset="-122"/>
              </a:rPr>
              <a:t>Jeremiah 8:4,5,8,11】</a:t>
            </a:r>
          </a:p>
          <a:p>
            <a:pPr algn="l">
              <a:lnSpc>
                <a:spcPct val="114000"/>
              </a:lnSpc>
            </a:pPr>
            <a:r>
              <a:rPr lang="en-US" altLang="zh-CN" sz="3300" b="1" dirty="0">
                <a:solidFill>
                  <a:srgbClr val="FFFF00"/>
                </a:solidFill>
                <a:ea typeface="微软雅黑" panose="020B0503020204020204" pitchFamily="34" charset="-122"/>
              </a:rPr>
              <a:t>4 </a:t>
            </a:r>
            <a:r>
              <a:rPr lang="zh-CN" altLang="en-US" sz="3300" b="1" dirty="0">
                <a:solidFill>
                  <a:srgbClr val="FFFF00"/>
                </a:solidFill>
                <a:ea typeface="微软雅黑" panose="020B0503020204020204" pitchFamily="34" charset="-122"/>
              </a:rPr>
              <a:t>你要對他們說，耶和華如此說：“人跌倒，不再起來嗎？人轉去，不再轉來嗎？</a:t>
            </a:r>
          </a:p>
          <a:p>
            <a:pPr algn="l">
              <a:lnSpc>
                <a:spcPct val="114000"/>
              </a:lnSpc>
            </a:pPr>
            <a:r>
              <a:rPr lang="zh-CN" altLang="en-US" sz="3300" b="1" dirty="0">
                <a:solidFill>
                  <a:schemeClr val="bg1"/>
                </a:solidFill>
                <a:ea typeface="微软雅黑" panose="020B0503020204020204" pitchFamily="34" charset="-122"/>
              </a:rPr>
              <a:t>“</a:t>
            </a:r>
            <a:r>
              <a:rPr lang="en-US" altLang="zh-CN" sz="3300" b="1" dirty="0">
                <a:solidFill>
                  <a:schemeClr val="bg1"/>
                </a:solidFill>
                <a:ea typeface="微软雅黑" panose="020B0503020204020204" pitchFamily="34" charset="-122"/>
              </a:rPr>
              <a:t>Moreover you shall say to them, ‘Thus says the </a:t>
            </a:r>
            <a:r>
              <a:rPr lang="en-US" altLang="zh-CN" sz="3300" b="1" dirty="0" err="1">
                <a:solidFill>
                  <a:schemeClr val="bg1"/>
                </a:solidFill>
                <a:ea typeface="微软雅黑" panose="020B0503020204020204" pitchFamily="34" charset="-122"/>
              </a:rPr>
              <a:t>Lord:“Will</a:t>
            </a:r>
            <a:r>
              <a:rPr lang="en-US" altLang="zh-CN" sz="3300" b="1" dirty="0">
                <a:solidFill>
                  <a:schemeClr val="bg1"/>
                </a:solidFill>
                <a:ea typeface="微软雅黑" panose="020B0503020204020204" pitchFamily="34" charset="-122"/>
              </a:rPr>
              <a:t> they fall and not rise? Will one turn away and not return?</a:t>
            </a:r>
          </a:p>
          <a:p>
            <a:pPr algn="l">
              <a:lnSpc>
                <a:spcPct val="114000"/>
              </a:lnSpc>
            </a:pPr>
            <a:r>
              <a:rPr lang="en-US" altLang="zh-CN" sz="3300" b="1" dirty="0">
                <a:solidFill>
                  <a:srgbClr val="FFFF00"/>
                </a:solidFill>
                <a:ea typeface="微软雅黑" panose="020B0503020204020204" pitchFamily="34" charset="-122"/>
              </a:rPr>
              <a:t>5 </a:t>
            </a:r>
            <a:r>
              <a:rPr lang="zh-CN" altLang="en-US" sz="3300" b="1" dirty="0">
                <a:solidFill>
                  <a:srgbClr val="FFFF00"/>
                </a:solidFill>
                <a:ea typeface="微软雅黑" panose="020B0503020204020204" pitchFamily="34" charset="-122"/>
              </a:rPr>
              <a:t>這耶路撒冷的民爲何恒久背道呢？他們守定詭詐，不肯回頭。</a:t>
            </a:r>
          </a:p>
          <a:p>
            <a:pPr algn="l">
              <a:lnSpc>
                <a:spcPct val="114000"/>
              </a:lnSpc>
            </a:pPr>
            <a:r>
              <a:rPr lang="en-US" altLang="zh-CN" sz="3300" b="1" dirty="0">
                <a:solidFill>
                  <a:schemeClr val="bg1"/>
                </a:solidFill>
                <a:ea typeface="微软雅黑" panose="020B0503020204020204" pitchFamily="34" charset="-122"/>
              </a:rPr>
              <a:t>Why has this people </a:t>
            </a:r>
            <a:r>
              <a:rPr lang="en-US" altLang="zh-CN" sz="3300" b="1" dirty="0" err="1">
                <a:solidFill>
                  <a:schemeClr val="bg1"/>
                </a:solidFill>
                <a:ea typeface="微软雅黑" panose="020B0503020204020204" pitchFamily="34" charset="-122"/>
              </a:rPr>
              <a:t>slidden</a:t>
            </a:r>
            <a:r>
              <a:rPr lang="en-US" altLang="zh-CN" sz="3300" b="1" dirty="0">
                <a:solidFill>
                  <a:schemeClr val="bg1"/>
                </a:solidFill>
                <a:ea typeface="微软雅黑" panose="020B0503020204020204" pitchFamily="34" charset="-122"/>
              </a:rPr>
              <a:t> back, Jerusalem, in a perpetual backsliding? They hold fast to deceit, They refuse to return.</a:t>
            </a:r>
          </a:p>
        </p:txBody>
      </p:sp>
    </p:spTree>
    <p:extLst>
      <p:ext uri="{BB962C8B-B14F-4D97-AF65-F5344CB8AC3E}">
        <p14:creationId xmlns:p14="http://schemas.microsoft.com/office/powerpoint/2010/main" val="18662596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300" b="1" u="sng" dirty="0">
                <a:solidFill>
                  <a:schemeClr val="bg1"/>
                </a:solidFill>
                <a:ea typeface="微软雅黑" panose="020B0503020204020204" pitchFamily="34" charset="-122"/>
              </a:rPr>
              <a:t>【</a:t>
            </a:r>
            <a:r>
              <a:rPr lang="zh-CN" altLang="en-US" sz="3300" b="1" u="sng" dirty="0">
                <a:solidFill>
                  <a:schemeClr val="bg1"/>
                </a:solidFill>
                <a:ea typeface="微软雅黑" panose="020B0503020204020204" pitchFamily="34" charset="-122"/>
              </a:rPr>
              <a:t>耶利米書 </a:t>
            </a:r>
            <a:r>
              <a:rPr lang="en-US" altLang="zh-CN" sz="3300" b="1" u="sng" dirty="0">
                <a:solidFill>
                  <a:schemeClr val="bg1"/>
                </a:solidFill>
                <a:ea typeface="微软雅黑" panose="020B0503020204020204" pitchFamily="34" charset="-122"/>
              </a:rPr>
              <a:t>Jeremiah 8:4,5,8,11】</a:t>
            </a:r>
          </a:p>
          <a:p>
            <a:pPr algn="l">
              <a:lnSpc>
                <a:spcPct val="114000"/>
              </a:lnSpc>
            </a:pPr>
            <a:r>
              <a:rPr lang="en-US" altLang="zh-CN" sz="3300" b="1" dirty="0">
                <a:solidFill>
                  <a:srgbClr val="FFFF00"/>
                </a:solidFill>
                <a:ea typeface="微软雅黑" panose="020B0503020204020204" pitchFamily="34" charset="-122"/>
              </a:rPr>
              <a:t>8 “</a:t>
            </a:r>
            <a:r>
              <a:rPr lang="zh-CN" altLang="en-US" sz="3300" b="1" dirty="0">
                <a:solidFill>
                  <a:srgbClr val="FFFF00"/>
                </a:solidFill>
                <a:ea typeface="微软雅黑" panose="020B0503020204020204" pitchFamily="34" charset="-122"/>
              </a:rPr>
              <a:t>你們怎麽說：‘我們有智慧，耶和華的律法在我們這裏’？看哪，文士的假筆舞弄虛假。</a:t>
            </a:r>
          </a:p>
          <a:p>
            <a:pPr algn="l">
              <a:lnSpc>
                <a:spcPct val="114000"/>
              </a:lnSpc>
            </a:pPr>
            <a:r>
              <a:rPr lang="zh-CN" altLang="en-US" sz="3300" b="1" dirty="0">
                <a:solidFill>
                  <a:schemeClr val="bg1"/>
                </a:solidFill>
                <a:ea typeface="微软雅黑" panose="020B0503020204020204" pitchFamily="34" charset="-122"/>
              </a:rPr>
              <a:t>“</a:t>
            </a:r>
            <a:r>
              <a:rPr lang="en-US" altLang="zh-CN" sz="3300" b="1" dirty="0">
                <a:solidFill>
                  <a:schemeClr val="bg1"/>
                </a:solidFill>
                <a:ea typeface="微软雅黑" panose="020B0503020204020204" pitchFamily="34" charset="-122"/>
              </a:rPr>
              <a:t>How can you say, ‘We are wise, And the law of the Lord is with us’? Look, the false pen of the scribe certainly works falsehood.</a:t>
            </a:r>
          </a:p>
          <a:p>
            <a:pPr algn="l">
              <a:lnSpc>
                <a:spcPct val="114000"/>
              </a:lnSpc>
            </a:pPr>
            <a:r>
              <a:rPr lang="en-US" altLang="zh-CN" sz="3300" b="1" dirty="0">
                <a:solidFill>
                  <a:srgbClr val="FFFF00"/>
                </a:solidFill>
                <a:ea typeface="微软雅黑" panose="020B0503020204020204" pitchFamily="34" charset="-122"/>
              </a:rPr>
              <a:t>11 </a:t>
            </a:r>
            <a:r>
              <a:rPr lang="zh-CN" altLang="en-US" sz="3300" b="1" dirty="0">
                <a:solidFill>
                  <a:srgbClr val="FFFF00"/>
                </a:solidFill>
                <a:ea typeface="微软雅黑" panose="020B0503020204020204" pitchFamily="34" charset="-122"/>
              </a:rPr>
              <a:t>他們輕輕忽忽地醫治我百姓的損傷，說：‘平安了！平安了！’其實沒有平安。</a:t>
            </a:r>
          </a:p>
          <a:p>
            <a:pPr algn="l">
              <a:lnSpc>
                <a:spcPct val="114000"/>
              </a:lnSpc>
            </a:pPr>
            <a:r>
              <a:rPr lang="en-US" altLang="zh-CN" sz="3300" b="1" dirty="0">
                <a:solidFill>
                  <a:schemeClr val="bg1"/>
                </a:solidFill>
                <a:ea typeface="微软雅黑" panose="020B0503020204020204" pitchFamily="34" charset="-122"/>
              </a:rPr>
              <a:t>For they have healed the hurt of the daughter of My people slightly, Saying, ‘Peace, </a:t>
            </a:r>
            <a:r>
              <a:rPr lang="en-US" altLang="zh-CN" sz="3300" b="1" dirty="0" err="1">
                <a:solidFill>
                  <a:schemeClr val="bg1"/>
                </a:solidFill>
                <a:ea typeface="微软雅黑" panose="020B0503020204020204" pitchFamily="34" charset="-122"/>
              </a:rPr>
              <a:t>peace!’When</a:t>
            </a:r>
            <a:r>
              <a:rPr lang="en-US" altLang="zh-CN" sz="3300" b="1" dirty="0">
                <a:solidFill>
                  <a:schemeClr val="bg1"/>
                </a:solidFill>
                <a:ea typeface="微软雅黑" panose="020B0503020204020204" pitchFamily="34" charset="-122"/>
              </a:rPr>
              <a:t> there is no peace.</a:t>
            </a:r>
          </a:p>
        </p:txBody>
      </p:sp>
    </p:spTree>
    <p:extLst>
      <p:ext uri="{BB962C8B-B14F-4D97-AF65-F5344CB8AC3E}">
        <p14:creationId xmlns:p14="http://schemas.microsoft.com/office/powerpoint/2010/main" val="9718098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8:37】</a:t>
            </a:r>
          </a:p>
          <a:p>
            <a:pPr algn="l">
              <a:lnSpc>
                <a:spcPct val="114000"/>
              </a:lnSpc>
            </a:pPr>
            <a:r>
              <a:rPr lang="zh-CN" altLang="en-US" sz="3600" b="1" dirty="0">
                <a:solidFill>
                  <a:srgbClr val="FFFF00"/>
                </a:solidFill>
                <a:ea typeface="微软雅黑" panose="020B0503020204020204" pitchFamily="34" charset="-122"/>
              </a:rPr>
              <a:t>我知道你們是亞伯拉罕的子孫，你們却想要殺我，因爲你們心裏容不下我的道。</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I know that you are Abraham’s descendants, but you seek to kill Me, because My word has no place in you.</a:t>
            </a:r>
          </a:p>
        </p:txBody>
      </p:sp>
    </p:spTree>
    <p:extLst>
      <p:ext uri="{BB962C8B-B14F-4D97-AF65-F5344CB8AC3E}">
        <p14:creationId xmlns:p14="http://schemas.microsoft.com/office/powerpoint/2010/main" val="12861778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8:37】</a:t>
            </a:r>
          </a:p>
          <a:p>
            <a:pPr algn="l">
              <a:lnSpc>
                <a:spcPct val="114000"/>
              </a:lnSpc>
            </a:pPr>
            <a:r>
              <a:rPr lang="zh-CN" altLang="en-US" sz="3600" b="1" dirty="0">
                <a:solidFill>
                  <a:srgbClr val="FFFF00"/>
                </a:solidFill>
                <a:ea typeface="微软雅黑" panose="020B0503020204020204" pitchFamily="34" charset="-122"/>
              </a:rPr>
              <a:t>我知道你們是亞伯拉罕的子孫，你們却想要殺我，因爲你們心裏容不下我的道。</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I know that you are Abraham’s descendants, but you seek to kill Me, because My word has no place in you.</a:t>
            </a:r>
          </a:p>
        </p:txBody>
      </p:sp>
    </p:spTree>
    <p:extLst>
      <p:ext uri="{BB962C8B-B14F-4D97-AF65-F5344CB8AC3E}">
        <p14:creationId xmlns:p14="http://schemas.microsoft.com/office/powerpoint/2010/main" val="33634667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7:7】</a:t>
            </a:r>
          </a:p>
          <a:p>
            <a:pPr algn="l">
              <a:lnSpc>
                <a:spcPct val="114000"/>
              </a:lnSpc>
            </a:pPr>
            <a:r>
              <a:rPr lang="zh-CN" altLang="en-US" sz="3400" b="1" dirty="0">
                <a:solidFill>
                  <a:srgbClr val="FFFF00"/>
                </a:solidFill>
                <a:ea typeface="微软雅黑" panose="020B0503020204020204" pitchFamily="34" charset="-122"/>
              </a:rPr>
              <a:t>世人不能恨你們，却是恨我，因爲我指證他們所作的事是惡的。</a:t>
            </a:r>
          </a:p>
          <a:p>
            <a:pPr algn="l">
              <a:lnSpc>
                <a:spcPct val="114000"/>
              </a:lnSpc>
            </a:pPr>
            <a:r>
              <a:rPr lang="en-US" altLang="zh-CN" sz="3400" b="1" dirty="0">
                <a:solidFill>
                  <a:schemeClr val="bg1"/>
                </a:solidFill>
                <a:ea typeface="微软雅黑" panose="020B0503020204020204" pitchFamily="34" charset="-122"/>
              </a:rPr>
              <a:t>The world cannot hate you, but it hates Me because I testify of it that its works are evil.</a:t>
            </a:r>
          </a:p>
        </p:txBody>
      </p:sp>
    </p:spTree>
    <p:extLst>
      <p:ext uri="{BB962C8B-B14F-4D97-AF65-F5344CB8AC3E}">
        <p14:creationId xmlns:p14="http://schemas.microsoft.com/office/powerpoint/2010/main" val="31698360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15:18-19】</a:t>
            </a:r>
          </a:p>
          <a:p>
            <a:pPr algn="l">
              <a:lnSpc>
                <a:spcPct val="114000"/>
              </a:lnSpc>
            </a:pPr>
            <a:r>
              <a:rPr lang="en-US" altLang="zh-CN" sz="3400" b="1" dirty="0">
                <a:solidFill>
                  <a:srgbClr val="FFFF00"/>
                </a:solidFill>
                <a:ea typeface="微软雅黑" panose="020B0503020204020204" pitchFamily="34" charset="-122"/>
              </a:rPr>
              <a:t>18 “</a:t>
            </a:r>
            <a:r>
              <a:rPr lang="zh-CN" altLang="en-US" sz="3400" b="1" dirty="0">
                <a:solidFill>
                  <a:srgbClr val="FFFF00"/>
                </a:solidFill>
                <a:ea typeface="微软雅黑" panose="020B0503020204020204" pitchFamily="34" charset="-122"/>
              </a:rPr>
              <a:t>世人若恨你們，你們知道（或作“該知道”）恨你們以先，已經恨我了。</a:t>
            </a:r>
          </a:p>
          <a:p>
            <a:pPr algn="l">
              <a:lnSpc>
                <a:spcPct val="100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If the world hates you, you know that it hated Me before it hated you.</a:t>
            </a:r>
          </a:p>
          <a:p>
            <a:pPr algn="l">
              <a:lnSpc>
                <a:spcPct val="114000"/>
              </a:lnSpc>
            </a:pPr>
            <a:r>
              <a:rPr lang="en-US" altLang="zh-CN" sz="3400" b="1" dirty="0">
                <a:solidFill>
                  <a:srgbClr val="FFFF00"/>
                </a:solidFill>
                <a:ea typeface="微软雅黑" panose="020B0503020204020204" pitchFamily="34" charset="-122"/>
              </a:rPr>
              <a:t>19 </a:t>
            </a:r>
            <a:r>
              <a:rPr lang="zh-CN" altLang="en-US" sz="3400" b="1" dirty="0">
                <a:solidFill>
                  <a:srgbClr val="FFFF00"/>
                </a:solidFill>
                <a:ea typeface="微软雅黑" panose="020B0503020204020204" pitchFamily="34" charset="-122"/>
              </a:rPr>
              <a:t>你們若屬世界，世界必愛屬自己的；只因你們不屬世界，乃是我從世界中揀選了你們，所以世界就恨你們。 </a:t>
            </a:r>
            <a:r>
              <a:rPr lang="en-US" altLang="zh-CN" sz="3200" b="1" dirty="0">
                <a:solidFill>
                  <a:schemeClr val="bg1"/>
                </a:solidFill>
                <a:ea typeface="微软雅黑" panose="020B0503020204020204" pitchFamily="34" charset="-122"/>
              </a:rPr>
              <a:t>If you were of the world, the world would love its own. Yet because you are not of the world, but I chose you out of the world, therefore the world hates you.</a:t>
            </a:r>
          </a:p>
        </p:txBody>
      </p:sp>
    </p:spTree>
    <p:extLst>
      <p:ext uri="{BB962C8B-B14F-4D97-AF65-F5344CB8AC3E}">
        <p14:creationId xmlns:p14="http://schemas.microsoft.com/office/powerpoint/2010/main" val="551463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約翰一書 </a:t>
            </a:r>
            <a:r>
              <a:rPr lang="en-US" altLang="zh-CN" sz="3600" b="1" u="sng" dirty="0">
                <a:solidFill>
                  <a:schemeClr val="bg1"/>
                </a:solidFill>
                <a:ea typeface="微软雅黑" panose="020B0503020204020204" pitchFamily="34" charset="-122"/>
              </a:rPr>
              <a:t>1 John 2:14b】</a:t>
            </a:r>
          </a:p>
          <a:p>
            <a:pPr algn="l">
              <a:lnSpc>
                <a:spcPct val="114000"/>
              </a:lnSpc>
            </a:pPr>
            <a:r>
              <a:rPr lang="en-US" altLang="zh-CN" sz="3600" b="1" dirty="0">
                <a:solidFill>
                  <a:srgbClr val="FFFF00"/>
                </a:solidFill>
                <a:ea typeface="微软雅黑" panose="020B0503020204020204" pitchFamily="34" charset="-122"/>
              </a:rPr>
              <a:t>……</a:t>
            </a:r>
            <a:r>
              <a:rPr lang="zh-CN" altLang="en-US" sz="3600" b="1" dirty="0">
                <a:solidFill>
                  <a:srgbClr val="FFFF00"/>
                </a:solidFill>
                <a:ea typeface="微软雅黑" panose="020B0503020204020204" pitchFamily="34" charset="-122"/>
              </a:rPr>
              <a:t>少年人哪，我曾寫信給你們，因爲你們剛强，　神的道常存在你們心裏，你們也勝了那惡者。</a:t>
            </a:r>
          </a:p>
          <a:p>
            <a:pPr algn="l">
              <a:lnSpc>
                <a:spcPct val="114000"/>
              </a:lnSpc>
            </a:pPr>
            <a:r>
              <a:rPr lang="en-US" altLang="zh-CN" sz="3600" b="1" dirty="0">
                <a:solidFill>
                  <a:schemeClr val="bg1"/>
                </a:solidFill>
                <a:ea typeface="微软雅黑" panose="020B0503020204020204" pitchFamily="34" charset="-122"/>
              </a:rPr>
              <a:t>….I have written to you, young men, Because you are strong, and the word of God abides in you, And you have overcome the wicked one.</a:t>
            </a:r>
          </a:p>
        </p:txBody>
      </p:sp>
    </p:spTree>
    <p:extLst>
      <p:ext uri="{BB962C8B-B14F-4D97-AF65-F5344CB8AC3E}">
        <p14:creationId xmlns:p14="http://schemas.microsoft.com/office/powerpoint/2010/main" val="24664554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約翰一書 </a:t>
            </a:r>
            <a:r>
              <a:rPr lang="en-US" altLang="zh-CN" sz="3600" b="1" u="sng" dirty="0">
                <a:solidFill>
                  <a:schemeClr val="bg1"/>
                </a:solidFill>
                <a:ea typeface="微软雅黑" panose="020B0503020204020204" pitchFamily="34" charset="-122"/>
              </a:rPr>
              <a:t>1 John 3:9】</a:t>
            </a:r>
          </a:p>
          <a:p>
            <a:pPr algn="l">
              <a:lnSpc>
                <a:spcPct val="114000"/>
              </a:lnSpc>
            </a:pPr>
            <a:r>
              <a:rPr lang="zh-CN" altLang="en-US" sz="3600" b="1" dirty="0">
                <a:solidFill>
                  <a:srgbClr val="FFFF00"/>
                </a:solidFill>
                <a:ea typeface="微软雅黑" panose="020B0503020204020204" pitchFamily="34" charset="-122"/>
              </a:rPr>
              <a:t>凡從　神生的，就不犯罪，因　神的道（原文作“種”）存在他心裏，他也不能犯罪，因爲他是由　神生的。</a:t>
            </a:r>
          </a:p>
          <a:p>
            <a:pPr algn="l">
              <a:lnSpc>
                <a:spcPct val="114000"/>
              </a:lnSpc>
            </a:pPr>
            <a:r>
              <a:rPr lang="en-US" altLang="zh-CN" sz="3600" b="1" dirty="0">
                <a:solidFill>
                  <a:schemeClr val="bg1"/>
                </a:solidFill>
                <a:ea typeface="微软雅黑" panose="020B0503020204020204" pitchFamily="34" charset="-122"/>
              </a:rPr>
              <a:t>Whoever has been born of God does not sin, for His seed remains in him; and he cannot sin, because he has been born of God.</a:t>
            </a:r>
          </a:p>
        </p:txBody>
      </p:sp>
    </p:spTree>
    <p:extLst>
      <p:ext uri="{BB962C8B-B14F-4D97-AF65-F5344CB8AC3E}">
        <p14:creationId xmlns:p14="http://schemas.microsoft.com/office/powerpoint/2010/main" val="34914520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哥林多前書 </a:t>
            </a:r>
            <a:r>
              <a:rPr lang="en-US" altLang="zh-CN" sz="3600" b="1" u="sng" dirty="0">
                <a:solidFill>
                  <a:schemeClr val="bg1"/>
                </a:solidFill>
                <a:ea typeface="微软雅黑" panose="020B0503020204020204" pitchFamily="34" charset="-122"/>
              </a:rPr>
              <a:t>Corinthians 1:5】</a:t>
            </a:r>
          </a:p>
          <a:p>
            <a:pPr algn="l">
              <a:lnSpc>
                <a:spcPct val="114000"/>
              </a:lnSpc>
            </a:pPr>
            <a:r>
              <a:rPr lang="zh-CN" altLang="en-US" sz="3600" b="1" dirty="0">
                <a:solidFill>
                  <a:srgbClr val="FFFF00"/>
                </a:solidFill>
                <a:ea typeface="微软雅黑" panose="020B0503020204020204" pitchFamily="34" charset="-122"/>
              </a:rPr>
              <a:t>又因你們在祂裏面凡事富足，口才、知識都全備。</a:t>
            </a:r>
          </a:p>
          <a:p>
            <a:pPr algn="l">
              <a:lnSpc>
                <a:spcPct val="114000"/>
              </a:lnSpc>
            </a:pPr>
            <a:r>
              <a:rPr lang="en-US" altLang="zh-CN" sz="3600" b="1" dirty="0">
                <a:solidFill>
                  <a:schemeClr val="bg1"/>
                </a:solidFill>
                <a:ea typeface="微软雅黑" panose="020B0503020204020204" pitchFamily="34" charset="-122"/>
              </a:rPr>
              <a:t>that you were enriched in everything by Him in all utterance and all knowledge,</a:t>
            </a:r>
          </a:p>
        </p:txBody>
      </p:sp>
    </p:spTree>
    <p:extLst>
      <p:ext uri="{BB962C8B-B14F-4D97-AF65-F5344CB8AC3E}">
        <p14:creationId xmlns:p14="http://schemas.microsoft.com/office/powerpoint/2010/main" val="2521923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哥林多前書 </a:t>
            </a:r>
            <a:r>
              <a:rPr lang="en-US" altLang="zh-CN" sz="3200" b="1" u="sng" dirty="0">
                <a:solidFill>
                  <a:schemeClr val="bg1"/>
                </a:solidFill>
                <a:ea typeface="微软雅黑" panose="020B0503020204020204" pitchFamily="34" charset="-122"/>
              </a:rPr>
              <a:t>Corinthians 1:10-11】</a:t>
            </a:r>
          </a:p>
          <a:p>
            <a:pPr algn="l">
              <a:lnSpc>
                <a:spcPct val="114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弟兄們，我藉我們主耶穌基督的名，勸你們都說一樣的話。你們中間也不可分黨，只要一心一意，彼此相合。</a:t>
            </a:r>
            <a:r>
              <a:rPr lang="en-US" altLang="zh-CN" sz="3000" b="1" dirty="0">
                <a:solidFill>
                  <a:schemeClr val="bg1"/>
                </a:solidFill>
                <a:ea typeface="微软雅黑" panose="020B0503020204020204" pitchFamily="34" charset="-122"/>
              </a:rPr>
              <a:t>Now I plead with you, brethren, by the name of our Lord Jesus Christ, that you all speak the same thing, and that there be no divisions among you, but that you be perfectly joined together in the same mind and in the same judgment.</a:t>
            </a:r>
          </a:p>
          <a:p>
            <a:pPr algn="l">
              <a:lnSpc>
                <a:spcPct val="114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因爲革來氏家裏的人曾對我提起弟兄們來，說你們中間有紛爭。 </a:t>
            </a:r>
            <a:r>
              <a:rPr lang="en-US" altLang="zh-CN" sz="3000" b="1" dirty="0">
                <a:solidFill>
                  <a:schemeClr val="bg1"/>
                </a:solidFill>
                <a:ea typeface="微软雅黑" panose="020B0503020204020204" pitchFamily="34" charset="-122"/>
              </a:rPr>
              <a:t>For it has been declared to me concerning you, my brethren, by those of Chloe’s household, that there are contentions among you.</a:t>
            </a:r>
          </a:p>
        </p:txBody>
      </p:sp>
    </p:spTree>
    <p:extLst>
      <p:ext uri="{BB962C8B-B14F-4D97-AF65-F5344CB8AC3E}">
        <p14:creationId xmlns:p14="http://schemas.microsoft.com/office/powerpoint/2010/main" val="29337301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哥林多前書 </a:t>
            </a:r>
            <a:r>
              <a:rPr lang="en-US" altLang="zh-CN" sz="3600" b="1" u="sng" dirty="0">
                <a:solidFill>
                  <a:schemeClr val="bg1"/>
                </a:solidFill>
                <a:ea typeface="微软雅黑" panose="020B0503020204020204" pitchFamily="34" charset="-122"/>
              </a:rPr>
              <a:t>Corinthians 4:7】</a:t>
            </a:r>
          </a:p>
          <a:p>
            <a:pPr algn="l">
              <a:lnSpc>
                <a:spcPct val="114000"/>
              </a:lnSpc>
            </a:pPr>
            <a:r>
              <a:rPr lang="zh-CN" altLang="en-US" sz="3600" b="1" dirty="0">
                <a:solidFill>
                  <a:srgbClr val="FFFF00"/>
                </a:solidFill>
                <a:ea typeface="微软雅黑" panose="020B0503020204020204" pitchFamily="34" charset="-122"/>
              </a:rPr>
              <a:t>使你與人不同的是誰呢？你有什麽不是領受的呢？若是領受的，爲何自誇，仿佛不是領受的呢？</a:t>
            </a:r>
          </a:p>
          <a:p>
            <a:pPr algn="l">
              <a:lnSpc>
                <a:spcPct val="114000"/>
              </a:lnSpc>
            </a:pPr>
            <a:r>
              <a:rPr lang="en-US" altLang="zh-CN" sz="3600" b="1" dirty="0">
                <a:solidFill>
                  <a:schemeClr val="bg1"/>
                </a:solidFill>
                <a:ea typeface="微软雅黑" panose="020B0503020204020204" pitchFamily="34" charset="-122"/>
              </a:rPr>
              <a:t>For who makes you differ from another? And what do you have that you did not receive? Now if you did indeed receive it, why do you boast as if you had not received it?</a:t>
            </a:r>
          </a:p>
        </p:txBody>
      </p:sp>
    </p:spTree>
    <p:extLst>
      <p:ext uri="{BB962C8B-B14F-4D97-AF65-F5344CB8AC3E}">
        <p14:creationId xmlns:p14="http://schemas.microsoft.com/office/powerpoint/2010/main" val="16563084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哥林多前書 </a:t>
            </a:r>
            <a:r>
              <a:rPr lang="en-US" altLang="zh-CN" sz="3600" b="1" u="sng" dirty="0">
                <a:solidFill>
                  <a:schemeClr val="bg1"/>
                </a:solidFill>
                <a:ea typeface="微软雅黑" panose="020B0503020204020204" pitchFamily="34" charset="-122"/>
              </a:rPr>
              <a:t>Corinthians 5:1</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6】</a:t>
            </a:r>
          </a:p>
          <a:p>
            <a:pPr algn="l">
              <a:lnSpc>
                <a:spcPct val="120000"/>
              </a:lnSpc>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風聞在你們中間有淫亂的事。這樣的淫亂連外邦人中也沒有，就是有人收了他的繼母。</a:t>
            </a:r>
          </a:p>
          <a:p>
            <a:pPr algn="l">
              <a:lnSpc>
                <a:spcPct val="120000"/>
              </a:lnSpc>
            </a:pPr>
            <a:r>
              <a:rPr lang="en-US" altLang="zh-CN" sz="3200" b="1" dirty="0">
                <a:solidFill>
                  <a:schemeClr val="bg1"/>
                </a:solidFill>
                <a:ea typeface="微软雅黑" panose="020B0503020204020204" pitchFamily="34" charset="-122"/>
              </a:rPr>
              <a:t>It is actually reported that there is sexual immorality among you, and of a kind that even pagans do not tolerate: A man is sleeping with his father’s wife.</a:t>
            </a:r>
          </a:p>
          <a:p>
            <a:pPr algn="l">
              <a:lnSpc>
                <a:spcPct val="120000"/>
              </a:lnSpc>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你們還是自高自大，幷不哀痛，把行這事的人從你們中間趕出去。 </a:t>
            </a:r>
            <a:r>
              <a:rPr lang="en-US" altLang="zh-CN" sz="3200" b="1" dirty="0">
                <a:solidFill>
                  <a:schemeClr val="bg1"/>
                </a:solidFill>
                <a:ea typeface="微软雅黑" panose="020B0503020204020204" pitchFamily="34" charset="-122"/>
              </a:rPr>
              <a:t>And you are proud! Shouldn’t you rather have gone into mourning and have put out of your fellowship the man who has been doing this?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603859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哥林多前書 </a:t>
            </a:r>
            <a:r>
              <a:rPr lang="en-US" altLang="zh-CN" sz="3600" b="1" u="sng" dirty="0">
                <a:solidFill>
                  <a:schemeClr val="bg1"/>
                </a:solidFill>
                <a:ea typeface="微软雅黑" panose="020B0503020204020204" pitchFamily="34" charset="-122"/>
              </a:rPr>
              <a:t>Corinthians 5:1</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6】</a:t>
            </a:r>
          </a:p>
          <a:p>
            <a:pPr algn="l">
              <a:lnSpc>
                <a:spcPct val="114000"/>
              </a:lnSpc>
            </a:pPr>
            <a:r>
              <a:rPr lang="en-US" altLang="zh-CN" sz="3600" b="1" dirty="0">
                <a:solidFill>
                  <a:srgbClr val="FFFF00"/>
                </a:solidFill>
                <a:ea typeface="微软雅黑" panose="020B0503020204020204" pitchFamily="34" charset="-122"/>
              </a:rPr>
              <a:t>6 </a:t>
            </a:r>
            <a:r>
              <a:rPr lang="zh-CN" altLang="en-US" sz="3600" b="1" dirty="0">
                <a:solidFill>
                  <a:srgbClr val="FFFF00"/>
                </a:solidFill>
                <a:ea typeface="微软雅黑" panose="020B0503020204020204" pitchFamily="34" charset="-122"/>
              </a:rPr>
              <a:t>你們這自誇是不好的。豈不知一點面酵能使全團發起來嗎？</a:t>
            </a:r>
          </a:p>
          <a:p>
            <a:pPr algn="l">
              <a:lnSpc>
                <a:spcPct val="114000"/>
              </a:lnSpc>
            </a:pPr>
            <a:r>
              <a:rPr lang="en-US" altLang="zh-CN" sz="3600" b="1" dirty="0">
                <a:solidFill>
                  <a:schemeClr val="bg1"/>
                </a:solidFill>
                <a:ea typeface="微软雅黑" panose="020B0503020204020204" pitchFamily="34" charset="-122"/>
              </a:rPr>
              <a:t>Your boasting is not good. Don’t you know that a little yeast leavens the whole batch of dough?</a:t>
            </a:r>
          </a:p>
        </p:txBody>
      </p:sp>
    </p:spTree>
    <p:extLst>
      <p:ext uri="{BB962C8B-B14F-4D97-AF65-F5344CB8AC3E}">
        <p14:creationId xmlns:p14="http://schemas.microsoft.com/office/powerpoint/2010/main" val="31156845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馬可福音 </a:t>
            </a:r>
            <a:r>
              <a:rPr lang="en-US" altLang="zh-CN" sz="3600" b="1" u="sng" dirty="0">
                <a:solidFill>
                  <a:schemeClr val="bg1"/>
                </a:solidFill>
                <a:ea typeface="微软雅黑" panose="020B0503020204020204" pitchFamily="34" charset="-122"/>
              </a:rPr>
              <a:t>Mark 8:33】</a:t>
            </a:r>
          </a:p>
          <a:p>
            <a:pPr algn="l">
              <a:lnSpc>
                <a:spcPct val="114000"/>
              </a:lnSpc>
            </a:pPr>
            <a:r>
              <a:rPr lang="zh-CN" altLang="en-US" sz="3600" b="1" dirty="0">
                <a:solidFill>
                  <a:srgbClr val="FFFF00"/>
                </a:solidFill>
                <a:ea typeface="微软雅黑" panose="020B0503020204020204" pitchFamily="34" charset="-122"/>
              </a:rPr>
              <a:t>耶穌轉過來看著門徒，就責備彼得說：“撒但，退我後邊去吧！因爲你不體貼　神的意思，只體貼人的意思。”</a:t>
            </a:r>
          </a:p>
          <a:p>
            <a:pPr algn="l">
              <a:lnSpc>
                <a:spcPct val="114000"/>
              </a:lnSpc>
            </a:pPr>
            <a:r>
              <a:rPr lang="en-US" altLang="zh-CN" sz="3600" b="1" dirty="0">
                <a:solidFill>
                  <a:schemeClr val="bg1"/>
                </a:solidFill>
                <a:ea typeface="微软雅黑" panose="020B0503020204020204" pitchFamily="34" charset="-122"/>
              </a:rPr>
              <a:t>But when He had turned around and looked at His disciples, He rebuked Peter, saying, “Get behind Me, Satan! For you are not mindful of the things of God, but the things of men.”</a:t>
            </a:r>
          </a:p>
        </p:txBody>
      </p:sp>
    </p:spTree>
    <p:extLst>
      <p:ext uri="{BB962C8B-B14F-4D97-AF65-F5344CB8AC3E}">
        <p14:creationId xmlns:p14="http://schemas.microsoft.com/office/powerpoint/2010/main" val="29295166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彼得後書 </a:t>
            </a:r>
            <a:r>
              <a:rPr lang="en-US" altLang="zh-CN" sz="3600" b="1" u="sng" dirty="0">
                <a:solidFill>
                  <a:schemeClr val="bg1"/>
                </a:solidFill>
                <a:ea typeface="微软雅黑" panose="020B0503020204020204" pitchFamily="34" charset="-122"/>
              </a:rPr>
              <a:t>2 Peter 3:3-4】</a:t>
            </a:r>
          </a:p>
          <a:p>
            <a:pPr algn="l">
              <a:lnSpc>
                <a:spcPct val="114000"/>
              </a:lnSpc>
            </a:pPr>
            <a:r>
              <a:rPr lang="en-US" altLang="zh-CN" sz="3400" b="1" dirty="0">
                <a:solidFill>
                  <a:srgbClr val="FFFF00"/>
                </a:solidFill>
                <a:ea typeface="微软雅黑" panose="020B0503020204020204" pitchFamily="34" charset="-122"/>
              </a:rPr>
              <a:t>3 </a:t>
            </a:r>
            <a:r>
              <a:rPr lang="zh-CN" altLang="en-US" sz="3400" b="1" dirty="0">
                <a:solidFill>
                  <a:srgbClr val="FFFF00"/>
                </a:solidFill>
                <a:ea typeface="微软雅黑" panose="020B0503020204020204" pitchFamily="34" charset="-122"/>
              </a:rPr>
              <a:t>第一要緊的，該知道在末世必有好譏誚的人，隨從自己的私欲出來譏誚說：</a:t>
            </a:r>
          </a:p>
          <a:p>
            <a:pPr algn="l">
              <a:lnSpc>
                <a:spcPct val="100000"/>
              </a:lnSpc>
            </a:pPr>
            <a:r>
              <a:rPr lang="en-US" altLang="zh-CN" sz="3400" b="1" dirty="0">
                <a:solidFill>
                  <a:schemeClr val="bg1"/>
                </a:solidFill>
                <a:ea typeface="微软雅黑" panose="020B0503020204020204" pitchFamily="34" charset="-122"/>
              </a:rPr>
              <a:t>knowing this first: that scoffers will come in the last days, walking according to their own lusts,</a:t>
            </a:r>
          </a:p>
          <a:p>
            <a:pPr algn="l">
              <a:lnSpc>
                <a:spcPct val="114000"/>
              </a:lnSpc>
            </a:pPr>
            <a:r>
              <a:rPr lang="en-US" altLang="zh-CN" sz="3400" b="1" dirty="0">
                <a:solidFill>
                  <a:srgbClr val="FFFF00"/>
                </a:solidFill>
                <a:ea typeface="微软雅黑" panose="020B0503020204020204" pitchFamily="34" charset="-122"/>
              </a:rPr>
              <a:t>4 “</a:t>
            </a:r>
            <a:r>
              <a:rPr lang="zh-CN" altLang="en-US" sz="3400" b="1" dirty="0">
                <a:solidFill>
                  <a:srgbClr val="FFFF00"/>
                </a:solidFill>
                <a:ea typeface="微软雅黑" panose="020B0503020204020204" pitchFamily="34" charset="-122"/>
              </a:rPr>
              <a:t>主要降臨的應許在哪裏呢？因爲從列祖睡了以來，萬物與起初創造的時候仍是一樣。”</a:t>
            </a:r>
          </a:p>
          <a:p>
            <a:pPr algn="l">
              <a:lnSpc>
                <a:spcPct val="100000"/>
              </a:lnSpc>
            </a:pPr>
            <a:r>
              <a:rPr lang="en-US" altLang="zh-CN" sz="3400" b="1" dirty="0">
                <a:solidFill>
                  <a:schemeClr val="bg1"/>
                </a:solidFill>
                <a:ea typeface="微软雅黑" panose="020B0503020204020204" pitchFamily="34" charset="-122"/>
              </a:rPr>
              <a:t>and saying, “Where is the promise of His coming? For since the fathers fell asleep, all things continue as they were from the beginning of creation.”</a:t>
            </a:r>
          </a:p>
        </p:txBody>
      </p:sp>
    </p:spTree>
    <p:extLst>
      <p:ext uri="{BB962C8B-B14F-4D97-AF65-F5344CB8AC3E}">
        <p14:creationId xmlns:p14="http://schemas.microsoft.com/office/powerpoint/2010/main" val="3159078007"/>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7657</TotalTime>
  <Words>1971</Words>
  <Application>Microsoft Office PowerPoint</Application>
  <PresentationFormat>On-screen Show (4:3)</PresentationFormat>
  <Paragraphs>85</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微软雅黑</vt:lpstr>
      <vt:lpstr>Arial</vt:lpstr>
      <vt:lpstr>Calibri</vt:lpstr>
      <vt:lpstr>Calibri Light</vt:lpstr>
      <vt:lpstr>Office 主题</vt:lpstr>
      <vt:lpstr>將神的道存在心中 Keep God‘s Word in Our Hearts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Paul Fang</cp:lastModifiedBy>
  <cp:revision>638</cp:revision>
  <dcterms:created xsi:type="dcterms:W3CDTF">2018-02-16T18:09:56Z</dcterms:created>
  <dcterms:modified xsi:type="dcterms:W3CDTF">2021-03-08T03:57:19Z</dcterms:modified>
</cp:coreProperties>
</file>