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214" r:id="rId2"/>
    <p:sldId id="2699" r:id="rId3"/>
    <p:sldId id="2739" r:id="rId4"/>
    <p:sldId id="2779" r:id="rId5"/>
    <p:sldId id="2780" r:id="rId6"/>
    <p:sldId id="2781" r:id="rId7"/>
    <p:sldId id="2782" r:id="rId8"/>
    <p:sldId id="2783" r:id="rId9"/>
    <p:sldId id="2784" r:id="rId10"/>
    <p:sldId id="2790" r:id="rId11"/>
    <p:sldId id="2785" r:id="rId12"/>
    <p:sldId id="2786" r:id="rId13"/>
    <p:sldId id="2787" r:id="rId14"/>
    <p:sldId id="2788" r:id="rId15"/>
    <p:sldId id="2701" r:id="rId16"/>
    <p:sldId id="2724" r:id="rId17"/>
    <p:sldId id="2748" r:id="rId18"/>
    <p:sldId id="2775" r:id="rId19"/>
    <p:sldId id="2749" r:id="rId20"/>
    <p:sldId id="2776" r:id="rId21"/>
    <p:sldId id="2702" r:id="rId22"/>
    <p:sldId id="2750" r:id="rId23"/>
    <p:sldId id="2777" r:id="rId24"/>
    <p:sldId id="2791" r:id="rId25"/>
    <p:sldId id="2703" r:id="rId26"/>
    <p:sldId id="2751" r:id="rId27"/>
    <p:sldId id="2752" r:id="rId28"/>
    <p:sldId id="2756" r:id="rId29"/>
    <p:sldId id="2778" r:id="rId30"/>
    <p:sldId id="2792" r:id="rId31"/>
    <p:sldId id="2796" r:id="rId3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6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3779246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將神的道存在心中（二）</a:t>
            </a:r>
            <a:br>
              <a:rPr lang="en-US" altLang="zh-CN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Keep God‘s Word in Our Hearts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03/14/2021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信祂的人，不被定罪；不信的人，罪已經定了，因爲祂不信　神獨生子的名。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believes in Him is not condemned; but he who does not believe is condemned already, because he has not believed in the name of the only begotten Son of God.</a:t>
            </a:r>
          </a:p>
        </p:txBody>
      </p:sp>
    </p:spTree>
    <p:extLst>
      <p:ext uri="{BB962C8B-B14F-4D97-AF65-F5344CB8AC3E}">
        <p14:creationId xmlns:p14="http://schemas.microsoft.com/office/powerpoint/2010/main" val="451006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27:25】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所以衆位可以放心，我信　神祂怎樣對我說，事情也要怎樣成就。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take heart, men, for I believe God that it will be just as it was told me.</a:t>
            </a:r>
          </a:p>
          <a:p>
            <a:pPr algn="l">
              <a:lnSpc>
                <a:spcPct val="114000"/>
              </a:lnSpc>
            </a:pPr>
            <a:endParaRPr lang="en-US" altLang="zh-CN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1:45】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這相信的女子是有福的，因爲主對她所說的話都要應驗。”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is she who believed, for there will be a fulfillment of those things which were told her from the Lord.”</a:t>
            </a:r>
          </a:p>
        </p:txBody>
      </p:sp>
    </p:spTree>
    <p:extLst>
      <p:ext uri="{BB962C8B-B14F-4D97-AF65-F5344CB8AC3E}">
        <p14:creationId xmlns:p14="http://schemas.microsoft.com/office/powerpoint/2010/main" val="2072678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4:20-22】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幷且仰望神的應許，總沒有因不信，心裏起疑惑，反倒因信，心裏得堅固，將榮耀歸給神。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did not waver at the promise of God through unbelief, but was strengthened in faith, giving glory to God,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且滿心相信　神所應許的必能作成。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being fully convinced that what He had promised He was also able to perform.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所以這就算爲他的義。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therefore “it was accounted to him for righteousness.”</a:t>
            </a:r>
          </a:p>
        </p:txBody>
      </p:sp>
    </p:spTree>
    <p:extLst>
      <p:ext uri="{BB962C8B-B14F-4D97-AF65-F5344CB8AC3E}">
        <p14:creationId xmlns:p14="http://schemas.microsoft.com/office/powerpoint/2010/main" val="1662276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10:17】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可見信道是從聽道來的，聽道是從基督的話來的。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then faith comes by hearing, and hearing by the word of God.</a:t>
            </a:r>
          </a:p>
        </p:txBody>
      </p:sp>
    </p:spTree>
    <p:extLst>
      <p:ext uri="{BB962C8B-B14F-4D97-AF65-F5344CB8AC3E}">
        <p14:creationId xmlns:p14="http://schemas.microsoft.com/office/powerpoint/2010/main" val="1021540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16:8-9】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祂既來了，就要叫世人爲罪、爲義、爲審判，自己責備自己。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he comes, he will convict the world of guilt in regard to sin and righteousness and judgment: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爲罪，是因他們不信我；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regard to sin, because men do not believe in me;</a:t>
            </a:r>
          </a:p>
        </p:txBody>
      </p:sp>
    </p:spTree>
    <p:extLst>
      <p:ext uri="{BB962C8B-B14F-4D97-AF65-F5344CB8AC3E}">
        <p14:creationId xmlns:p14="http://schemas.microsoft.com/office/powerpoint/2010/main" val="1024915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提摩太后書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Timothy 4:3】</a:t>
            </a:r>
          </a:p>
          <a:p>
            <a:pPr algn="l">
              <a:lnSpc>
                <a:spcPct val="114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因爲時候要到，人必厭煩純正的道理，耳朵發癢，就隨從自己的情欲，增添好些師傅，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 time will come when they will not endure sound doctrine, but according to their own desires, because they have itching ears, they will heap up for themselves teachers;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哥林多前書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16:13】</a:t>
            </a:r>
          </a:p>
          <a:p>
            <a:pPr algn="l">
              <a:lnSpc>
                <a:spcPct val="114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你們務要警醒，在真道上站立得穩，要作大丈夫，要剛强。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Watch, stand fast in the faith, be brave, be strong.</a:t>
            </a:r>
          </a:p>
        </p:txBody>
      </p:sp>
    </p:spTree>
    <p:extLst>
      <p:ext uri="{BB962C8B-B14F-4D97-AF65-F5344CB8AC3E}">
        <p14:creationId xmlns:p14="http://schemas.microsoft.com/office/powerpoint/2010/main" val="1069342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贴撒罗尼迦后书 </a:t>
            </a:r>
            <a:r>
              <a:rPr lang="en-US" altLang="zh-CN" sz="3600" b="1" u="sng">
                <a:solidFill>
                  <a:schemeClr val="bg1"/>
                </a:solidFill>
                <a:ea typeface="微软雅黑" panose="020B0503020204020204" pitchFamily="34" charset="-122"/>
              </a:rPr>
              <a:t>2 Thessalonians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2:15】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所以，弟兄們，你們要站立得穩，凡所領受的教訓，不拘是我們口傳的，是信上寫的，都要堅守。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brethren, stand fast and hold the traditions which you were taught, whether by word or our epistle.</a:t>
            </a:r>
          </a:p>
        </p:txBody>
      </p:sp>
    </p:spTree>
    <p:extLst>
      <p:ext uri="{BB962C8B-B14F-4D97-AF65-F5344CB8AC3E}">
        <p14:creationId xmlns:p14="http://schemas.microsoft.com/office/powerpoint/2010/main" val="1321921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雅各書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1:23-25】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因爲聽道而不行道的，就像人對著鏡子看自己本來的面目，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anyone is a hearer of the word and not a doer, he is like a man observing his natural face in a mirror;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看見，走後，隨即忘了他的相貌如何。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he observes himself, goes away, and immediately forgets what kind of man he was.</a:t>
            </a:r>
          </a:p>
        </p:txBody>
      </p:sp>
    </p:spTree>
    <p:extLst>
      <p:ext uri="{BB962C8B-B14F-4D97-AF65-F5344CB8AC3E}">
        <p14:creationId xmlns:p14="http://schemas.microsoft.com/office/powerpoint/2010/main" val="2191442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雅各書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1:23-25】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惟有詳細察看那全備、使人自由之律法的，幷且時常如此，這人既不是聽了就忘，乃是實在行出來，就在他所行的事上必然得福。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who looks into the perfect law of liberty and continues in it, and is not a forgetful hearer but a doer of the work, this one will be blessed in what he does.</a:t>
            </a:r>
          </a:p>
        </p:txBody>
      </p:sp>
    </p:spTree>
    <p:extLst>
      <p:ext uri="{BB962C8B-B14F-4D97-AF65-F5344CB8AC3E}">
        <p14:creationId xmlns:p14="http://schemas.microsoft.com/office/powerpoint/2010/main" val="3932698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7:24-27】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“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所以，凡聽見我這話就去行的，好比一個聰明人，把房子蓋在磐石上。</a:t>
            </a:r>
          </a:p>
          <a:p>
            <a:pPr algn="l">
              <a:lnSpc>
                <a:spcPct val="100000"/>
              </a:lnSpc>
            </a:pPr>
            <a:r>
              <a:rPr lang="zh-CN" altLang="en-US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whoever hears these sayings of Mine, and does them, I will liken him to a wise man who built his house on the rock: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雨淋，水沖，風吹，撞著那房子，房子總不倒塌，因爲根基立在磐石上。</a:t>
            </a:r>
          </a:p>
          <a:p>
            <a:pPr algn="l">
              <a:lnSpc>
                <a:spcPct val="100000"/>
              </a:lnSpc>
            </a:pP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rain descended, the floods came, and the winds blew and beat on that house; and it did not fall, for it was founded on the rock.</a:t>
            </a:r>
          </a:p>
        </p:txBody>
      </p:sp>
    </p:spTree>
    <p:extLst>
      <p:ext uri="{BB962C8B-B14F-4D97-AF65-F5344CB8AC3E}">
        <p14:creationId xmlns:p14="http://schemas.microsoft.com/office/powerpoint/2010/main" val="2199932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8:37】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我知道你們是亞伯拉罕的子孫，你們却想要殺我，因爲你們心裏容不下我的道。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know that you are Abraham’s descendants, but you seek to kill Me, because My word has no place in you.</a:t>
            </a:r>
          </a:p>
        </p:txBody>
      </p:sp>
    </p:spTree>
    <p:extLst>
      <p:ext uri="{BB962C8B-B14F-4D97-AF65-F5344CB8AC3E}">
        <p14:creationId xmlns:p14="http://schemas.microsoft.com/office/powerpoint/2010/main" val="3363466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7:24-27】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凡聽見我這話不去行的，好比一個無知的人，把房子蓋在沙土上。</a:t>
            </a:r>
          </a:p>
          <a:p>
            <a:pPr algn="l">
              <a:lnSpc>
                <a:spcPct val="100000"/>
              </a:lnSpc>
            </a:pPr>
            <a:r>
              <a:rPr lang="zh-CN" altLang="en-US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everyone who hears these sayings of Mine, and does not do them, will be like a foolish man who built his house on the sand: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雨淋，水沖，風吹，撞著那房子，房子就倒塌了，幷且倒塌得很大。”</a:t>
            </a:r>
          </a:p>
          <a:p>
            <a:pPr algn="l">
              <a:lnSpc>
                <a:spcPct val="100000"/>
              </a:lnSpc>
            </a:pP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rain descended, the floods came, and the winds blew and beat on that house; and it fell. And great was its fall.”</a:t>
            </a:r>
          </a:p>
        </p:txBody>
      </p:sp>
    </p:spTree>
    <p:extLst>
      <p:ext uri="{BB962C8B-B14F-4D97-AF65-F5344CB8AC3E}">
        <p14:creationId xmlns:p14="http://schemas.microsoft.com/office/powerpoint/2010/main" val="1511047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4:17】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從那時候，耶穌就傳起道來，說：“天國近了，你們應當悔改！”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From that time Jesus began to preach and to say, “Repent, for the kingdom of heaven is at hand.”</a:t>
            </a:r>
          </a:p>
        </p:txBody>
      </p:sp>
    </p:spTree>
    <p:extLst>
      <p:ext uri="{BB962C8B-B14F-4D97-AF65-F5344CB8AC3E}">
        <p14:creationId xmlns:p14="http://schemas.microsoft.com/office/powerpoint/2010/main" val="26021385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耶利米書 </a:t>
            </a: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Jeremiah 8:4,5,8,9,11】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你要對他們說，耶和華如此說：“人跌倒，不再起來嗎？人轉去，不再轉來嗎？</a:t>
            </a:r>
          </a:p>
          <a:p>
            <a:pPr algn="l">
              <a:lnSpc>
                <a:spcPct val="114000"/>
              </a:lnSpc>
            </a:pPr>
            <a:r>
              <a:rPr lang="zh-CN" altLang="en-US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Moreover you shall say to them, ‘Thus says the </a:t>
            </a:r>
            <a:r>
              <a:rPr lang="en-US" altLang="zh-CN" sz="33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Lord:“Will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 they fall and not rise? Will one turn away and not return?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這耶路撒冷的民爲何恒久背道呢？他們守定詭詐，不肯回頭。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Why has this people </a:t>
            </a:r>
            <a:r>
              <a:rPr lang="en-US" altLang="zh-CN" sz="33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slidden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 back, Jerusalem, in a perpetual backsliding? They hold fast to deceit, They refuse to return.</a:t>
            </a:r>
          </a:p>
        </p:txBody>
      </p:sp>
    </p:spTree>
    <p:extLst>
      <p:ext uri="{BB962C8B-B14F-4D97-AF65-F5344CB8AC3E}">
        <p14:creationId xmlns:p14="http://schemas.microsoft.com/office/powerpoint/2010/main" val="1866259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耶利米書 </a:t>
            </a: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Jeremiah 8:4,5,8,9,11】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“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你們怎麽說：‘我們有智慧，耶和華的律法在我們這裏’？看哪，文士的假筆舞弄虛假。</a:t>
            </a:r>
          </a:p>
          <a:p>
            <a:pPr algn="l">
              <a:lnSpc>
                <a:spcPct val="114000"/>
              </a:lnSpc>
            </a:pPr>
            <a:r>
              <a:rPr lang="zh-CN" altLang="en-US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How can you say, ‘We are wise, And the law of the Lord is with us’? Look, the false pen of the scribe certainly works falsehood.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智慧人慚愧，驚惶，被擒拿；他們弃掉耶和華的話，心裏還有什麽智慧呢？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wise men are ashamed, They are dismayed and taken. Behold, they have rejected the word of the Lord; So what wisdom do they have?</a:t>
            </a:r>
          </a:p>
        </p:txBody>
      </p:sp>
    </p:spTree>
    <p:extLst>
      <p:ext uri="{BB962C8B-B14F-4D97-AF65-F5344CB8AC3E}">
        <p14:creationId xmlns:p14="http://schemas.microsoft.com/office/powerpoint/2010/main" val="971809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耶利米書 </a:t>
            </a: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Jeremiah 8:4,5,8,9,11】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他們輕輕忽忽地醫治我百姓的損傷，說：‘平安了！平安了！’其實沒有平安。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they have healed the hurt of the daughter of My people slightly, Saying, ‘Peace, </a:t>
            </a:r>
            <a:r>
              <a:rPr lang="en-US" altLang="zh-CN" sz="33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peace!’When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 there is no peace.</a:t>
            </a:r>
          </a:p>
        </p:txBody>
      </p:sp>
    </p:spTree>
    <p:extLst>
      <p:ext uri="{BB962C8B-B14F-4D97-AF65-F5344CB8AC3E}">
        <p14:creationId xmlns:p14="http://schemas.microsoft.com/office/powerpoint/2010/main" val="19855578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8:37】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我知道你們是亞伯拉罕的子孫，你們却想要殺我，因爲你們心裏容不下我的道。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know that you are Abraham’s descendants, but you seek to kill Me, because My word has no place in you.</a:t>
            </a:r>
          </a:p>
        </p:txBody>
      </p:sp>
    </p:spTree>
    <p:extLst>
      <p:ext uri="{BB962C8B-B14F-4D97-AF65-F5344CB8AC3E}">
        <p14:creationId xmlns:p14="http://schemas.microsoft.com/office/powerpoint/2010/main" val="12861778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7:7】</a:t>
            </a:r>
          </a:p>
          <a:p>
            <a:pPr algn="l">
              <a:lnSpc>
                <a:spcPct val="114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世人不能恨你們，却是恨我，因爲我指證他們所作的事是惡的。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world cannot hate you, but it hates Me because I testify of it that its works are evil.</a:t>
            </a:r>
          </a:p>
        </p:txBody>
      </p:sp>
    </p:spTree>
    <p:extLst>
      <p:ext uri="{BB962C8B-B14F-4D97-AF65-F5344CB8AC3E}">
        <p14:creationId xmlns:p14="http://schemas.microsoft.com/office/powerpoint/2010/main" val="31698360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15:18-19】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“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世人若恨你們，你們知道（或作“該知道”）恨你們以先，已經恨我了。</a:t>
            </a:r>
          </a:p>
          <a:p>
            <a:pPr algn="l">
              <a:lnSpc>
                <a:spcPct val="100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the world hates you, you know that it hated Me before it hated you.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你們若屬世界，世界必愛屬自己的；只因你們不屬世界，乃是我從世界中揀選了你們，所以世界就恨你們。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you were of the world, the world would love its own. Yet because you are not of the world, but I chose you out of the world, therefore the world hates you.</a:t>
            </a:r>
          </a:p>
        </p:txBody>
      </p:sp>
    </p:spTree>
    <p:extLst>
      <p:ext uri="{BB962C8B-B14F-4D97-AF65-F5344CB8AC3E}">
        <p14:creationId xmlns:p14="http://schemas.microsoft.com/office/powerpoint/2010/main" val="55146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約翰一書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2:14b】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少年人哪，我曾寫信給你們，因爲你們剛强，　神的道常存在你們心裏，你們也勝了那惡者。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….I have written to you, young men, Because you are strong, and the word of God abides in you, And you have overcome the wicked one.</a:t>
            </a:r>
          </a:p>
        </p:txBody>
      </p:sp>
    </p:spTree>
    <p:extLst>
      <p:ext uri="{BB962C8B-B14F-4D97-AF65-F5344CB8AC3E}">
        <p14:creationId xmlns:p14="http://schemas.microsoft.com/office/powerpoint/2010/main" val="24664554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約翰一書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3:9】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凡從　神生的，就不犯罪，因　神的道（原文作“種”）存在他心裏，他也不能犯罪，因爲他是由　神生的。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Whoever has been born of God does not sin, for His seed remains in him; and he cannot sin, because he has been born of God.</a:t>
            </a:r>
          </a:p>
        </p:txBody>
      </p:sp>
    </p:spTree>
    <p:extLst>
      <p:ext uri="{BB962C8B-B14F-4D97-AF65-F5344CB8AC3E}">
        <p14:creationId xmlns:p14="http://schemas.microsoft.com/office/powerpoint/2010/main" val="349145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彼得後書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Peter 3:3-4】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第一要緊的，該知道在末世必有好譏誚的人，隨從自己的私欲出來譏誚說：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knowing this first: that scoffers will come in the last days, walking according to their own lusts,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“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主要降臨的應許在哪裏呢？因爲從列祖睡了以來，萬物與起初創造的時候仍是一樣。”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saying, “Where is the promise of His coming? For since the fathers fell asleep, all things continue as they were from the beginning of creation.”</a:t>
            </a:r>
          </a:p>
        </p:txBody>
      </p:sp>
    </p:spTree>
    <p:extLst>
      <p:ext uri="{BB962C8B-B14F-4D97-AF65-F5344CB8AC3E}">
        <p14:creationId xmlns:p14="http://schemas.microsoft.com/office/powerpoint/2010/main" val="31590780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希伯來書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3:17-19】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　神四十年之久又厭煩誰呢？豈不是那些犯罪、尸首倒在曠野的人嗎？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with whom was He angry forty years? Was it not with those who sinned, whose corpses fell in the wilderness?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又向誰起誓，不容他們進入他的安息呢？豈不是向那些不信從的人嗎？ </a:t>
            </a:r>
            <a:endParaRPr lang="en-US" altLang="zh-CN" sz="36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to whom did He swear that they would not enter His rest, but to those who did not obey?</a:t>
            </a:r>
          </a:p>
        </p:txBody>
      </p:sp>
    </p:spTree>
    <p:extLst>
      <p:ext uri="{BB962C8B-B14F-4D97-AF65-F5344CB8AC3E}">
        <p14:creationId xmlns:p14="http://schemas.microsoft.com/office/powerpoint/2010/main" val="40677206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希伯來書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3:17-19】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這樣看來，他們不能進入安息是因爲不信的緣故了。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we see that they could not enter in because of unbelief.</a:t>
            </a:r>
          </a:p>
          <a:p>
            <a:pPr algn="l">
              <a:lnSpc>
                <a:spcPct val="114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希伯來書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4:11】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所以，我們務必竭力進入那安息，免得有人學那不信從的樣子跌倒了。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Let us therefore be diligent to enter that rest, lest anyone fall according to the same example of disobedience.</a:t>
            </a:r>
          </a:p>
          <a:p>
            <a:pPr algn="l">
              <a:lnSpc>
                <a:spcPct val="114000"/>
              </a:lnSpc>
            </a:pP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557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申命記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Deuteronomy 9:23b-24】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23b ……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那時你們違背了耶和華你們　神的命令，不信服祂，不聽從祂的話。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….then you rebelled against the commandment of the Lord your God, and you did not believe Him nor obey His voice.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自從我認識你們以來，你們常常悖逆耶和華。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have been rebellious against the Lord from the day that I knew you.</a:t>
            </a:r>
          </a:p>
        </p:txBody>
      </p:sp>
    </p:spTree>
    <p:extLst>
      <p:ext uri="{BB962C8B-B14F-4D97-AF65-F5344CB8AC3E}">
        <p14:creationId xmlns:p14="http://schemas.microsoft.com/office/powerpoint/2010/main" val="1299438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阿摩司書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Amos 5:25-27】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“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以色列家啊，你們在曠野四十年，豈是將祭物和供物獻給我呢？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Did you offer Me sacrifices and offerings In the wilderness forty years, O house of Israel?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你們抬著爲自己所造之摩洛的帳幕和偶像的龕，幷你們的神星。</a:t>
            </a:r>
            <a:endParaRPr lang="en-US" altLang="zh-CN" sz="36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also carried </a:t>
            </a:r>
            <a:r>
              <a:rPr lang="en-US" altLang="zh-CN" sz="36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Sikkuth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 your </a:t>
            </a:r>
            <a:r>
              <a:rPr lang="en-US" altLang="zh-CN" sz="36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kingAnd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Chiun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, your idols, The star of your gods, Which you made for yourselves.</a:t>
            </a:r>
          </a:p>
        </p:txBody>
      </p:sp>
    </p:spTree>
    <p:extLst>
      <p:ext uri="{BB962C8B-B14F-4D97-AF65-F5344CB8AC3E}">
        <p14:creationId xmlns:p14="http://schemas.microsoft.com/office/powerpoint/2010/main" val="249038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阿摩司書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Amos 5:25-27】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所以我要把你們擄到大馬士革以外。”這是耶和華名爲萬軍之　神說的。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I will send you into captivity beyond Damascus,” Says the Lord, whose name is the God of hosts.</a:t>
            </a:r>
          </a:p>
        </p:txBody>
      </p:sp>
    </p:spTree>
    <p:extLst>
      <p:ext uri="{BB962C8B-B14F-4D97-AF65-F5344CB8AC3E}">
        <p14:creationId xmlns:p14="http://schemas.microsoft.com/office/powerpoint/2010/main" val="558169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13:41】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主說：‘你們這輕慢的人要觀看、要驚奇、要滅亡，因爲在你們的時候，我行一件事，雖有人告訴你們，你們總是不信。’”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‘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Behold, you despisers, Marvel and perish! For I work a work in your days, A work which you will by no means believe, Though one were to declare it to you.’”</a:t>
            </a:r>
          </a:p>
        </p:txBody>
      </p:sp>
    </p:spTree>
    <p:extLst>
      <p:ext uri="{BB962C8B-B14F-4D97-AF65-F5344CB8AC3E}">
        <p14:creationId xmlns:p14="http://schemas.microsoft.com/office/powerpoint/2010/main" val="596352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11:30】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你們從前不順服　神，如今因他們的不順服，你們倒蒙了憐恤；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as you were once disobedient to God, yet have now obtained mercy through their disobedience,</a:t>
            </a:r>
          </a:p>
        </p:txBody>
      </p:sp>
    </p:spTree>
    <p:extLst>
      <p:ext uri="{BB962C8B-B14F-4D97-AF65-F5344CB8AC3E}">
        <p14:creationId xmlns:p14="http://schemas.microsoft.com/office/powerpoint/2010/main" val="3043688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“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　神愛世人，甚至將祂的獨生子賜給他們，叫一切信祂的，不至滅亡，反得永生。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so loved the world that He gave His only begotten Son, that whoever believes in Him should not perish but have everlasting life.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　神差祂的兒子降世，不是要定世人的罪（或作“審判世人”。下同），乃是要叫世人因祂得救。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did not send His Son into the world to condemn the world, but that the world through Him might be saved.</a:t>
            </a:r>
          </a:p>
        </p:txBody>
      </p:sp>
    </p:spTree>
    <p:extLst>
      <p:ext uri="{BB962C8B-B14F-4D97-AF65-F5344CB8AC3E}">
        <p14:creationId xmlns:p14="http://schemas.microsoft.com/office/powerpoint/2010/main" val="4110051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8098</TotalTime>
  <Words>2499</Words>
  <Application>Microsoft Office PowerPoint</Application>
  <PresentationFormat>On-screen Show (4:3)</PresentationFormat>
  <Paragraphs>125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微软雅黑</vt:lpstr>
      <vt:lpstr>Arial</vt:lpstr>
      <vt:lpstr>Calibri</vt:lpstr>
      <vt:lpstr>Calibri Light</vt:lpstr>
      <vt:lpstr>Office 主题</vt:lpstr>
      <vt:lpstr>將神的道存在心中（二） Keep God‘s Word in Our Hearts（2）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650</cp:revision>
  <dcterms:created xsi:type="dcterms:W3CDTF">2018-02-16T18:09:56Z</dcterms:created>
  <dcterms:modified xsi:type="dcterms:W3CDTF">2021-03-14T22:38:22Z</dcterms:modified>
</cp:coreProperties>
</file>