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14" r:id="rId2"/>
    <p:sldId id="2699" r:id="rId3"/>
    <p:sldId id="2739" r:id="rId4"/>
    <p:sldId id="2779" r:id="rId5"/>
    <p:sldId id="2798" r:id="rId6"/>
    <p:sldId id="2799" r:id="rId7"/>
    <p:sldId id="2800" r:id="rId8"/>
    <p:sldId id="2801" r:id="rId9"/>
    <p:sldId id="2751" r:id="rId10"/>
    <p:sldId id="2752" r:id="rId11"/>
    <p:sldId id="2802" r:id="rId12"/>
    <p:sldId id="2803" r:id="rId13"/>
    <p:sldId id="2804" r:id="rId14"/>
    <p:sldId id="2805" r:id="rId15"/>
    <p:sldId id="2756" r:id="rId16"/>
    <p:sldId id="2778" r:id="rId17"/>
    <p:sldId id="2792" r:id="rId18"/>
    <p:sldId id="2796" r:id="rId19"/>
    <p:sldId id="2806" r:id="rId2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21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6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2021/3/21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3779246"/>
          </a:xfrm>
        </p:spPr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將神的道存在心中（三）</a:t>
            </a:r>
            <a:br>
              <a:rPr lang="en-US" altLang="zh-CN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Keep God‘s Word in Our Hearts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03/21/2021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15:18-19】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世人若恨你們，你們知道（或作“該知道”）恨你們以先，已經恨我了。</a:t>
            </a:r>
          </a:p>
          <a:p>
            <a:pPr algn="l">
              <a:lnSpc>
                <a:spcPct val="100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the world hates you, you know that it hated Me before it hated you.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你們若屬世界，世界必愛屬自己的；只因你們不屬世界，乃是我從世界中揀選了你們，所以世界就恨你們。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you were of the world, the world would love its own. Yet because you are not of the world, but I chose you out of the world, therefore the world hates you.</a:t>
            </a:r>
          </a:p>
        </p:txBody>
      </p:sp>
    </p:spTree>
    <p:extLst>
      <p:ext uri="{BB962C8B-B14F-4D97-AF65-F5344CB8AC3E}">
        <p14:creationId xmlns:p14="http://schemas.microsoft.com/office/powerpoint/2010/main" val="55146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1:23-25】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因爲聽道而不行道的，就像人對著鏡子看自己本來的面目，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if anyone is a hearer of the word and not a doer, he is like a man observing his natural face in a mirror;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看見，走後，隨即忘了他的相貌如何。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observes himself, goes away, and immediately forgets what kind of man he was.</a:t>
            </a:r>
          </a:p>
        </p:txBody>
      </p:sp>
    </p:spTree>
    <p:extLst>
      <p:ext uri="{BB962C8B-B14F-4D97-AF65-F5344CB8AC3E}">
        <p14:creationId xmlns:p14="http://schemas.microsoft.com/office/powerpoint/2010/main" val="23012145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1:23-25】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惟有詳細察看那全備、使人自由之律法的，幷且時常如此，這人既不是聽了就忘，乃是實在行出來，就在他所行的事上必然得福。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who looks into the perfect law of liberty and continues in it, and is not a forgetful hearer but a doer of the work, this one will be blessed in what he does.</a:t>
            </a:r>
          </a:p>
        </p:txBody>
      </p:sp>
    </p:spTree>
    <p:extLst>
      <p:ext uri="{BB962C8B-B14F-4D97-AF65-F5344CB8AC3E}">
        <p14:creationId xmlns:p14="http://schemas.microsoft.com/office/powerpoint/2010/main" val="3553996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7:24-27】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“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所以，凡聽見我這話就去行的，好比一個聰明人，把房子蓋在磐石上。</a:t>
            </a:r>
          </a:p>
          <a:p>
            <a:pPr algn="l">
              <a:lnSpc>
                <a:spcPct val="100000"/>
              </a:lnSpc>
            </a:pPr>
            <a:r>
              <a:rPr lang="zh-CN" altLang="en-US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whoever hears these sayings of Mine, and does them, I will liken him to a wise man who built his house on the rock: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雨淋，水沖，風吹，撞著那房子，房子總不倒塌，因爲根基立在磐石上。</a:t>
            </a:r>
          </a:p>
          <a:p>
            <a:pPr algn="l">
              <a:lnSpc>
                <a:spcPct val="100000"/>
              </a:lnSpc>
            </a:pP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rain descended, the floods came, and the winds blew and beat on that house; and it did not fall, for it was founded on the rock.</a:t>
            </a:r>
          </a:p>
        </p:txBody>
      </p:sp>
    </p:spTree>
    <p:extLst>
      <p:ext uri="{BB962C8B-B14F-4D97-AF65-F5344CB8AC3E}">
        <p14:creationId xmlns:p14="http://schemas.microsoft.com/office/powerpoint/2010/main" val="727675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7:24-27】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凡聽見我這話不去行的，好比一個無知的人，把房子蓋在沙土上。</a:t>
            </a:r>
          </a:p>
          <a:p>
            <a:pPr algn="l">
              <a:lnSpc>
                <a:spcPct val="100000"/>
              </a:lnSpc>
            </a:pPr>
            <a:r>
              <a:rPr lang="zh-CN" altLang="en-US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everyone who hears these sayings of Mine, and does not do them, will be like a foolish man who built his house on the sand: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雨淋，水沖，風吹，撞著那房子，房子就倒塌了，幷且倒塌得很大。”</a:t>
            </a:r>
          </a:p>
          <a:p>
            <a:pPr algn="l">
              <a:lnSpc>
                <a:spcPct val="100000"/>
              </a:lnSpc>
            </a:pP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rain descended, the floods came, and the winds blew and beat on that house; and it fell. And great was its fall.”</a:t>
            </a:r>
          </a:p>
        </p:txBody>
      </p:sp>
    </p:spTree>
    <p:extLst>
      <p:ext uri="{BB962C8B-B14F-4D97-AF65-F5344CB8AC3E}">
        <p14:creationId xmlns:p14="http://schemas.microsoft.com/office/powerpoint/2010/main" val="2358412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約翰一書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2:14b】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少年人哪，我曾寫信給你們，因爲你們剛强，　神的道常存在你們心裏，你們也勝了那惡者。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….I have written to you, young men, Because you are strong, and the word of God abides in you, And you have overcome the wicked one.</a:t>
            </a:r>
          </a:p>
        </p:txBody>
      </p:sp>
    </p:spTree>
    <p:extLst>
      <p:ext uri="{BB962C8B-B14F-4D97-AF65-F5344CB8AC3E}">
        <p14:creationId xmlns:p14="http://schemas.microsoft.com/office/powerpoint/2010/main" val="24664554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約翰一書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John 3:9】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凡從　神生的，就不犯罪，因　神的道（原文作“種”）存在他心裏，他也不能犯罪，因爲他是由　神生的。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Whoever has been born of God does not sin, for His seed remains in him; and he cannot sin, because he has been born of God.</a:t>
            </a:r>
          </a:p>
        </p:txBody>
      </p:sp>
    </p:spTree>
    <p:extLst>
      <p:ext uri="{BB962C8B-B14F-4D97-AF65-F5344CB8AC3E}">
        <p14:creationId xmlns:p14="http://schemas.microsoft.com/office/powerpoint/2010/main" val="34914520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希伯來書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3:17-19】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　神四十年之久又厭煩誰呢？豈不是那些犯罪、尸首倒在曠野的人嗎？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with whom was He angry forty years? Was it not with those who sinned, whose corpses fell in the wilderness?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又向誰起誓，不容他們進入他的安息呢？豈不是向那些不信從的人嗎？ </a:t>
            </a:r>
            <a:endParaRPr lang="en-US" altLang="zh-CN" sz="36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5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to whom did He swear that they would not enter His rest, but to those who did not obey?</a:t>
            </a:r>
          </a:p>
        </p:txBody>
      </p:sp>
    </p:spTree>
    <p:extLst>
      <p:ext uri="{BB962C8B-B14F-4D97-AF65-F5344CB8AC3E}">
        <p14:creationId xmlns:p14="http://schemas.microsoft.com/office/powerpoint/2010/main" val="40677206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希伯來書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3:17-19】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這樣看來，他們不能進入安息是因爲不信的緣故了。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we see that they could not enter in because of unbelief.</a:t>
            </a:r>
          </a:p>
          <a:p>
            <a:pPr algn="l">
              <a:lnSpc>
                <a:spcPct val="114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希伯來書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4:11】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所以，我們務必竭力進入那安息，免得有人學那不信從的樣子跌倒了。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Let us therefore be diligent to enter that rest, lest anyone fall according to the same example of disobedience.</a:t>
            </a:r>
          </a:p>
          <a:p>
            <a:pPr algn="l">
              <a:lnSpc>
                <a:spcPct val="114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5577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10:17】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可見信道是從聽道來的，聽道是從基督的話來的。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then faith comes by hearing, and hearing by the word of God.</a:t>
            </a:r>
          </a:p>
          <a:p>
            <a:pPr algn="l">
              <a:lnSpc>
                <a:spcPct val="114000"/>
              </a:lnSpc>
            </a:pPr>
            <a:endParaRPr lang="en-US" altLang="zh-CN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6:63】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叫人活著的乃是靈，肉體是無益的。我對你們所說的話就是靈，就是生命。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It is the Spirit who gives life; the flesh profits nothing. The words that I speak to you are spirit, and they are life.</a:t>
            </a:r>
          </a:p>
          <a:p>
            <a:pPr algn="l">
              <a:lnSpc>
                <a:spcPct val="114000"/>
              </a:lnSpc>
            </a:pPr>
            <a:endParaRPr lang="en-US" altLang="zh-CN" sz="36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378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8:37】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我知道你們是亞伯拉罕的子孫，你們却想要殺我，因爲你們心裏容不下我的道。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know that you are Abraham’s descendants, but you seek to kill Me, because My word has no place in you.</a:t>
            </a:r>
          </a:p>
        </p:txBody>
      </p:sp>
    </p:spTree>
    <p:extLst>
      <p:ext uri="{BB962C8B-B14F-4D97-AF65-F5344CB8AC3E}">
        <p14:creationId xmlns:p14="http://schemas.microsoft.com/office/powerpoint/2010/main" val="3363466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16:13-14】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一個僕人不能侍奉兩個主，不是惡這個愛那個，就是重這個輕那個；你們不能又侍奉神，又侍奉瑪門。”  </a:t>
            </a: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 servant can serve two masters; for either he will hate the one and love the other, or else he will be loyal to the one and despise the other. You cannot serve God and mammon.”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法利賽人是貪愛錢財的，他們聽見這一切話，就嗤笑耶穌。 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 Pharisees, who were lovers of money, also heard all these things, and they derided Him.</a:t>
            </a:r>
          </a:p>
        </p:txBody>
      </p:sp>
    </p:spTree>
    <p:extLst>
      <p:ext uri="{BB962C8B-B14F-4D97-AF65-F5344CB8AC3E}">
        <p14:creationId xmlns:p14="http://schemas.microsoft.com/office/powerpoint/2010/main" val="3159078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馬太福音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4:17】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從那時候，耶穌就傳起道來，說：“天國近了，你們應當悔改！”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From that time Jesus began to preach and to say, “Repent, for the kingdom of heaven is at hand.”</a:t>
            </a:r>
          </a:p>
        </p:txBody>
      </p:sp>
    </p:spTree>
    <p:extLst>
      <p:ext uri="{BB962C8B-B14F-4D97-AF65-F5344CB8AC3E}">
        <p14:creationId xmlns:p14="http://schemas.microsoft.com/office/powerpoint/2010/main" val="1299438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耶利米書 </a:t>
            </a: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8:4,5,8,9,11】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你要對他們說，耶和華如此說：“人跌倒，不再起來嗎？人轉去，不再轉來嗎？</a:t>
            </a:r>
          </a:p>
          <a:p>
            <a:pPr algn="l">
              <a:lnSpc>
                <a:spcPct val="114000"/>
              </a:lnSpc>
            </a:pPr>
            <a:r>
              <a:rPr lang="zh-CN" altLang="en-US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Moreover you shall say to them, ‘Thus says the </a:t>
            </a:r>
            <a:r>
              <a:rPr lang="en-US" altLang="zh-CN" sz="33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Lord:“Will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 they fall and not rise? Will one turn away and not return?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這耶路撒冷的民爲何恒久背道呢？他們守定詭詐，不肯回頭。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Why has this people </a:t>
            </a:r>
            <a:r>
              <a:rPr lang="en-US" altLang="zh-CN" sz="33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slidden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 back, Jerusalem, in a perpetual backsliding? They hold fast to deceit, They refuse to return.</a:t>
            </a:r>
          </a:p>
        </p:txBody>
      </p:sp>
    </p:spTree>
    <p:extLst>
      <p:ext uri="{BB962C8B-B14F-4D97-AF65-F5344CB8AC3E}">
        <p14:creationId xmlns:p14="http://schemas.microsoft.com/office/powerpoint/2010/main" val="3245040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耶利米書 </a:t>
            </a: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8:4,5,8,9,11】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“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你們怎麽說：‘我們有智慧，耶和華的律法在我們這裏’？看哪，文士的假筆舞弄虛假。</a:t>
            </a:r>
          </a:p>
          <a:p>
            <a:pPr algn="l">
              <a:lnSpc>
                <a:spcPct val="114000"/>
              </a:lnSpc>
            </a:pPr>
            <a:r>
              <a:rPr lang="zh-CN" altLang="en-US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How can you say, ‘We are wise, And the law of the Lord is with us’? Look, the false pen of the scribe certainly works falsehood.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智慧人慚愧，驚惶，被擒拿；他們弃掉耶和華的話，心裏還有什麽智慧呢？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wise men are ashamed, They are dismayed and taken. Behold, they have rejected the word of the Lord; So what wisdom do they have?</a:t>
            </a:r>
          </a:p>
        </p:txBody>
      </p:sp>
    </p:spTree>
    <p:extLst>
      <p:ext uri="{BB962C8B-B14F-4D97-AF65-F5344CB8AC3E}">
        <p14:creationId xmlns:p14="http://schemas.microsoft.com/office/powerpoint/2010/main" val="3371140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耶利米書 </a:t>
            </a:r>
            <a:r>
              <a:rPr lang="en-US" altLang="zh-CN" sz="33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8:4,5,8,9,11】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他們輕輕忽忽地醫治我百姓的損傷，說：‘平安了！平安了！’其實沒有平安。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they have healed the hurt of the daughter of My people slightly, Saying, ‘Peace, </a:t>
            </a:r>
            <a:r>
              <a:rPr lang="en-US" altLang="zh-CN" sz="33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peace!’When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 there is no peace.</a:t>
            </a:r>
          </a:p>
        </p:txBody>
      </p:sp>
    </p:spTree>
    <p:extLst>
      <p:ext uri="{BB962C8B-B14F-4D97-AF65-F5344CB8AC3E}">
        <p14:creationId xmlns:p14="http://schemas.microsoft.com/office/powerpoint/2010/main" val="9081959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8:37】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我知道你們是亞伯拉罕的子孫，你們却想要殺我，因爲你們心裏容不下我的道。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know that you are Abraham’s descendants, but you seek to kill Me, because My word has no place in you.</a:t>
            </a:r>
          </a:p>
        </p:txBody>
      </p:sp>
    </p:spTree>
    <p:extLst>
      <p:ext uri="{BB962C8B-B14F-4D97-AF65-F5344CB8AC3E}">
        <p14:creationId xmlns:p14="http://schemas.microsoft.com/office/powerpoint/2010/main" val="2156133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7:7】</a:t>
            </a:r>
          </a:p>
          <a:p>
            <a:pPr algn="l">
              <a:lnSpc>
                <a:spcPct val="114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世人不能恨你們，却是恨我，因爲我指證他們所作的事是惡的。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world cannot hate you, but it hates Me because I testify of it that its works are evil.</a:t>
            </a:r>
          </a:p>
        </p:txBody>
      </p:sp>
    </p:spTree>
    <p:extLst>
      <p:ext uri="{BB962C8B-B14F-4D97-AF65-F5344CB8AC3E}">
        <p14:creationId xmlns:p14="http://schemas.microsoft.com/office/powerpoint/2010/main" val="3169836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8147</TotalTime>
  <Words>1627</Words>
  <Application>Microsoft Office PowerPoint</Application>
  <PresentationFormat>On-screen Show (4:3)</PresentationFormat>
  <Paragraphs>77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微软雅黑</vt:lpstr>
      <vt:lpstr>Arial</vt:lpstr>
      <vt:lpstr>Calibri</vt:lpstr>
      <vt:lpstr>Calibri Light</vt:lpstr>
      <vt:lpstr>Office 主题</vt:lpstr>
      <vt:lpstr>將神的道存在心中（三） Keep God‘s Word in Our Hearts（3）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652</cp:revision>
  <dcterms:created xsi:type="dcterms:W3CDTF">2018-02-16T18:09:56Z</dcterms:created>
  <dcterms:modified xsi:type="dcterms:W3CDTF">2021-03-22T02:11:44Z</dcterms:modified>
</cp:coreProperties>
</file>