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iutfE0dTm65uZsfEEn99E+BJk5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7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7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1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1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4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35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type="ctrTitle"/>
          </p:nvPr>
        </p:nvSpPr>
        <p:spPr>
          <a:xfrm>
            <a:off x="327379" y="711201"/>
            <a:ext cx="8421510" cy="22577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聽見神的聲音（一）</a:t>
            </a: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Hear God’s Voice (1)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8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04/25/2021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啓示錄 Revelation 3:14-22】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你既如溫水，也不冷也不熱，所以我必從我口中把你吐出去。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So then, because you are lukewarm, and neither cold nor hot, I will vomit you out of My mouth.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17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你說：我是富足，已經發了財，一樣都不缺；却不知道你是那困苦、可憐、貧窮、瞎眼、赤身的。</a:t>
            </a:r>
            <a:r>
              <a:rPr b="1" lang="en-US" sz="3400">
                <a:solidFill>
                  <a:schemeClr val="lt1"/>
                </a:solidFill>
              </a:rPr>
              <a:t>Because you say, ‘I am rich, have become wealthy, and have need of nothing’—and do not know that you are wretched, miserable, poor, blind, and naked—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啓示錄 Revelation 3:14-22】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我勸你向我買火煉的金子，叫你富足；又買白衣穿上，叫你赤身的羞耻不露出來；又買眼藥擦你的眼睛，使你能看見。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 counsel you to buy from Me gold refined in the fire, that you may be rich; and white garments, that you may be clothed, that the shame of your nakedness may not be revealed; and anoint your eyes with eye salve, that you may see.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啓示錄 Revelation 3:14-22】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19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凡我所疼愛的，我就責備管教他，所以你要發熱心，也要悔改。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As many as I love, I rebuke and chasten. Therefore be zealous and repent.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20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看哪，我站在門外叩門，若有聽見我聲音就開門的，我要進到他那裏去，我與他，他與我，一同坐席。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Behold, I stand at the door and knock. If anyone hears My voice and opens the door, I will come in to him and dine with him, and he with Me.</a:t>
            </a:r>
            <a:endParaRPr b="1" sz="3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啓示錄 Revelation 3:14-22】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21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得勝的，我要賜他在我寶座上與我同坐，就如我得了勝，在我父的寶座上與他同坐一般。</a:t>
            </a:r>
            <a:r>
              <a:rPr b="1" lang="en-US" sz="3400">
                <a:solidFill>
                  <a:schemeClr val="lt1"/>
                </a:solidFill>
              </a:rPr>
              <a:t>To him who overcomes I will grant to sit with Me on My throne, as I also overcame and sat down with My Father on His throne.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22 聖靈向衆教會所說的話，凡有耳的，就應當聽。”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“He who has an ear, let him hear what the Spirit says to the churches.”’”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10:3-5】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看門的就給他開門，羊也聽他的聲音。他按著名叫自己的羊，把羊領出來。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To him the doorkeeper opens, and the sheep hear his voice; and he calls his own sheep by name and leads them out.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既放出自己的羊來，就在前頭走，羊也跟著他，因爲認得他的聲音。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when he brings out his own sheep, he goes before them; and the sheep follow him, for they know his voice.</a:t>
            </a:r>
            <a:endParaRPr b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約翰福音 John 10:3-5】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羊不跟著生人，因爲不認得他的聲音，必要逃跑。”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Yet they will by no means follow a stranger, but will flee from him, for they do not know the voice of strangers.”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Do sheep only obey their Master's voice</a:t>
            </a:r>
            <a:r>
              <a:rPr b="1" lang="en-US" sz="36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？</a:t>
            </a:r>
            <a:endParaRPr b="1" sz="3600">
              <a:solidFill>
                <a:schemeClr val="lt1"/>
              </a:solidFill>
            </a:endParaRPr>
          </a:p>
        </p:txBody>
      </p:sp>
      <p:pic>
        <p:nvPicPr>
          <p:cNvPr id="101" name="Google Shape;10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馬太福音 Matthew 5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b="1" lang="en-US" sz="3600" u="sng">
                <a:solidFill>
                  <a:schemeClr val="lt1"/>
                </a:solidFill>
              </a:rPr>
              <a:t>3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600" u="sng">
                <a:solidFill>
                  <a:schemeClr val="lt1"/>
                </a:solidFill>
              </a:rPr>
              <a:t>6】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虛心的人有福了，因爲天國是他們的。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"Blessed are the poor in spirit, For theirs is the kingdom of heaven.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6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饑渴慕義的人有福了，因爲他們必得飽足。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Blessed are those who hunger and thirst for righteousness, For they shall be filled.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以賽亞書 Isaiah 53:7】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祂被欺壓，在受苦的時候却不開口（或作“祂受欺壓，却自卑不開口”），祂像羊羔被牽到宰殺之地，又像羊在剪毛的人手下無聲，祂也是這樣不開口。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He was oppressed and afflicted, yet He did not open His mouth; He was led like a lamb to the slaughter, and as a sheep before its shearers is silent, so He did not open his mouth.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羅馬書 Romans 13:13-14】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行事爲人要端正，好像行在白晝；不可荒宴醉酒，不可好色邪蕩，不可爭競嫉妒。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Let us walk properly, as in the day, not in revelry and drunkenness, not in lewdness and lust, not in strife and envy.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總要披戴主耶穌基督，不要爲肉體安排，去放縱私欲。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put on the Lord Jesus Christ, and make no provision for the flesh, to fulfill its lusts.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以賽亞書 Isaiah 45:22】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地極的人都當仰望我，就必得救，因爲我是　神，再沒有別神。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“Look to Me, and be saved, All you ends of the earth! For I am God, and there is no other.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啓示錄 Revelation 3:14-22】</a:t>
            </a:r>
            <a:endParaRPr b="1" sz="34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14 “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你要寫信給老底嘉教會的使者說，那爲阿們的，爲誠信真實見證的，在　神創造萬物之上爲元首的，說：</a:t>
            </a:r>
            <a:r>
              <a:rPr b="1" lang="en-US" sz="3400">
                <a:solidFill>
                  <a:schemeClr val="lt1"/>
                </a:solidFill>
              </a:rPr>
              <a:t>“And to the angel of the church of the Laodiceans write, ‘These things says the Amen, the Faithful and True Witness, the Beginning of the creation of God: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15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我知道你的行爲，你也不冷也不熱，我巴不得你或冷或熱。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“I know your works, that you are neither cold nor hot. I could wish you were cold or hot.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