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jQ50EB4w6wMcInSHcHWEIPqOOs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5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4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5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2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2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4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3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43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4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ctrTitle"/>
          </p:nvPr>
        </p:nvSpPr>
        <p:spPr>
          <a:xfrm>
            <a:off x="685800" y="1122363"/>
            <a:ext cx="7772400" cy="37792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聽見神的聲音（二）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Hear God’s Voice (2)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15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05/02/2021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腓立比書 Philippians 4:11-13】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我靠著那加給我力量的，凡事都能作。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I can do all things through Christ who strengthens me.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詩篇 Psalms 23:1-6】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（大衛的詩。）耶和華是我的牧者，我必不至缺乏。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 Psalm of David. The Lord is my shepherd; I shall not want.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祂使我躺臥在青草地上，領我在可安歇的水邊；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He makes me to lie down in green pastures; He leads me beside the still waters.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詩篇 Psalms 23:1-6】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祂使我的靈魂蘇醒，爲自己的名引導我走義路。 </a:t>
            </a:r>
            <a:r>
              <a:rPr b="1" lang="en-US" sz="3600">
                <a:solidFill>
                  <a:schemeClr val="lt1"/>
                </a:solidFill>
              </a:rPr>
              <a:t>He restores my soul; He leads me in the paths of righteousness For His name’s sake.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我雖然行過死蔭的幽谷，也不怕遭害，因爲你與我同在；你的杖，你的竿，都安慰我。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Yea, though I walk through the valley of the shadow of death, I will fear no evil; For You are with me; Your rod and Your staff, they comfort me.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詩篇 Psalms 23:1-6】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在我敵人面前，你爲我擺設筵席；你用油膏了我的頭，使我的福杯滿溢。</a:t>
            </a:r>
            <a:endParaRPr b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You prepare a table before me in the presence of my enemies; You anoint my head with oil; My cup runs over.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6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我一生一世必有恩惠慈愛隨著我，我且要住在耶和華的殿中，直到永遠。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Surely goodness and mercy shall follow me All the days of my life; And I will dwell in the house of the Lord Forever.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10:27-28】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27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我的羊聽我的聲音，我也認識他們，他們也跟著我。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My sheep hear My voice, and I know them, and they follow Me.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我又賜給他們永生，他們永不滅亡，誰也不能從我手裏把他們奪去。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 give them eternal life, and they shall never perish; neither shall anyone snatch them out of My hand.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10:3-5】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看門的就給他開門，羊也聽他的聲音。他按著名叫自己的羊，把羊領出來。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To him the doorkeeper opens, and the sheep hear his voice; and he calls his own sheep by name and leads them out.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既放出自己的羊來，就在前頭走，羊也跟著他，因爲認得他的聲音。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when he brings out his own sheep, he goes before them; and the sheep follow him, for they know his voice.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5 羊不跟著生人，因爲不認得他的聲音，必要逃跑。”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Yet they will by no means follow a stranger, but will flee from him, for they do not know the voice of strangers.”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10:3-5】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羊不跟著生人，因爲不認得他的聲音，必要逃跑。”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Yet they will by no means follow a stranger, but will flee from him, for they do not know the voice of strangers.”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路加福音 Luke 12:19】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然後要對我的靈魂說：靈魂哪，你有許多財物積存，可作多年的費用，只管安安逸逸地吃喝快樂吧！’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 will say to my soul, “Soul, you have many goods laid up for many years; take your ease; eat, drink, and be merry.”’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馬可福音 Mark 2:17】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耶穌聽見，就對他們說：“康健的人用不著醫生，有病的人才用得著。我來本不是召義人，乃是召罪人。”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When Jesus heard it, He said to them, “Those who are well have no need of a physician, but those who are sick. I did not come to call the righteous, but sinners, to repentance.”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馬可福音 Mark 10:35-37】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35 西庇太的兒子雅各、約翰進前來，對耶穌說：“夫子，我們無論求你什麽，願你給我們作。”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James and John, the sons of Zebedee, came to Him, saying, “Teacher, we want You to do for us whatever we ask.”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36 耶穌說：“要我給你們作什麽？”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He said to them, “What do you want Me to do for you?”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馬可福音 Mark 10:35-37】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37 他們說：“賜我們在你的榮耀裏，一個坐在你右邊，一個坐在你左邊。”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They said to Him, “Grant us that we may sit, one on Your right hand and the other on Your left, in Your glory.”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腓立比書 Philippians 3:7-8】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只是我先前以爲與我有益的，我現在因基督都當作有損的。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But what things were gain to me, these I have counted loss for Christ.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不但如此，我也將萬事當作有損的，因我以認識我主基督耶穌爲至寶。我爲祂已經丟弃萬事，看作糞土，爲要得著基督，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Yet indeed I also count all things loss for the excellence of the knowledge of Christ Jesus my Lord, for whom I have suffered the loss of all things, and count them as rubbish, that I may gain Christ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腓立比書 Philippians 4:11-13】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我幷不是因缺乏說這話，我無論在什麽景况都可以知足，這是我已經學會了。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Not that I speak in regard to need, for I have learned in whatever state I am, to be content: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我知道怎樣處卑賤，也知道怎樣處豐富，或飽足、或饑餓、或有餘、或缺乏，隨事隨在，我都得了秘訣。</a:t>
            </a:r>
            <a:r>
              <a:rPr b="1" lang="en-US" sz="3400">
                <a:solidFill>
                  <a:schemeClr val="lt1"/>
                </a:solidFill>
              </a:rPr>
              <a:t>I know how to be abased, and I know how to abound. Everywhere and in all things I have learned both to be full and to be hungry, both to abound and to suffer need.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