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heFUgdOxmnVylVAyymO1lEC7Ja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4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3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&#10;文本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4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4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6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6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7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7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8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8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8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8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8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1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1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2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32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E75B5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/>
          <p:nvPr>
            <p:ph type="ctrTitle"/>
          </p:nvPr>
        </p:nvSpPr>
        <p:spPr>
          <a:xfrm>
            <a:off x="685800" y="1122363"/>
            <a:ext cx="7772400" cy="37792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Microsoft Yahei"/>
              <a:buNone/>
            </a:pPr>
            <a: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母親的痛與樂</a:t>
            </a:r>
            <a:b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b="1" lang="en-US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The Pain and Joy of Motherhood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85" name="Google Shape;85;p11"/>
          <p:cNvSpPr txBox="1"/>
          <p:nvPr>
            <p:ph idx="1" type="subTitle"/>
          </p:nvPr>
        </p:nvSpPr>
        <p:spPr>
          <a:xfrm>
            <a:off x="983511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05/09/2021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創世記 Genesis 3:16a】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又對女人說：“我必多多加增你懷胎的苦楚，你生産兒女必多受苦楚……”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To the woman He said:“I will greatly multiply your sorrow and your conception; In pain you shall bring forth children….”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16:21】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婦人生産的時候就憂愁，因爲她的時候到了；既生了孩子，就不再記念那苦楚，因爲歡喜世上生了一個人。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 woman, when she is in labor, has sorrow because her hour has come; but as soon as she has given birth to the child, she no longer remembers the anguish, for joy that a human being has been born into the world.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加拉太書 Galatians 4:19】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我小子啊，我爲你們再受生産之苦，直等到基督成形在你們心裏。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My little children, for whom I labor in birth again until Christ is formed in you,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【創世記</a:t>
            </a:r>
            <a:r>
              <a:rPr b="1" lang="en-US" sz="3600" u="sng">
                <a:solidFill>
                  <a:schemeClr val="lt1"/>
                </a:solidFill>
              </a:rPr>
              <a:t>Genesis 3:16a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又對女人說：“我必多多加增你懷胎的苦楚，你生産兒女必多受苦楚……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To the woman He said:“I will greatly multiply your sorrow and your conception; In pain you shall bring forth children….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16:21】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婦人生産的時候就憂愁，因爲她的時候到了；既生了孩子，就不再記念那苦楚，因爲歡喜世上生了一個人。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 woman, when she is in labor, has sorrow because her hour has come; but as soon as she has given birth to the child, she no longer remembers the anguish, for joy that a human being has been born into the world.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加拉太書 Galatians 4:19】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我小子啊，我爲你們再受生産之苦，直等到基督成形在你們心裏。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My little children, for whom I labor in birth again until Christ is formed in you,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2018-02-16T18:09:56Z</dcterms:created>
  <dc:creator>Barnabas Feng</dc:creator>
</cp:coreProperties>
</file>