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5" roundtripDataSignature="AMtx7mh6q4gaLo2IDER27K3cQCGWBl7L/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customschemas.google.com/relationships/presentationmetadata" Target="metadata"/><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47"/>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7"/>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5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56"/>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5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5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57"/>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57"/>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5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5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48"/>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8"/>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49"/>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9"/>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5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0"/>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0"/>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51"/>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1"/>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51"/>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51"/>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51"/>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5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5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5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5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5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5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5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5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5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5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54"/>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54"/>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54"/>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5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5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5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55"/>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55"/>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55"/>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5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5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4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6"/>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4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4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4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11"/>
          <p:cNvSpPr txBox="1"/>
          <p:nvPr>
            <p:ph type="ctrTitle"/>
          </p:nvPr>
        </p:nvSpPr>
        <p:spPr>
          <a:xfrm>
            <a:off x="685799" y="1122363"/>
            <a:ext cx="7913255" cy="249829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另外的羊</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The Other Sheep</a:t>
            </a:r>
            <a:endParaRPr b="1">
              <a:solidFill>
                <a:schemeClr val="lt1"/>
              </a:solidFill>
            </a:endParaRPr>
          </a:p>
        </p:txBody>
      </p:sp>
      <p:sp>
        <p:nvSpPr>
          <p:cNvPr id="85" name="Google Shape;85;p11"/>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05/30/2021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18:1</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4-6】</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5 </a:t>
            </a:r>
            <a:r>
              <a:rPr b="1" lang="en-US" sz="3600">
                <a:solidFill>
                  <a:srgbClr val="FFFF00"/>
                </a:solidFill>
                <a:latin typeface="Microsoft Yahei"/>
                <a:ea typeface="Microsoft Yahei"/>
                <a:cs typeface="Microsoft Yahei"/>
                <a:sym typeface="Microsoft Yahei"/>
              </a:rPr>
              <a:t>西拉和提摩太從馬其頓來的時候，保羅爲道迫切，向猶太人證明耶穌是基督。</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When Silas and Timothy had come from Macedonia, Paul was compelled by the Spirit, and testified to the Jews that Jesus is the Christ.</a:t>
            </a:r>
            <a:endParaRPr b="1" sz="3600">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18:1</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4-6】</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6 他們既抗拒、毀謗，保羅就抖著衣裳，說：“你們的罪歸到你們自己頭上（“罪”原文作“血”），與我無幹（原文作“我却乾淨”）。從今以後，我要往外邦人那裏去。”</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when they opposed him and blasphemed, he shook his garments and said to them, “Your blood be upon your own heads; I am clean. From now on I will go to the Gentiles.”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【徒</a:t>
            </a:r>
            <a:r>
              <a:rPr b="1" lang="en-US" sz="3600" u="sng">
                <a:solidFill>
                  <a:schemeClr val="lt1"/>
                </a:solidFill>
              </a:rPr>
              <a:t>Acts 18</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9-11】</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9 </a:t>
            </a:r>
            <a:r>
              <a:rPr b="1" lang="en-US" sz="3600">
                <a:solidFill>
                  <a:srgbClr val="FFFF00"/>
                </a:solidFill>
                <a:latin typeface="Microsoft Yahei"/>
                <a:ea typeface="Microsoft Yahei"/>
                <a:cs typeface="Microsoft Yahei"/>
                <a:sym typeface="Microsoft Yahei"/>
              </a:rPr>
              <a:t>夜間，主在异象中對保羅說</a:t>
            </a:r>
            <a:r>
              <a:rPr b="1" lang="en-US" sz="3600">
                <a:solidFill>
                  <a:srgbClr val="FFFF00"/>
                </a:solidFill>
              </a:rPr>
              <a:t>:“不要怕，只管講，不要閉口； </a:t>
            </a:r>
            <a:r>
              <a:rPr b="1" lang="en-US" sz="3600">
                <a:solidFill>
                  <a:schemeClr val="lt1"/>
                </a:solidFill>
              </a:rPr>
              <a:t>One night the Lord spoke to Paul in a vision: 'Do not be afraid; keep on speaking, do not be silent.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10 有我與你同在，必沒有人下手害你，因爲在這城裏我有許多的百姓。”</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For I am with you, and no one is going to attack and harm you, because I have many people in this city.'</a:t>
            </a:r>
            <a:endParaRPr b="1" sz="36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【徒</a:t>
            </a:r>
            <a:r>
              <a:rPr b="1" lang="en-US" sz="3600" u="sng">
                <a:solidFill>
                  <a:schemeClr val="lt1"/>
                </a:solidFill>
              </a:rPr>
              <a:t>Acts 18</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9-11】</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11 </a:t>
            </a:r>
            <a:r>
              <a:rPr b="1" lang="en-US" sz="3600">
                <a:solidFill>
                  <a:srgbClr val="FFFF00"/>
                </a:solidFill>
                <a:latin typeface="Microsoft Yahei"/>
                <a:ea typeface="Microsoft Yahei"/>
                <a:cs typeface="Microsoft Yahei"/>
                <a:sym typeface="Microsoft Yahei"/>
              </a:rPr>
              <a:t>保羅在那裏住了一年零六個月，將　神的道教訓他們。</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So Paul stayed for a year and a half, teaching them the word of God.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1:26-29】</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26 弟兄們哪，可見你們蒙召的，按著肉體有智慧的不多，有能力的不多，有尊貴的也不多。 </a:t>
            </a:r>
            <a:r>
              <a:rPr b="1" lang="en-US" sz="3400">
                <a:solidFill>
                  <a:schemeClr val="lt1"/>
                </a:solidFill>
              </a:rPr>
              <a:t>For you see your calling, brethren, that not many wise according to the flesh, not many mighty, not many noble, are called.</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27 </a:t>
            </a:r>
            <a:r>
              <a:rPr b="1" lang="en-US" sz="3400">
                <a:solidFill>
                  <a:srgbClr val="FFFF00"/>
                </a:solidFill>
                <a:latin typeface="Microsoft Yahei"/>
                <a:ea typeface="Microsoft Yahei"/>
                <a:cs typeface="Microsoft Yahei"/>
                <a:sym typeface="Microsoft Yahei"/>
              </a:rPr>
              <a:t>神却揀選了世上愚拙的，叫有智慧的羞愧；又揀選了世上軟弱的，叫那强壯的羞愧。</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But God has chosen the foolish things of the world to put to shame the wise, and God has chosen the weak things of the world to put to shame the things which are mighty;</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28 </a:t>
            </a:r>
            <a:r>
              <a:rPr b="1" lang="en-US" sz="3600">
                <a:solidFill>
                  <a:schemeClr val="lt1"/>
                </a:solidFill>
                <a:latin typeface="Microsoft Yahei"/>
                <a:ea typeface="Microsoft Yahei"/>
                <a:cs typeface="Microsoft Yahei"/>
                <a:sym typeface="Microsoft Yahei"/>
              </a:rPr>
              <a:t>神也揀選了世上卑賤的，被人厭惡的，以及那無有的，爲要廢掉那有的，</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the base things of the world and the things which are despised God has chosen, and the things which are not, to bring to nothing the things that are,</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29 </a:t>
            </a:r>
            <a:r>
              <a:rPr b="1" lang="en-US" sz="3600">
                <a:solidFill>
                  <a:schemeClr val="lt1"/>
                </a:solidFill>
                <a:latin typeface="Microsoft Yahei"/>
                <a:ea typeface="Microsoft Yahei"/>
                <a:cs typeface="Microsoft Yahei"/>
                <a:sym typeface="Microsoft Yahei"/>
              </a:rPr>
              <a:t>使一切有血氣的，在　神面前一個也不能自誇。</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that no flesh should glory in His presence.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哥林多前書 1 Corinthians 1:26-29】</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28 </a:t>
            </a:r>
            <a:r>
              <a:rPr b="1" lang="en-US" sz="3600">
                <a:solidFill>
                  <a:srgbClr val="FFFF00"/>
                </a:solidFill>
                <a:latin typeface="Microsoft Yahei"/>
                <a:ea typeface="Microsoft Yahei"/>
                <a:cs typeface="Microsoft Yahei"/>
                <a:sym typeface="Microsoft Yahei"/>
              </a:rPr>
              <a:t>神也揀選了世上卑賤的，被人厭惡的，以及那無有的，爲要廢掉那有的，</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and the base things of the world and the things which are despised God has chosen, and the things which are not, to bring to nothing the things that are,</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29 使一切有血氣的，在　神面前一個也不能自誇。 </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that no flesh should glory in His presence.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10:16</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19</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20】</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16 </a:t>
            </a:r>
            <a:r>
              <a:rPr b="1" lang="en-US" sz="3600">
                <a:solidFill>
                  <a:srgbClr val="FFFF00"/>
                </a:solidFill>
                <a:latin typeface="Microsoft Yahei"/>
                <a:ea typeface="Microsoft Yahei"/>
                <a:cs typeface="Microsoft Yahei"/>
                <a:sym typeface="Microsoft Yahei"/>
              </a:rPr>
              <a:t>我另外有羊，不是這圈裏的；我必須領它們來，它們也要聽我的聲音，幷且要合成一群，歸一個牧人了。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other sheep I have which are not of this fold; them also I must bring, and they will hear My voice; and there will be one flock and one shepherd.</a:t>
            </a:r>
            <a:endParaRPr b="1" sz="3600">
              <a:solidFill>
                <a:schemeClr val="l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10:16</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19</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20】</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19 </a:t>
            </a:r>
            <a:r>
              <a:rPr b="1" lang="en-US" sz="3600">
                <a:solidFill>
                  <a:srgbClr val="FFFF00"/>
                </a:solidFill>
                <a:latin typeface="Microsoft Yahei"/>
                <a:ea typeface="Microsoft Yahei"/>
                <a:cs typeface="Microsoft Yahei"/>
                <a:sym typeface="Microsoft Yahei"/>
              </a:rPr>
              <a:t>猶太人爲這些話又起了紛爭。</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Therefore there was a division again among the Jews because of these sayings.</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20 內中有好些人說：“祂是被鬼附著，而且瘋了，爲什麽聽祂呢？”</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many of them said, “He has a demon and is mad. Why do you listen to Him?”</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路加福音 Luke 4:25-30】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我對你們說實話：當以利亞的時候，天閉塞了三年零六個月，遍地有大饑荒。那時，以色列中有許多寡婦， </a:t>
            </a:r>
            <a:r>
              <a:rPr b="1" lang="en-US" sz="3200">
                <a:solidFill>
                  <a:schemeClr val="lt1"/>
                </a:solidFill>
              </a:rPr>
              <a:t>But I tell you truly, many widows were in Israel in the days of Elijah, when the heaven was shut up three years and six months, and there was a great famine throughout all the land;</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26 </a:t>
            </a:r>
            <a:r>
              <a:rPr b="1" lang="en-US" sz="3400">
                <a:solidFill>
                  <a:srgbClr val="FFFF00"/>
                </a:solidFill>
                <a:latin typeface="Microsoft Yahei"/>
                <a:ea typeface="Microsoft Yahei"/>
                <a:cs typeface="Microsoft Yahei"/>
                <a:sym typeface="Microsoft Yahei"/>
              </a:rPr>
              <a:t>以利亞幷沒有奉差往她們一個人那裏去，只奉差往西頓的撒勒法一個寡婦那裏去。</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but to </a:t>
            </a:r>
            <a:r>
              <a:rPr b="1" lang="en-US" sz="3200">
                <a:solidFill>
                  <a:schemeClr val="lt1"/>
                </a:solidFill>
              </a:rPr>
              <a:t>none of them was Elijah sent except to Zarephath, in the region of Sidon, to a woman who was a widow.</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路加福音 Luke 4:25-30】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27 先知以利沙的時候，以色列中有許多長大麻風的，但內中除了叙利亞國的乃縵，沒有一個得潔淨的。”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many lepers were in Israel in the time of Elisha the prophet, and none of them was cleansed except Naaman the Syrian.”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28 </a:t>
            </a:r>
            <a:r>
              <a:rPr b="1" lang="en-US" sz="3400">
                <a:solidFill>
                  <a:srgbClr val="FFFF00"/>
                </a:solidFill>
                <a:latin typeface="Microsoft Yahei"/>
                <a:ea typeface="Microsoft Yahei"/>
                <a:cs typeface="Microsoft Yahei"/>
                <a:sym typeface="Microsoft Yahei"/>
              </a:rPr>
              <a:t>會堂裏的人聽見這話，都怒氣滿胸，</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So all those in the synagogue, when they heard these things, were filled with wrath,</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10:16】</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我另外有羊，不是這圈裏的；我必須領它們來，它們也要聽我的聲音，幷且要合成一群，歸一個牧人了。</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other sheep I have which are not of this fold; them also I must bring, and they will hear My voice; and there will be one flock and one shepherd.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路加福音 Luke 4:25-30】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29 </a:t>
            </a:r>
            <a:r>
              <a:rPr b="1" lang="en-US" sz="3400">
                <a:solidFill>
                  <a:srgbClr val="FFFF00"/>
                </a:solidFill>
                <a:latin typeface="Microsoft Yahei"/>
                <a:ea typeface="Microsoft Yahei"/>
                <a:cs typeface="Microsoft Yahei"/>
                <a:sym typeface="Microsoft Yahei"/>
              </a:rPr>
              <a:t>就起來攆祂出城。他們的城造在山上。他們帶祂到山崖，要把祂推下去。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rose up and thrust Him out of the city; and they led Him to the brow of the hill on which their city was built, that they might throw Him down over the cliff.</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30 </a:t>
            </a:r>
            <a:r>
              <a:rPr b="1" lang="en-US" sz="3400">
                <a:solidFill>
                  <a:srgbClr val="FFFF00"/>
                </a:solidFill>
                <a:latin typeface="Microsoft Yahei"/>
                <a:ea typeface="Microsoft Yahei"/>
                <a:cs typeface="Microsoft Yahei"/>
                <a:sym typeface="Microsoft Yahei"/>
              </a:rPr>
              <a:t>祂却從他們中間直行，過去了。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passing through the midst of them, He went His way.</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8:11-12】</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11 </a:t>
            </a:r>
            <a:r>
              <a:rPr b="1" lang="en-US" sz="3600">
                <a:solidFill>
                  <a:srgbClr val="FFFF00"/>
                </a:solidFill>
                <a:latin typeface="Microsoft Yahei"/>
                <a:ea typeface="Microsoft Yahei"/>
                <a:cs typeface="Microsoft Yahei"/>
                <a:sym typeface="Microsoft Yahei"/>
              </a:rPr>
              <a:t>我又告訴你們：從東從西，將有許多人來，在天國裏與亞伯拉罕、以撒、雅各一同坐席；</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And I say to you that many will come from east and west, and sit down with Abraham, Isaac, and Jacob in the kingdom of heaven.</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12 惟有本國的子民，竟被趕到外邊黑暗裏去，在那裏必要哀哭切齒了。”</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But the sons of the kingdom will be cast out into outer darkness. There will be weeping and gnashing of teeth.”</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路加福音 Luke 13:28-30】</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28 </a:t>
            </a:r>
            <a:r>
              <a:rPr b="1" lang="en-US" sz="3600">
                <a:solidFill>
                  <a:srgbClr val="FFFF00"/>
                </a:solidFill>
                <a:latin typeface="Microsoft Yahei"/>
                <a:ea typeface="Microsoft Yahei"/>
                <a:cs typeface="Microsoft Yahei"/>
                <a:sym typeface="Microsoft Yahei"/>
              </a:rPr>
              <a:t>你們要看見亞伯拉罕、以撒、雅各和衆先知都在神的國裏，你們却被趕到外面，在那裏必要哀哭切齒了。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There will be weeping and gnashing of teeth, when you see Abraham and Isaac and Jacob and all the prophets in the kingdom of God, and yourselves thrust out.</a:t>
            </a:r>
            <a:endParaRPr b="1" sz="3600">
              <a:solidFill>
                <a:schemeClr val="l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路加福音 Luke 13:28-30】</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29 </a:t>
            </a:r>
            <a:r>
              <a:rPr b="1" lang="en-US" sz="3600">
                <a:solidFill>
                  <a:srgbClr val="FFFF00"/>
                </a:solidFill>
                <a:latin typeface="Microsoft Yahei"/>
                <a:ea typeface="Microsoft Yahei"/>
                <a:cs typeface="Microsoft Yahei"/>
                <a:sym typeface="Microsoft Yahei"/>
              </a:rPr>
              <a:t>從東、從西、從南、從北將有人來，在　神的國裏坐席。</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They will come from the east and the west, from the north and the south, and sit down in the kingdom of God.</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30 只是有在後的，將要在前；有在前的，將要在後。”</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indeed there are last who will be first, and there are first who will be last.”</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加拉太書 Galatians 3:26-29】</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26 </a:t>
            </a:r>
            <a:r>
              <a:rPr b="1" lang="en-US" sz="3600">
                <a:solidFill>
                  <a:srgbClr val="FFFF00"/>
                </a:solidFill>
                <a:latin typeface="Microsoft Yahei"/>
                <a:ea typeface="Microsoft Yahei"/>
                <a:cs typeface="Microsoft Yahei"/>
                <a:sym typeface="Microsoft Yahei"/>
              </a:rPr>
              <a:t>所以，你們因信基督耶穌，都是　神的兒子。</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you are all sons of God through faith in Christ Jesus.</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27 </a:t>
            </a:r>
            <a:r>
              <a:rPr b="1" lang="en-US" sz="3600">
                <a:solidFill>
                  <a:srgbClr val="FFFF00"/>
                </a:solidFill>
                <a:latin typeface="Microsoft Yahei"/>
                <a:ea typeface="Microsoft Yahei"/>
                <a:cs typeface="Microsoft Yahei"/>
                <a:sym typeface="Microsoft Yahei"/>
              </a:rPr>
              <a:t>你們受洗歸入基督的，都是披戴基督了。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as many of you as were baptized into Christ have put on Christ.</a:t>
            </a:r>
            <a:endParaRPr b="1" sz="3600">
              <a:solidFill>
                <a:schemeClr val="lt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加拉太書 Galatians 3:26-29】</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28 幷不分猶太人、希臘人、自主的、爲奴的，或男或女，因爲你們在基督耶穌裏都成爲一了。 </a:t>
            </a:r>
            <a:r>
              <a:rPr b="1" lang="en-US" sz="3600">
                <a:solidFill>
                  <a:schemeClr val="lt1"/>
                </a:solidFill>
              </a:rPr>
              <a:t>There is neither Jew nor Greek, there is neither slave nor free, there is neither male nor female; for you are all one in Christ Jesus.</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29 </a:t>
            </a:r>
            <a:r>
              <a:rPr b="1" lang="en-US" sz="3600">
                <a:solidFill>
                  <a:srgbClr val="FFFF00"/>
                </a:solidFill>
                <a:latin typeface="Microsoft Yahei"/>
                <a:ea typeface="Microsoft Yahei"/>
                <a:cs typeface="Microsoft Yahei"/>
                <a:sym typeface="Microsoft Yahei"/>
              </a:rPr>
              <a:t>你們既屬乎基督，就是亞伯拉罕的後裔，是照著應許承受産業的了。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if you are Christ’s, then you are Abraham’s seed, and heirs according to the promise.</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10:27-29】</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27 </a:t>
            </a:r>
            <a:r>
              <a:rPr b="1" lang="en-US" sz="3400">
                <a:solidFill>
                  <a:srgbClr val="FFFF00"/>
                </a:solidFill>
                <a:latin typeface="Microsoft Yahei"/>
                <a:ea typeface="Microsoft Yahei"/>
                <a:cs typeface="Microsoft Yahei"/>
                <a:sym typeface="Microsoft Yahei"/>
              </a:rPr>
              <a:t>我的羊聽我的聲音，我也認識他們，他們也跟著我。</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My sheep hear My voice, and I know them, and they follow Me.</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28 </a:t>
            </a:r>
            <a:r>
              <a:rPr b="1" lang="en-US" sz="3400">
                <a:solidFill>
                  <a:srgbClr val="FFFF00"/>
                </a:solidFill>
                <a:latin typeface="Microsoft Yahei"/>
                <a:ea typeface="Microsoft Yahei"/>
                <a:cs typeface="Microsoft Yahei"/>
                <a:sym typeface="Microsoft Yahei"/>
              </a:rPr>
              <a:t>我又賜給他們永生，他們永不滅亡，誰也不能從我手裏把他們奪去。</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And I give them eternal life, and they shall never perish; neither shall anyone snatch them out of My hand.</a:t>
            </a:r>
            <a:endParaRPr b="1" sz="3400">
              <a:solidFill>
                <a:schemeClr val="lt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10:27-29】</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29 </a:t>
            </a:r>
            <a:r>
              <a:rPr b="1" lang="en-US" sz="3400">
                <a:solidFill>
                  <a:srgbClr val="FFFF00"/>
                </a:solidFill>
                <a:latin typeface="Microsoft Yahei"/>
                <a:ea typeface="Microsoft Yahei"/>
                <a:cs typeface="Microsoft Yahei"/>
                <a:sym typeface="Microsoft Yahei"/>
              </a:rPr>
              <a:t>我父把羊賜給我，祂比萬有都大，誰也不能從我父手裏把他們奪去。</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My Father, who has given them to Me, is greater than all; and no one is able to snatch them out of My Father’s hand.</a:t>
            </a:r>
            <a:endParaRPr/>
          </a:p>
          <a:p>
            <a:pPr indent="0" lvl="0" marL="0" rtl="0" algn="l">
              <a:lnSpc>
                <a:spcPct val="114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6:37</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凡父所賜給我的人，必到我這裏來；到我這裏來的，我總不丟弃他。</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All that the Father gives Me will come to Me, and the one who comes to Me I will by no means cast out.</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啓示錄 Revelation 5:7-9】</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7 </a:t>
            </a:r>
            <a:r>
              <a:rPr b="1" lang="en-US" sz="3400">
                <a:solidFill>
                  <a:srgbClr val="FFFF00"/>
                </a:solidFill>
                <a:latin typeface="Microsoft Yahei"/>
                <a:ea typeface="Microsoft Yahei"/>
                <a:cs typeface="Microsoft Yahei"/>
                <a:sym typeface="Microsoft Yahei"/>
              </a:rPr>
              <a:t>這羔羊前來，從坐寶座的右手裏拿了書卷。</a:t>
            </a:r>
            <a:r>
              <a:rPr b="1" lang="en-US" sz="3400">
                <a:solidFill>
                  <a:schemeClr val="lt1"/>
                </a:solidFill>
              </a:rPr>
              <a:t>Then He came and took the scroll out of the right hand of Him who sat on the throne.</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8 </a:t>
            </a:r>
            <a:r>
              <a:rPr b="1" lang="en-US" sz="3400">
                <a:solidFill>
                  <a:srgbClr val="FFFF00"/>
                </a:solidFill>
                <a:latin typeface="Microsoft Yahei"/>
                <a:ea typeface="Microsoft Yahei"/>
                <a:cs typeface="Microsoft Yahei"/>
                <a:sym typeface="Microsoft Yahei"/>
              </a:rPr>
              <a:t>祂既拿了書卷，四活物和二十四位長老就俯伏在羔羊面前，各拿著琴和盛滿了香的金爐，這香就是衆聖徒的祈禱。</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Now when He had taken the scroll, the four living creatures and the twenty-four elders fell down before the Lamb, each having a harp, and golden bowls full of incense, which are the prayers of the saints.</a:t>
            </a:r>
            <a:endParaRPr b="1" sz="360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以弗所書 Ephesians 3:5-6】</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5 </a:t>
            </a:r>
            <a:r>
              <a:rPr b="1" lang="en-US" sz="3600">
                <a:solidFill>
                  <a:srgbClr val="FFFF00"/>
                </a:solidFill>
                <a:latin typeface="Microsoft Yahei"/>
                <a:ea typeface="Microsoft Yahei"/>
                <a:cs typeface="Microsoft Yahei"/>
                <a:sym typeface="Microsoft Yahei"/>
              </a:rPr>
              <a:t>這奧秘在以前的世代沒有叫人知道，像如今藉著聖靈啓示祂的聖使徒和先知一樣。</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which in other ages was not made known to the sons of men, as it has now been revealed by the Spirit to His holy apostles and prophets: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6 </a:t>
            </a:r>
            <a:r>
              <a:rPr b="1" lang="en-US" sz="3600">
                <a:solidFill>
                  <a:srgbClr val="FFFF00"/>
                </a:solidFill>
                <a:latin typeface="Microsoft Yahei"/>
                <a:ea typeface="Microsoft Yahei"/>
                <a:cs typeface="Microsoft Yahei"/>
                <a:sym typeface="Microsoft Yahei"/>
              </a:rPr>
              <a:t>這奧秘就是外邦人在基督耶穌裏，藉著福音，得以同爲後嗣，同爲一體，同蒙應許。</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that the Gentiles should be fellow heirs, of the same body, and partakers of His promise in Christ through the gospel,</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啓示錄 Revelation 5:7-9】</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9 他們唱新歌說：“你配拿書卷，配揭開七印，因爲你曾被殺，用自己的血從各族、各方、各民、各國中買了人來，叫他們歸于　神，</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they sang a new song, saying:“You are worthy to take the scroll, And to open its seals; For You were slain, And have redeemed us to God by Your blood Out of every tribe and tongue and people and nation,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希伯來書 Hebrews 11:31】</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妓女喇合因著信，曾和和平平地接待探子，就不與那些不順從的人一同滅亡。</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By faith the harlot Rahab did not perish with those who did not believe, when she had received the spies with peace.</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路得記 Ruth 1:16】</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路得說：“不要催我回去不跟隨你。你往哪裏去，我也往那裏去；你在哪裏住宿，我也在那裏住宿；你的國就是我的國，你的　神就是我的　神。</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But Ruth said:“Entreat me not to leave you, Or to turn back from following after you; For wherever you go, I will go; And wherever you lodge, I will lodge; Your people shall be my people, And your God, my God.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路加福音 Luke 4:25-30】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我對你們說實話：當以利亞的時候，天閉塞了三年零六個月，遍地有大饑荒。那時，以色列中有許多寡婦， </a:t>
            </a:r>
            <a:r>
              <a:rPr b="1" lang="en-US" sz="3200">
                <a:solidFill>
                  <a:schemeClr val="lt1"/>
                </a:solidFill>
              </a:rPr>
              <a:t>But I tell you truly, many widows were in Israel in the days of Elijah, when the heaven was shut up three years and six months, and there was a great famine throughout all the land;</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26 </a:t>
            </a:r>
            <a:r>
              <a:rPr b="1" lang="en-US" sz="3400">
                <a:solidFill>
                  <a:srgbClr val="FFFF00"/>
                </a:solidFill>
                <a:latin typeface="Microsoft Yahei"/>
                <a:ea typeface="Microsoft Yahei"/>
                <a:cs typeface="Microsoft Yahei"/>
                <a:sym typeface="Microsoft Yahei"/>
              </a:rPr>
              <a:t>以利亞幷沒有奉差往她們一個人那裏去，只奉差往西頓的撒勒法一個寡婦那裏去。</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but to </a:t>
            </a:r>
            <a:r>
              <a:rPr b="1" lang="en-US" sz="3200">
                <a:solidFill>
                  <a:schemeClr val="lt1"/>
                </a:solidFill>
              </a:rPr>
              <a:t>none of them was Elijah sent except to Zarephath, in the region of Sidon, to a woman who was a widow.</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路加福音 Luke 4:25-30】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27 先知以利沙的時候，以色列中有許多長大麻風的，但內中除了叙利亞國的乃縵，沒有一個得潔淨的。”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many lepers were in Israel in the time of Elisha the prophet, and none of them was cleansed except Naaman the Syrian.”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28 </a:t>
            </a:r>
            <a:r>
              <a:rPr b="1" lang="en-US" sz="3400">
                <a:solidFill>
                  <a:srgbClr val="FFFF00"/>
                </a:solidFill>
                <a:latin typeface="Microsoft Yahei"/>
                <a:ea typeface="Microsoft Yahei"/>
                <a:cs typeface="Microsoft Yahei"/>
                <a:sym typeface="Microsoft Yahei"/>
              </a:rPr>
              <a:t>會堂裏的人聽見這話，都怒氣滿胸，</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So all those in the synagogue, when they heard these things, were filled with wrath,</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路加福音 Luke 4:25-30】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29 </a:t>
            </a:r>
            <a:r>
              <a:rPr b="1" lang="en-US" sz="3400">
                <a:solidFill>
                  <a:srgbClr val="FFFF00"/>
                </a:solidFill>
                <a:latin typeface="Microsoft Yahei"/>
                <a:ea typeface="Microsoft Yahei"/>
                <a:cs typeface="Microsoft Yahei"/>
                <a:sym typeface="Microsoft Yahei"/>
              </a:rPr>
              <a:t>就起來攆祂出城。他們的城造在山上。他們帶祂到山崖，要把祂推下去。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rose up and thrust Him out of the city; and they led Him to the brow of the hill on which their city was built, that they might throw Him down over the cliff.</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30 </a:t>
            </a:r>
            <a:r>
              <a:rPr b="1" lang="en-US" sz="3400">
                <a:solidFill>
                  <a:srgbClr val="FFFF00"/>
                </a:solidFill>
                <a:latin typeface="Microsoft Yahei"/>
                <a:ea typeface="Microsoft Yahei"/>
                <a:cs typeface="Microsoft Yahei"/>
                <a:sym typeface="Microsoft Yahei"/>
              </a:rPr>
              <a:t>祂却從他們中間直行，過去了。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passing through the midst of them, He went His way.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18:1</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4-6】</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 </a:t>
            </a:r>
            <a:r>
              <a:rPr b="1" lang="en-US" sz="3600">
                <a:solidFill>
                  <a:srgbClr val="FFFF00"/>
                </a:solidFill>
                <a:latin typeface="Microsoft Yahei"/>
                <a:ea typeface="Microsoft Yahei"/>
                <a:cs typeface="Microsoft Yahei"/>
                <a:sym typeface="Microsoft Yahei"/>
              </a:rPr>
              <a:t>這事以後，保羅離了雅典，來到哥林多。</a:t>
            </a:r>
            <a:r>
              <a:rPr b="1" lang="en-US" sz="3600">
                <a:solidFill>
                  <a:schemeClr val="lt1"/>
                </a:solidFill>
              </a:rPr>
              <a:t>After these things Paul departed from Athens and went to Corinth.</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4 </a:t>
            </a:r>
            <a:r>
              <a:rPr b="1" lang="en-US" sz="3600">
                <a:solidFill>
                  <a:srgbClr val="FFFF00"/>
                </a:solidFill>
                <a:latin typeface="Microsoft Yahei"/>
                <a:ea typeface="Microsoft Yahei"/>
                <a:cs typeface="Microsoft Yahei"/>
                <a:sym typeface="Microsoft Yahei"/>
              </a:rPr>
              <a:t>每逢安息日，保羅在會堂裏辯論，勸化猶太人和希臘人。</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he reasoned in the synagogue every Sabbath, and persuaded both Jews and Greeks.</a:t>
            </a:r>
            <a:endParaRPr b="1" sz="36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