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http://customooxmlschemas.google.com/">
      <go:slidesCustomData xmlns:go="http://customooxmlschemas.google.com/" r:id="rId23" roundtripDataSignature="AMtx7mj0I57IG4pis/TYBRjDrElFn8VKo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11" Type="http://schemas.openxmlformats.org/officeDocument/2006/relationships/slide" Target="slides/slide7.xml"/><Relationship Id="rId22" Type="http://schemas.openxmlformats.org/officeDocument/2006/relationships/slide" Target="slides/slide18.xml"/><Relationship Id="rId10" Type="http://schemas.openxmlformats.org/officeDocument/2006/relationships/slide" Target="slides/slide6.xml"/><Relationship Id="rId21" Type="http://schemas.openxmlformats.org/officeDocument/2006/relationships/slide" Target="slides/slide17.xml"/><Relationship Id="rId13" Type="http://schemas.openxmlformats.org/officeDocument/2006/relationships/slide" Target="slides/slide9.xml"/><Relationship Id="rId12" Type="http://schemas.openxmlformats.org/officeDocument/2006/relationships/slide" Target="slides/slide8.xml"/><Relationship Id="rId23" Type="http://customschemas.google.com/relationships/presentationmetadata" Target="metadata"/><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5" Type="http://schemas.openxmlformats.org/officeDocument/2006/relationships/slide" Target="slides/slide1.xml"/><Relationship Id="rId19" Type="http://schemas.openxmlformats.org/officeDocument/2006/relationships/slide" Target="slides/slide15.xml"/><Relationship Id="rId6" Type="http://schemas.openxmlformats.org/officeDocument/2006/relationships/slide" Target="slides/slide2.xml"/><Relationship Id="rId18" Type="http://schemas.openxmlformats.org/officeDocument/2006/relationships/slide" Target="slides/slide14.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6" name="Shape 126"/>
        <p:cNvGrpSpPr/>
        <p:nvPr/>
      </p:nvGrpSpPr>
      <p:grpSpPr>
        <a:xfrm>
          <a:off x="0" y="0"/>
          <a:ext cx="0" cy="0"/>
          <a:chOff x="0" y="0"/>
          <a:chExt cx="0" cy="0"/>
        </a:xfrm>
      </p:grpSpPr>
      <p:sp>
        <p:nvSpPr>
          <p:cNvPr id="127" name="Google Shape;127;p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8" name="Google Shape;128;p1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p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3" name="Google Shape;133;p2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p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8" name="Google Shape;138;p2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 name="Shape 141"/>
        <p:cNvGrpSpPr/>
        <p:nvPr/>
      </p:nvGrpSpPr>
      <p:grpSpPr>
        <a:xfrm>
          <a:off x="0" y="0"/>
          <a:ext cx="0" cy="0"/>
          <a:chOff x="0" y="0"/>
          <a:chExt cx="0" cy="0"/>
        </a:xfrm>
      </p:grpSpPr>
      <p:sp>
        <p:nvSpPr>
          <p:cNvPr id="142" name="Google Shape;142;p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3" name="Google Shape;143;p2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 name="Shape 146"/>
        <p:cNvGrpSpPr/>
        <p:nvPr/>
      </p:nvGrpSpPr>
      <p:grpSpPr>
        <a:xfrm>
          <a:off x="0" y="0"/>
          <a:ext cx="0" cy="0"/>
          <a:chOff x="0" y="0"/>
          <a:chExt cx="0" cy="0"/>
        </a:xfrm>
      </p:grpSpPr>
      <p:sp>
        <p:nvSpPr>
          <p:cNvPr id="147" name="Google Shape;147;p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8" name="Google Shape;148;p2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1" name="Shape 151"/>
        <p:cNvGrpSpPr/>
        <p:nvPr/>
      </p:nvGrpSpPr>
      <p:grpSpPr>
        <a:xfrm>
          <a:off x="0" y="0"/>
          <a:ext cx="0" cy="0"/>
          <a:chOff x="0" y="0"/>
          <a:chExt cx="0" cy="0"/>
        </a:xfrm>
      </p:grpSpPr>
      <p:sp>
        <p:nvSpPr>
          <p:cNvPr id="152" name="Google Shape;152;p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3" name="Google Shape;153;p2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6" name="Shape 156"/>
        <p:cNvGrpSpPr/>
        <p:nvPr/>
      </p:nvGrpSpPr>
      <p:grpSpPr>
        <a:xfrm>
          <a:off x="0" y="0"/>
          <a:ext cx="0" cy="0"/>
          <a:chOff x="0" y="0"/>
          <a:chExt cx="0" cy="0"/>
        </a:xfrm>
      </p:grpSpPr>
      <p:sp>
        <p:nvSpPr>
          <p:cNvPr id="157" name="Google Shape;157;p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8" name="Google Shape;158;p2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1" name="Shape 161"/>
        <p:cNvGrpSpPr/>
        <p:nvPr/>
      </p:nvGrpSpPr>
      <p:grpSpPr>
        <a:xfrm>
          <a:off x="0" y="0"/>
          <a:ext cx="0" cy="0"/>
          <a:chOff x="0" y="0"/>
          <a:chExt cx="0" cy="0"/>
        </a:xfrm>
      </p:grpSpPr>
      <p:sp>
        <p:nvSpPr>
          <p:cNvPr id="162" name="Google Shape;162;p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3" name="Google Shape;163;p2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6" name="Shape 166"/>
        <p:cNvGrpSpPr/>
        <p:nvPr/>
      </p:nvGrpSpPr>
      <p:grpSpPr>
        <a:xfrm>
          <a:off x="0" y="0"/>
          <a:ext cx="0" cy="0"/>
          <a:chOff x="0" y="0"/>
          <a:chExt cx="0" cy="0"/>
        </a:xfrm>
      </p:grpSpPr>
      <p:sp>
        <p:nvSpPr>
          <p:cNvPr id="167" name="Google Shape;167;p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8" name="Google Shape;168;p2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3" name="Google Shape;93;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p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8" name="Google Shape;98;p1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p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3" name="Google Shape;103;p1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6" name="Shape 106"/>
        <p:cNvGrpSpPr/>
        <p:nvPr/>
      </p:nvGrpSpPr>
      <p:grpSpPr>
        <a:xfrm>
          <a:off x="0" y="0"/>
          <a:ext cx="0" cy="0"/>
          <a:chOff x="0" y="0"/>
          <a:chExt cx="0" cy="0"/>
        </a:xfrm>
      </p:grpSpPr>
      <p:sp>
        <p:nvSpPr>
          <p:cNvPr id="107" name="Google Shape;107;p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8" name="Google Shape;108;p1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p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3" name="Google Shape;113;p1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p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1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p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3" name="Google Shape;123;p1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标题幻灯片" type="title">
  <p:cSld name="TITLE">
    <p:spTree>
      <p:nvGrpSpPr>
        <p:cNvPr id="11" name="Shape 11"/>
        <p:cNvGrpSpPr/>
        <p:nvPr/>
      </p:nvGrpSpPr>
      <p:grpSpPr>
        <a:xfrm>
          <a:off x="0" y="0"/>
          <a:ext cx="0" cy="0"/>
          <a:chOff x="0" y="0"/>
          <a:chExt cx="0" cy="0"/>
        </a:xfrm>
      </p:grpSpPr>
      <p:sp>
        <p:nvSpPr>
          <p:cNvPr id="12" name="Google Shape;12;p34"/>
          <p:cNvSpPr txBox="1"/>
          <p:nvPr>
            <p:ph type="ctrTitle"/>
          </p:nvPr>
        </p:nvSpPr>
        <p:spPr>
          <a:xfrm>
            <a:off x="685800" y="1122363"/>
            <a:ext cx="77724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34"/>
          <p:cNvSpPr txBox="1"/>
          <p:nvPr>
            <p:ph idx="1" type="subTitle"/>
          </p:nvPr>
        </p:nvSpPr>
        <p:spPr>
          <a:xfrm>
            <a:off x="1143000" y="3602038"/>
            <a:ext cx="6858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4" name="Google Shape;14;p34"/>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34"/>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34"/>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标题和竖排文字" type="vertTx">
  <p:cSld name="VERTICAL_TEXT">
    <p:spTree>
      <p:nvGrpSpPr>
        <p:cNvPr id="68" name="Shape 68"/>
        <p:cNvGrpSpPr/>
        <p:nvPr/>
      </p:nvGrpSpPr>
      <p:grpSpPr>
        <a:xfrm>
          <a:off x="0" y="0"/>
          <a:ext cx="0" cy="0"/>
          <a:chOff x="0" y="0"/>
          <a:chExt cx="0" cy="0"/>
        </a:xfrm>
      </p:grpSpPr>
      <p:sp>
        <p:nvSpPr>
          <p:cNvPr id="69" name="Google Shape;69;p43"/>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43"/>
          <p:cNvSpPr txBox="1"/>
          <p:nvPr>
            <p:ph idx="1" type="body"/>
          </p:nvPr>
        </p:nvSpPr>
        <p:spPr>
          <a:xfrm rot="5400000">
            <a:off x="2396331" y="57944"/>
            <a:ext cx="4351338" cy="78867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1" name="Google Shape;71;p43"/>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43"/>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43"/>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垂直排列标题与&#10;文本" type="vertTitleAndTx">
  <p:cSld name="VERTICAL_TITLE_AND_VERTICAL_TEXT">
    <p:spTree>
      <p:nvGrpSpPr>
        <p:cNvPr id="74" name="Shape 74"/>
        <p:cNvGrpSpPr/>
        <p:nvPr/>
      </p:nvGrpSpPr>
      <p:grpSpPr>
        <a:xfrm>
          <a:off x="0" y="0"/>
          <a:ext cx="0" cy="0"/>
          <a:chOff x="0" y="0"/>
          <a:chExt cx="0" cy="0"/>
        </a:xfrm>
      </p:grpSpPr>
      <p:sp>
        <p:nvSpPr>
          <p:cNvPr id="75" name="Google Shape;75;p44"/>
          <p:cNvSpPr txBox="1"/>
          <p:nvPr>
            <p:ph type="title"/>
          </p:nvPr>
        </p:nvSpPr>
        <p:spPr>
          <a:xfrm rot="5400000">
            <a:off x="4623593" y="2285206"/>
            <a:ext cx="5811838" cy="1971675"/>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44"/>
          <p:cNvSpPr txBox="1"/>
          <p:nvPr>
            <p:ph idx="1" type="body"/>
          </p:nvPr>
        </p:nvSpPr>
        <p:spPr>
          <a:xfrm rot="5400000">
            <a:off x="623093" y="370681"/>
            <a:ext cx="5811838" cy="5800725"/>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7" name="Google Shape;77;p44"/>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44"/>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44"/>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标题和内容" type="obj">
  <p:cSld name="OBJECT">
    <p:spTree>
      <p:nvGrpSpPr>
        <p:cNvPr id="17" name="Shape 17"/>
        <p:cNvGrpSpPr/>
        <p:nvPr/>
      </p:nvGrpSpPr>
      <p:grpSpPr>
        <a:xfrm>
          <a:off x="0" y="0"/>
          <a:ext cx="0" cy="0"/>
          <a:chOff x="0" y="0"/>
          <a:chExt cx="0" cy="0"/>
        </a:xfrm>
      </p:grpSpPr>
      <p:sp>
        <p:nvSpPr>
          <p:cNvPr id="18" name="Google Shape;18;p35"/>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35"/>
          <p:cNvSpPr txBox="1"/>
          <p:nvPr>
            <p:ph idx="1" type="body"/>
          </p:nvPr>
        </p:nvSpPr>
        <p:spPr>
          <a:xfrm>
            <a:off x="628650" y="1825625"/>
            <a:ext cx="78867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0" name="Google Shape;20;p35"/>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35"/>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35"/>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节标题" type="secHead">
  <p:cSld name="SECTION_HEADER">
    <p:spTree>
      <p:nvGrpSpPr>
        <p:cNvPr id="23" name="Shape 23"/>
        <p:cNvGrpSpPr/>
        <p:nvPr/>
      </p:nvGrpSpPr>
      <p:grpSpPr>
        <a:xfrm>
          <a:off x="0" y="0"/>
          <a:ext cx="0" cy="0"/>
          <a:chOff x="0" y="0"/>
          <a:chExt cx="0" cy="0"/>
        </a:xfrm>
      </p:grpSpPr>
      <p:sp>
        <p:nvSpPr>
          <p:cNvPr id="24" name="Google Shape;24;p36"/>
          <p:cNvSpPr txBox="1"/>
          <p:nvPr>
            <p:ph type="title"/>
          </p:nvPr>
        </p:nvSpPr>
        <p:spPr>
          <a:xfrm>
            <a:off x="623888" y="1709739"/>
            <a:ext cx="78867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36"/>
          <p:cNvSpPr txBox="1"/>
          <p:nvPr>
            <p:ph idx="1" type="body"/>
          </p:nvPr>
        </p:nvSpPr>
        <p:spPr>
          <a:xfrm>
            <a:off x="623888" y="4589464"/>
            <a:ext cx="78867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sz="2400">
                <a:solidFill>
                  <a:schemeClr val="dk1"/>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26" name="Google Shape;26;p36"/>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36"/>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36"/>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两栏内容" type="twoObj">
  <p:cSld name="TWO_OBJECTS">
    <p:spTree>
      <p:nvGrpSpPr>
        <p:cNvPr id="29" name="Shape 29"/>
        <p:cNvGrpSpPr/>
        <p:nvPr/>
      </p:nvGrpSpPr>
      <p:grpSpPr>
        <a:xfrm>
          <a:off x="0" y="0"/>
          <a:ext cx="0" cy="0"/>
          <a:chOff x="0" y="0"/>
          <a:chExt cx="0" cy="0"/>
        </a:xfrm>
      </p:grpSpPr>
      <p:sp>
        <p:nvSpPr>
          <p:cNvPr id="30" name="Google Shape;30;p37"/>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37"/>
          <p:cNvSpPr txBox="1"/>
          <p:nvPr>
            <p:ph idx="1" type="body"/>
          </p:nvPr>
        </p:nvSpPr>
        <p:spPr>
          <a:xfrm>
            <a:off x="628650" y="1825625"/>
            <a:ext cx="38862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2" name="Google Shape;32;p37"/>
          <p:cNvSpPr txBox="1"/>
          <p:nvPr>
            <p:ph idx="2" type="body"/>
          </p:nvPr>
        </p:nvSpPr>
        <p:spPr>
          <a:xfrm>
            <a:off x="4629150" y="1825625"/>
            <a:ext cx="38862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3" name="Google Shape;33;p37"/>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37"/>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37"/>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比较" type="twoTxTwoObj">
  <p:cSld name="TWO_OBJECTS_WITH_TEXT">
    <p:spTree>
      <p:nvGrpSpPr>
        <p:cNvPr id="36" name="Shape 36"/>
        <p:cNvGrpSpPr/>
        <p:nvPr/>
      </p:nvGrpSpPr>
      <p:grpSpPr>
        <a:xfrm>
          <a:off x="0" y="0"/>
          <a:ext cx="0" cy="0"/>
          <a:chOff x="0" y="0"/>
          <a:chExt cx="0" cy="0"/>
        </a:xfrm>
      </p:grpSpPr>
      <p:sp>
        <p:nvSpPr>
          <p:cNvPr id="37" name="Google Shape;37;p38"/>
          <p:cNvSpPr txBox="1"/>
          <p:nvPr>
            <p:ph type="title"/>
          </p:nvPr>
        </p:nvSpPr>
        <p:spPr>
          <a:xfrm>
            <a:off x="629841"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38"/>
          <p:cNvSpPr txBox="1"/>
          <p:nvPr>
            <p:ph idx="1" type="body"/>
          </p:nvPr>
        </p:nvSpPr>
        <p:spPr>
          <a:xfrm>
            <a:off x="629842" y="1681163"/>
            <a:ext cx="3868340"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9" name="Google Shape;39;p38"/>
          <p:cNvSpPr txBox="1"/>
          <p:nvPr>
            <p:ph idx="2" type="body"/>
          </p:nvPr>
        </p:nvSpPr>
        <p:spPr>
          <a:xfrm>
            <a:off x="629842" y="2505075"/>
            <a:ext cx="3868340"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0" name="Google Shape;40;p38"/>
          <p:cNvSpPr txBox="1"/>
          <p:nvPr>
            <p:ph idx="3" type="body"/>
          </p:nvPr>
        </p:nvSpPr>
        <p:spPr>
          <a:xfrm>
            <a:off x="4629150" y="1681163"/>
            <a:ext cx="3887391"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1" name="Google Shape;41;p38"/>
          <p:cNvSpPr txBox="1"/>
          <p:nvPr>
            <p:ph idx="4" type="body"/>
          </p:nvPr>
        </p:nvSpPr>
        <p:spPr>
          <a:xfrm>
            <a:off x="4629150" y="2505075"/>
            <a:ext cx="3887391"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2" name="Google Shape;42;p38"/>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38"/>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38"/>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仅标题" type="titleOnly">
  <p:cSld name="TITLE_ONLY">
    <p:spTree>
      <p:nvGrpSpPr>
        <p:cNvPr id="45" name="Shape 45"/>
        <p:cNvGrpSpPr/>
        <p:nvPr/>
      </p:nvGrpSpPr>
      <p:grpSpPr>
        <a:xfrm>
          <a:off x="0" y="0"/>
          <a:ext cx="0" cy="0"/>
          <a:chOff x="0" y="0"/>
          <a:chExt cx="0" cy="0"/>
        </a:xfrm>
      </p:grpSpPr>
      <p:sp>
        <p:nvSpPr>
          <p:cNvPr id="46" name="Google Shape;46;p39"/>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39"/>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39"/>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39"/>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空白" type="blank">
  <p:cSld name="BLANK">
    <p:spTree>
      <p:nvGrpSpPr>
        <p:cNvPr id="50" name="Shape 50"/>
        <p:cNvGrpSpPr/>
        <p:nvPr/>
      </p:nvGrpSpPr>
      <p:grpSpPr>
        <a:xfrm>
          <a:off x="0" y="0"/>
          <a:ext cx="0" cy="0"/>
          <a:chOff x="0" y="0"/>
          <a:chExt cx="0" cy="0"/>
        </a:xfrm>
      </p:grpSpPr>
      <p:sp>
        <p:nvSpPr>
          <p:cNvPr id="51" name="Google Shape;51;p40"/>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40"/>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40"/>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内容与标题" type="objTx">
  <p:cSld name="OBJECT_WITH_CAPTION_TEXT">
    <p:spTree>
      <p:nvGrpSpPr>
        <p:cNvPr id="54" name="Shape 54"/>
        <p:cNvGrpSpPr/>
        <p:nvPr/>
      </p:nvGrpSpPr>
      <p:grpSpPr>
        <a:xfrm>
          <a:off x="0" y="0"/>
          <a:ext cx="0" cy="0"/>
          <a:chOff x="0" y="0"/>
          <a:chExt cx="0" cy="0"/>
        </a:xfrm>
      </p:grpSpPr>
      <p:sp>
        <p:nvSpPr>
          <p:cNvPr id="55" name="Google Shape;55;p41"/>
          <p:cNvSpPr txBox="1"/>
          <p:nvPr>
            <p:ph type="title"/>
          </p:nvPr>
        </p:nvSpPr>
        <p:spPr>
          <a:xfrm>
            <a:off x="629841" y="457200"/>
            <a:ext cx="2949178"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41"/>
          <p:cNvSpPr txBox="1"/>
          <p:nvPr>
            <p:ph idx="1" type="body"/>
          </p:nvPr>
        </p:nvSpPr>
        <p:spPr>
          <a:xfrm>
            <a:off x="3887391" y="987426"/>
            <a:ext cx="462915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7" name="Google Shape;57;p41"/>
          <p:cNvSpPr txBox="1"/>
          <p:nvPr>
            <p:ph idx="2" type="body"/>
          </p:nvPr>
        </p:nvSpPr>
        <p:spPr>
          <a:xfrm>
            <a:off x="629841" y="2057400"/>
            <a:ext cx="2949178"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58" name="Google Shape;58;p41"/>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41"/>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41"/>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图片与标题" type="picTx">
  <p:cSld name="PICTURE_WITH_CAPTION_TEXT">
    <p:spTree>
      <p:nvGrpSpPr>
        <p:cNvPr id="61" name="Shape 61"/>
        <p:cNvGrpSpPr/>
        <p:nvPr/>
      </p:nvGrpSpPr>
      <p:grpSpPr>
        <a:xfrm>
          <a:off x="0" y="0"/>
          <a:ext cx="0" cy="0"/>
          <a:chOff x="0" y="0"/>
          <a:chExt cx="0" cy="0"/>
        </a:xfrm>
      </p:grpSpPr>
      <p:sp>
        <p:nvSpPr>
          <p:cNvPr id="62" name="Google Shape;62;p42"/>
          <p:cNvSpPr txBox="1"/>
          <p:nvPr>
            <p:ph type="title"/>
          </p:nvPr>
        </p:nvSpPr>
        <p:spPr>
          <a:xfrm>
            <a:off x="629841" y="457200"/>
            <a:ext cx="2949178"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42"/>
          <p:cNvSpPr/>
          <p:nvPr>
            <p:ph idx="2" type="pic"/>
          </p:nvPr>
        </p:nvSpPr>
        <p:spPr>
          <a:xfrm>
            <a:off x="3887391" y="987426"/>
            <a:ext cx="4629150" cy="4873625"/>
          </a:xfrm>
          <a:prstGeom prst="rect">
            <a:avLst/>
          </a:prstGeom>
          <a:noFill/>
          <a:ln>
            <a:noFill/>
          </a:ln>
        </p:spPr>
        <p:txBody>
          <a:bodyPr anchorCtr="0" anchor="t" bIns="45700" lIns="91425" spcFirstLastPara="1" rIns="91425" wrap="square" tIns="45700">
            <a:normAutofit/>
          </a:bodyPr>
          <a:lstStyle>
            <a:lvl1pPr lvl="0" marR="0" rtl="0" algn="l">
              <a:lnSpc>
                <a:spcPct val="90000"/>
              </a:lnSpc>
              <a:spcBef>
                <a:spcPts val="1000"/>
              </a:spcBef>
              <a:spcAft>
                <a:spcPts val="0"/>
              </a:spcAft>
              <a:buClr>
                <a:schemeClr val="dk1"/>
              </a:buClr>
              <a:buSzPts val="3200"/>
              <a:buFont typeface="Arial"/>
              <a:buNone/>
              <a:defRPr b="0" i="0" sz="3200" u="none" cap="none" strike="noStrike">
                <a:solidFill>
                  <a:schemeClr val="dk1"/>
                </a:solidFill>
                <a:latin typeface="Calibri"/>
                <a:ea typeface="Calibri"/>
                <a:cs typeface="Calibri"/>
                <a:sym typeface="Calibri"/>
              </a:defRPr>
            </a:lvl1pPr>
            <a:lvl2pPr lvl="1" marR="0" rtl="0" algn="l">
              <a:lnSpc>
                <a:spcPct val="90000"/>
              </a:lnSpc>
              <a:spcBef>
                <a:spcPts val="50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2pPr>
            <a:lvl3pPr lvl="2" marR="0" rtl="0" algn="l">
              <a:lnSpc>
                <a:spcPct val="90000"/>
              </a:lnSpc>
              <a:spcBef>
                <a:spcPts val="50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3pPr>
            <a:lvl4pPr lvl="3"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4pPr>
            <a:lvl5pPr lvl="4"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5pPr>
            <a:lvl6pPr lvl="5"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6pPr>
            <a:lvl7pPr lvl="6"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7pPr>
            <a:lvl8pPr lvl="7"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8pPr>
            <a:lvl9pPr lvl="8"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9pPr>
          </a:lstStyle>
          <a:p/>
        </p:txBody>
      </p:sp>
      <p:sp>
        <p:nvSpPr>
          <p:cNvPr id="64" name="Google Shape;64;p42"/>
          <p:cNvSpPr txBox="1"/>
          <p:nvPr>
            <p:ph idx="1" type="body"/>
          </p:nvPr>
        </p:nvSpPr>
        <p:spPr>
          <a:xfrm>
            <a:off x="629841" y="2057400"/>
            <a:ext cx="2949178"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5" name="Google Shape;65;p42"/>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42"/>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42"/>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5" name="Shape 5"/>
        <p:cNvGrpSpPr/>
        <p:nvPr/>
      </p:nvGrpSpPr>
      <p:grpSpPr>
        <a:xfrm>
          <a:off x="0" y="0"/>
          <a:ext cx="0" cy="0"/>
          <a:chOff x="0" y="0"/>
          <a:chExt cx="0" cy="0"/>
        </a:xfrm>
      </p:grpSpPr>
      <p:sp>
        <p:nvSpPr>
          <p:cNvPr id="6" name="Google Shape;6;p33"/>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33"/>
          <p:cNvSpPr txBox="1"/>
          <p:nvPr>
            <p:ph idx="1" type="body"/>
          </p:nvPr>
        </p:nvSpPr>
        <p:spPr>
          <a:xfrm>
            <a:off x="628650" y="1825625"/>
            <a:ext cx="78867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 name="Google Shape;8;p33"/>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33"/>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33"/>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E75B5"/>
        </a:solidFill>
      </p:bgPr>
    </p:bg>
    <p:spTree>
      <p:nvGrpSpPr>
        <p:cNvPr id="83" name="Shape 83"/>
        <p:cNvGrpSpPr/>
        <p:nvPr/>
      </p:nvGrpSpPr>
      <p:grpSpPr>
        <a:xfrm>
          <a:off x="0" y="0"/>
          <a:ext cx="0" cy="0"/>
          <a:chOff x="0" y="0"/>
          <a:chExt cx="0" cy="0"/>
        </a:xfrm>
      </p:grpSpPr>
      <p:sp>
        <p:nvSpPr>
          <p:cNvPr id="84" name="Google Shape;84;p10"/>
          <p:cNvSpPr txBox="1"/>
          <p:nvPr>
            <p:ph type="ctrTitle"/>
          </p:nvPr>
        </p:nvSpPr>
        <p:spPr>
          <a:xfrm>
            <a:off x="133004" y="681644"/>
            <a:ext cx="8894617" cy="3574472"/>
          </a:xfrm>
          <a:prstGeom prst="rect">
            <a:avLst/>
          </a:prstGeom>
          <a:noFill/>
          <a:ln>
            <a:noFill/>
          </a:ln>
        </p:spPr>
        <p:txBody>
          <a:bodyPr anchorCtr="0" anchor="b" bIns="45700" lIns="91425" spcFirstLastPara="1" rIns="91425" wrap="square" tIns="45700">
            <a:normAutofit/>
          </a:bodyPr>
          <a:lstStyle/>
          <a:p>
            <a:pPr indent="0" lvl="0" marL="0" rtl="0" algn="ctr">
              <a:lnSpc>
                <a:spcPct val="90000"/>
              </a:lnSpc>
              <a:spcBef>
                <a:spcPts val="0"/>
              </a:spcBef>
              <a:spcAft>
                <a:spcPts val="0"/>
              </a:spcAft>
              <a:buClr>
                <a:srgbClr val="FFFF00"/>
              </a:buClr>
              <a:buSzPts val="6000"/>
              <a:buFont typeface="Microsoft Yahei"/>
              <a:buNone/>
            </a:pPr>
            <a:r>
              <a:rPr b="1" lang="en-US">
                <a:solidFill>
                  <a:srgbClr val="FFFF00"/>
                </a:solidFill>
                <a:latin typeface="Microsoft Yahei"/>
                <a:ea typeface="Microsoft Yahei"/>
                <a:cs typeface="Microsoft Yahei"/>
                <a:sym typeface="Microsoft Yahei"/>
              </a:rPr>
              <a:t>蒙神保守的羊</a:t>
            </a:r>
            <a:br>
              <a:rPr b="1" lang="en-US">
                <a:solidFill>
                  <a:srgbClr val="FFFF00"/>
                </a:solidFill>
                <a:latin typeface="Microsoft Yahei"/>
                <a:ea typeface="Microsoft Yahei"/>
                <a:cs typeface="Microsoft Yahei"/>
                <a:sym typeface="Microsoft Yahei"/>
              </a:rPr>
            </a:br>
            <a:r>
              <a:rPr b="1" lang="en-US">
                <a:solidFill>
                  <a:schemeClr val="lt1"/>
                </a:solidFill>
                <a:latin typeface="Microsoft Yahei"/>
                <a:ea typeface="Microsoft Yahei"/>
                <a:cs typeface="Microsoft Yahei"/>
                <a:sym typeface="Microsoft Yahei"/>
              </a:rPr>
              <a:t>Preservation of God’s Sheep</a:t>
            </a:r>
            <a:endParaRPr b="1">
              <a:solidFill>
                <a:schemeClr val="lt1"/>
              </a:solidFill>
            </a:endParaRPr>
          </a:p>
        </p:txBody>
      </p:sp>
      <p:sp>
        <p:nvSpPr>
          <p:cNvPr id="85" name="Google Shape;85;p10"/>
          <p:cNvSpPr txBox="1"/>
          <p:nvPr>
            <p:ph idx="1" type="subTitle"/>
          </p:nvPr>
        </p:nvSpPr>
        <p:spPr>
          <a:xfrm>
            <a:off x="983511" y="5202238"/>
            <a:ext cx="6858000" cy="1655762"/>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lt1"/>
              </a:buClr>
              <a:buSzPts val="2400"/>
              <a:buNone/>
            </a:pPr>
            <a:r>
              <a:rPr b="1" lang="en-US">
                <a:solidFill>
                  <a:schemeClr val="lt1"/>
                </a:solidFill>
              </a:rPr>
              <a:t>Boise Chinese Christian Church </a:t>
            </a:r>
            <a:endParaRPr/>
          </a:p>
          <a:p>
            <a:pPr indent="0" lvl="0" marL="0" rtl="0" algn="ctr">
              <a:lnSpc>
                <a:spcPct val="90000"/>
              </a:lnSpc>
              <a:spcBef>
                <a:spcPts val="1000"/>
              </a:spcBef>
              <a:spcAft>
                <a:spcPts val="0"/>
              </a:spcAft>
              <a:buClr>
                <a:schemeClr val="lt1"/>
              </a:buClr>
              <a:buSzPts val="2400"/>
              <a:buNone/>
            </a:pPr>
            <a:r>
              <a:rPr b="1" lang="en-US">
                <a:solidFill>
                  <a:schemeClr val="lt1"/>
                </a:solidFill>
              </a:rPr>
              <a:t>06/06/2021</a:t>
            </a:r>
            <a:endParaRPr b="1">
              <a:solidFill>
                <a:schemeClr val="lt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9" name="Shape 129"/>
        <p:cNvGrpSpPr/>
        <p:nvPr/>
      </p:nvGrpSpPr>
      <p:grpSpPr>
        <a:xfrm>
          <a:off x="0" y="0"/>
          <a:ext cx="0" cy="0"/>
          <a:chOff x="0" y="0"/>
          <a:chExt cx="0" cy="0"/>
        </a:xfrm>
      </p:grpSpPr>
      <p:sp>
        <p:nvSpPr>
          <p:cNvPr id="130" name="Google Shape;130;p19"/>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約翰福音 John 6:39】</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latin typeface="Microsoft Yahei"/>
                <a:ea typeface="Microsoft Yahei"/>
                <a:cs typeface="Microsoft Yahei"/>
                <a:sym typeface="Microsoft Yahei"/>
              </a:rPr>
              <a:t>差我來者的意思就是：祂所賜給我的，叫我一個也不失落，在末日却叫他復活。</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This is the will of the Father who sent Me, that of all He has given Me I should lose nothing, but should raise it up at the last day.</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 name="Shape 134"/>
        <p:cNvGrpSpPr/>
        <p:nvPr/>
      </p:nvGrpSpPr>
      <p:grpSpPr>
        <a:xfrm>
          <a:off x="0" y="0"/>
          <a:ext cx="0" cy="0"/>
          <a:chOff x="0" y="0"/>
          <a:chExt cx="0" cy="0"/>
        </a:xfrm>
      </p:grpSpPr>
      <p:sp>
        <p:nvSpPr>
          <p:cNvPr id="135" name="Google Shape;135;p20"/>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帖撒羅列迦後書 2 Thessalonians3:3】</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但主是信實的，要堅固你們，保護你們脫離那惡者（或作“脫離凶惡”）。</a:t>
            </a:r>
            <a:endParaRPr b="1" sz="3600">
              <a:solidFill>
                <a:srgbClr val="FFFF00"/>
              </a:solidFill>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But the Lord is faithful, who will establish you and guard you from the evil one.</a:t>
            </a:r>
            <a:endParaRPr b="1" sz="3600">
              <a:solidFill>
                <a:schemeClr val="lt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p21"/>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希伯來書 Hebrews 7:25】</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latin typeface="Microsoft Yahei"/>
                <a:ea typeface="Microsoft Yahei"/>
                <a:cs typeface="Microsoft Yahei"/>
                <a:sym typeface="Microsoft Yahei"/>
              </a:rPr>
              <a:t>凡靠著祂進到　神面前的人，祂都能拯救到底，因爲祂是長遠活著，替他們祈求。</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Therefore He is also able to save to the uttermost those who come to God through Him, since He always lives to make intercession for them.</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4" name="Shape 144"/>
        <p:cNvGrpSpPr/>
        <p:nvPr/>
      </p:nvGrpSpPr>
      <p:grpSpPr>
        <a:xfrm>
          <a:off x="0" y="0"/>
          <a:ext cx="0" cy="0"/>
          <a:chOff x="0" y="0"/>
          <a:chExt cx="0" cy="0"/>
        </a:xfrm>
      </p:grpSpPr>
      <p:sp>
        <p:nvSpPr>
          <p:cNvPr id="145" name="Google Shape;145;p22"/>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rgbClr val="FFFF00"/>
                </a:solidFill>
              </a:rPr>
              <a:t>威斯敏斯德信條 </a:t>
            </a:r>
            <a:r>
              <a:rPr b="1" lang="en-US" sz="3600" u="sng">
                <a:solidFill>
                  <a:schemeClr val="lt1"/>
                </a:solidFill>
              </a:rPr>
              <a:t>The Westminster Confession of Faith Chapter XVII</a:t>
            </a:r>
            <a:r>
              <a:rPr b="1" lang="en-US" sz="3600" u="sng">
                <a:solidFill>
                  <a:schemeClr val="lt1"/>
                </a:solidFill>
                <a:latin typeface="Microsoft Yahei"/>
                <a:ea typeface="Microsoft Yahei"/>
                <a:cs typeface="Microsoft Yahei"/>
                <a:sym typeface="Microsoft Yahei"/>
              </a:rPr>
              <a:t>》</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latin typeface="Microsoft Yahei"/>
                <a:ea typeface="Microsoft Yahei"/>
                <a:cs typeface="Microsoft Yahei"/>
                <a:sym typeface="Microsoft Yahei"/>
              </a:rPr>
              <a:t>凡蒙上帝在祂愛子裏所接納幷由祂的靈有效地選召成聖的人，既不能完全也不能最終從恩典的地位墮落；反而堅守到底，永遠得救。</a:t>
            </a:r>
            <a:endParaRPr b="1" sz="3600">
              <a:solidFill>
                <a:srgbClr val="FFFF00"/>
              </a:solidFill>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They, whom God hath accepted in His Beloved, effectually called, and sanctified by His Spirit, can neither totally, nor finally, fall away from the state of grace: but shall certainly persevere therein to the end, and be eternally saved.</a:t>
            </a:r>
            <a:endParaRPr b="1" sz="3600">
              <a:solidFill>
                <a:schemeClr val="lt1"/>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9" name="Shape 149"/>
        <p:cNvGrpSpPr/>
        <p:nvPr/>
      </p:nvGrpSpPr>
      <p:grpSpPr>
        <a:xfrm>
          <a:off x="0" y="0"/>
          <a:ext cx="0" cy="0"/>
          <a:chOff x="0" y="0"/>
          <a:chExt cx="0" cy="0"/>
        </a:xfrm>
      </p:grpSpPr>
      <p:sp>
        <p:nvSpPr>
          <p:cNvPr id="150" name="Google Shape;150;p23"/>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rgbClr val="FFFF00"/>
                </a:solidFill>
              </a:rPr>
              <a:t>威斯敏斯德信條 </a:t>
            </a:r>
            <a:r>
              <a:rPr b="1" lang="en-US" sz="3600" u="sng">
                <a:solidFill>
                  <a:schemeClr val="lt1"/>
                </a:solidFill>
              </a:rPr>
              <a:t>The Westminster Confession of Faith Chapter XVII</a:t>
            </a:r>
            <a:r>
              <a:rPr b="1" lang="en-US" sz="3600" u="sng">
                <a:solidFill>
                  <a:schemeClr val="lt1"/>
                </a:solidFill>
                <a:latin typeface="Microsoft Yahei"/>
                <a:ea typeface="Microsoft Yahei"/>
                <a:cs typeface="Microsoft Yahei"/>
                <a:sym typeface="Microsoft Yahei"/>
              </a:rPr>
              <a:t>》</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latin typeface="Microsoft Yahei"/>
                <a:ea typeface="Microsoft Yahei"/>
                <a:cs typeface="Microsoft Yahei"/>
                <a:sym typeface="Microsoft Yahei"/>
              </a:rPr>
              <a:t>聖徒的這種堅守，幷非依賴他們自己的自由意志，乃是依賴那從父上帝白白和不變的愛所發出的揀選之命的不變性，耶穌基督的功德和代求約，聖靈的同在</a:t>
            </a:r>
            <a:endParaRPr b="1" sz="3400">
              <a:solidFill>
                <a:srgbClr val="FFFF00"/>
              </a:solidFill>
            </a:endParaRPr>
          </a:p>
          <a:p>
            <a:pPr indent="0" lvl="0" marL="0" rtl="0" algn="l">
              <a:lnSpc>
                <a:spcPct val="100000"/>
              </a:lnSpc>
              <a:spcBef>
                <a:spcPts val="1000"/>
              </a:spcBef>
              <a:spcAft>
                <a:spcPts val="0"/>
              </a:spcAft>
              <a:buClr>
                <a:schemeClr val="lt1"/>
              </a:buClr>
              <a:buSzPts val="3300"/>
              <a:buNone/>
            </a:pPr>
            <a:r>
              <a:rPr b="1" lang="en-US" sz="3300">
                <a:solidFill>
                  <a:schemeClr val="lt1"/>
                </a:solidFill>
              </a:rPr>
              <a:t>This perseverance of the saints depends not upon their own free will, but upon the immutability of the decree of election, flowing from the free and unchangeable love of God the Father; upon the efficacy of the merit and intercession of Jesus Christ; the abiding of the Spirit,</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4" name="Shape 154"/>
        <p:cNvGrpSpPr/>
        <p:nvPr/>
      </p:nvGrpSpPr>
      <p:grpSpPr>
        <a:xfrm>
          <a:off x="0" y="0"/>
          <a:ext cx="0" cy="0"/>
          <a:chOff x="0" y="0"/>
          <a:chExt cx="0" cy="0"/>
        </a:xfrm>
      </p:grpSpPr>
      <p:sp>
        <p:nvSpPr>
          <p:cNvPr id="155" name="Google Shape;155;p24"/>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rgbClr val="FFFF00"/>
                </a:solidFill>
              </a:rPr>
              <a:t>威斯敏斯德信條 </a:t>
            </a:r>
            <a:r>
              <a:rPr b="1" lang="en-US" sz="3600" u="sng">
                <a:solidFill>
                  <a:schemeClr val="lt1"/>
                </a:solidFill>
              </a:rPr>
              <a:t>The Westminster Confession of Faith Chapter XVII</a:t>
            </a:r>
            <a:r>
              <a:rPr b="1" lang="en-US" sz="3600" u="sng">
                <a:solidFill>
                  <a:schemeClr val="lt1"/>
                </a:solidFill>
                <a:latin typeface="Microsoft Yahei"/>
                <a:ea typeface="Microsoft Yahei"/>
                <a:cs typeface="Microsoft Yahei"/>
                <a:sym typeface="Microsoft Yahei"/>
              </a:rPr>
              <a:t>》</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latin typeface="Microsoft Yahei"/>
                <a:ea typeface="Microsoft Yahei"/>
                <a:cs typeface="Microsoft Yahei"/>
                <a:sym typeface="Microsoft Yahei"/>
              </a:rPr>
              <a:t>和上帝的種子在他們裏面，以及恩典之約的性質。堅守的確定性和無謬性就是由此而生。</a:t>
            </a:r>
            <a:endParaRPr b="1" sz="3600">
              <a:solidFill>
                <a:srgbClr val="FFFF00"/>
              </a:solidFill>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and of the seed of God within them; and the nature of the covenant of grace: from all which ariseth also the certainty and infallibility thereof.</a:t>
            </a:r>
            <a:endParaRPr b="1" sz="3600">
              <a:solidFill>
                <a:schemeClr val="lt1"/>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9" name="Shape 159"/>
        <p:cNvGrpSpPr/>
        <p:nvPr/>
      </p:nvGrpSpPr>
      <p:grpSpPr>
        <a:xfrm>
          <a:off x="0" y="0"/>
          <a:ext cx="0" cy="0"/>
          <a:chOff x="0" y="0"/>
          <a:chExt cx="0" cy="0"/>
        </a:xfrm>
      </p:grpSpPr>
      <p:sp>
        <p:nvSpPr>
          <p:cNvPr id="160" name="Google Shape;160;p25"/>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哥林多前書 1 Corinthians 15:10】</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latin typeface="Microsoft Yahei"/>
                <a:ea typeface="Microsoft Yahei"/>
                <a:cs typeface="Microsoft Yahei"/>
                <a:sym typeface="Microsoft Yahei"/>
              </a:rPr>
              <a:t>然而我今日成了何等人，是蒙　神的恩才成的；幷且祂所賜我的恩不是徒然的。我比衆使徒格外勞苦，這原不是我，乃是　神的恩與我同在。</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But by the grace of God I am what I am, and His grace toward me was not in vain; but I labored more abundantly than they all, yet not I, but the grace of God which was with me.</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4" name="Shape 164"/>
        <p:cNvGrpSpPr/>
        <p:nvPr/>
      </p:nvGrpSpPr>
      <p:grpSpPr>
        <a:xfrm>
          <a:off x="0" y="0"/>
          <a:ext cx="0" cy="0"/>
          <a:chOff x="0" y="0"/>
          <a:chExt cx="0" cy="0"/>
        </a:xfrm>
      </p:grpSpPr>
      <p:sp>
        <p:nvSpPr>
          <p:cNvPr id="165" name="Google Shape;165;p26"/>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馬太福音 Matthew 7:22-23】</a:t>
            </a:r>
            <a:endParaRPr/>
          </a:p>
          <a:p>
            <a:pPr indent="0" lvl="0" marL="0" rtl="0" algn="l">
              <a:lnSpc>
                <a:spcPct val="114000"/>
              </a:lnSpc>
              <a:spcBef>
                <a:spcPts val="1000"/>
              </a:spcBef>
              <a:spcAft>
                <a:spcPts val="0"/>
              </a:spcAft>
              <a:buClr>
                <a:srgbClr val="FFFF00"/>
              </a:buClr>
              <a:buSzPts val="3400"/>
              <a:buNone/>
            </a:pPr>
            <a:r>
              <a:rPr b="1" lang="en-US" sz="3400">
                <a:solidFill>
                  <a:srgbClr val="FFFF00"/>
                </a:solidFill>
              </a:rPr>
              <a:t>22 當那日，必有許多人對我說：‘主啊，主啊，我們不是奉你的名傳道，奉你的名趕鬼，奉你的名行許多异能嗎？’</a:t>
            </a:r>
            <a:r>
              <a:rPr b="1" lang="en-US" sz="3200">
                <a:solidFill>
                  <a:schemeClr val="lt1"/>
                </a:solidFill>
              </a:rPr>
              <a:t>Many will say to Me in that day, ‘Lord, Lord, have we not prophesied in Your name, cast out demons in Your name, and done many wonders in Your name?’</a:t>
            </a:r>
            <a:endParaRPr/>
          </a:p>
          <a:p>
            <a:pPr indent="0" lvl="0" marL="0" rtl="0" algn="l">
              <a:lnSpc>
                <a:spcPct val="114000"/>
              </a:lnSpc>
              <a:spcBef>
                <a:spcPts val="1000"/>
              </a:spcBef>
              <a:spcAft>
                <a:spcPts val="0"/>
              </a:spcAft>
              <a:buClr>
                <a:srgbClr val="FFFF00"/>
              </a:buClr>
              <a:buSzPts val="3400"/>
              <a:buNone/>
            </a:pPr>
            <a:r>
              <a:rPr b="1" lang="en-US" sz="3400">
                <a:solidFill>
                  <a:srgbClr val="FFFF00"/>
                </a:solidFill>
              </a:rPr>
              <a:t>23 我就明明地告訴他們說：‘我從來不認識你們，你們這些作惡的人，離開我去吧！’”</a:t>
            </a:r>
            <a:endParaRPr/>
          </a:p>
          <a:p>
            <a:pPr indent="0" lvl="0" marL="0" rtl="0" algn="l">
              <a:lnSpc>
                <a:spcPct val="114000"/>
              </a:lnSpc>
              <a:spcBef>
                <a:spcPts val="1000"/>
              </a:spcBef>
              <a:spcAft>
                <a:spcPts val="0"/>
              </a:spcAft>
              <a:buClr>
                <a:schemeClr val="lt1"/>
              </a:buClr>
              <a:buSzPts val="3200"/>
              <a:buNone/>
            </a:pPr>
            <a:r>
              <a:rPr b="1" lang="en-US" sz="3200">
                <a:solidFill>
                  <a:schemeClr val="lt1"/>
                </a:solidFill>
              </a:rPr>
              <a:t>And then I will declare to them, ‘I never knew you; depart from Me, you who practice lawlessness!’</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9" name="Shape 169"/>
        <p:cNvGrpSpPr/>
        <p:nvPr/>
      </p:nvGrpSpPr>
      <p:grpSpPr>
        <a:xfrm>
          <a:off x="0" y="0"/>
          <a:ext cx="0" cy="0"/>
          <a:chOff x="0" y="0"/>
          <a:chExt cx="0" cy="0"/>
        </a:xfrm>
      </p:grpSpPr>
      <p:sp>
        <p:nvSpPr>
          <p:cNvPr id="170" name="Google Shape;170;p27"/>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約翰一書 1 John 2:19】</a:t>
            </a:r>
            <a:endParaRPr/>
          </a:p>
          <a:p>
            <a:pPr indent="0" lvl="0" marL="0" rtl="0" algn="l">
              <a:lnSpc>
                <a:spcPct val="114000"/>
              </a:lnSpc>
              <a:spcBef>
                <a:spcPts val="1000"/>
              </a:spcBef>
              <a:spcAft>
                <a:spcPts val="0"/>
              </a:spcAft>
              <a:buClr>
                <a:srgbClr val="FFFF00"/>
              </a:buClr>
              <a:buSzPts val="3400"/>
              <a:buNone/>
            </a:pPr>
            <a:r>
              <a:rPr b="1" lang="en-US" sz="3400">
                <a:solidFill>
                  <a:srgbClr val="FFFF00"/>
                </a:solidFill>
                <a:latin typeface="Microsoft Yahei"/>
                <a:ea typeface="Microsoft Yahei"/>
                <a:cs typeface="Microsoft Yahei"/>
                <a:sym typeface="Microsoft Yahei"/>
              </a:rPr>
              <a:t>他們從我們中間出去，却不是屬我們的；若是屬我們的，就必仍舊與我們同在；他們出去，顯明都不是屬我們的。</a:t>
            </a:r>
            <a:endParaRPr/>
          </a:p>
          <a:p>
            <a:pPr indent="0" lvl="0" marL="0" rtl="0" algn="l">
              <a:lnSpc>
                <a:spcPct val="114000"/>
              </a:lnSpc>
              <a:spcBef>
                <a:spcPts val="1000"/>
              </a:spcBef>
              <a:spcAft>
                <a:spcPts val="0"/>
              </a:spcAft>
              <a:buClr>
                <a:schemeClr val="lt1"/>
              </a:buClr>
              <a:buSzPts val="3400"/>
              <a:buNone/>
            </a:pPr>
            <a:r>
              <a:rPr b="1" lang="en-US" sz="3400">
                <a:solidFill>
                  <a:schemeClr val="lt1"/>
                </a:solidFill>
              </a:rPr>
              <a:t>They went out from us, but they were not of us; for if they had been of us, they would have continued with us; but they went out that they might be made manifest, that none of them were of us.</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sp>
        <p:nvSpPr>
          <p:cNvPr id="90" name="Google Shape;90;p11"/>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約翰福音 John 10:27-30】</a:t>
            </a:r>
            <a:endParaRPr/>
          </a:p>
          <a:p>
            <a:pPr indent="0" lvl="0" marL="0" rtl="0" algn="l">
              <a:lnSpc>
                <a:spcPct val="112000"/>
              </a:lnSpc>
              <a:spcBef>
                <a:spcPts val="1000"/>
              </a:spcBef>
              <a:spcAft>
                <a:spcPts val="0"/>
              </a:spcAft>
              <a:buClr>
                <a:srgbClr val="FFFF00"/>
              </a:buClr>
              <a:buSzPts val="3600"/>
              <a:buNone/>
            </a:pPr>
            <a:r>
              <a:rPr b="1" lang="en-US" sz="3600">
                <a:solidFill>
                  <a:srgbClr val="FFFF00"/>
                </a:solidFill>
              </a:rPr>
              <a:t>27 </a:t>
            </a:r>
            <a:r>
              <a:rPr b="1" lang="en-US" sz="3600">
                <a:solidFill>
                  <a:srgbClr val="FFFF00"/>
                </a:solidFill>
                <a:latin typeface="Microsoft Yahei"/>
                <a:ea typeface="Microsoft Yahei"/>
                <a:cs typeface="Microsoft Yahei"/>
                <a:sym typeface="Microsoft Yahei"/>
              </a:rPr>
              <a:t>我的羊聽我的聲音，我也認識他們，他們也跟著我。</a:t>
            </a:r>
            <a:endParaRPr/>
          </a:p>
          <a:p>
            <a:pPr indent="0" lvl="0" marL="0" rtl="0" algn="l">
              <a:lnSpc>
                <a:spcPct val="112000"/>
              </a:lnSpc>
              <a:spcBef>
                <a:spcPts val="1000"/>
              </a:spcBef>
              <a:spcAft>
                <a:spcPts val="0"/>
              </a:spcAft>
              <a:buClr>
                <a:schemeClr val="lt1"/>
              </a:buClr>
              <a:buSzPts val="3600"/>
              <a:buNone/>
            </a:pPr>
            <a:r>
              <a:rPr b="1" lang="en-US" sz="3600">
                <a:solidFill>
                  <a:schemeClr val="lt1"/>
                </a:solidFill>
              </a:rPr>
              <a:t>My sheep hear My voice, and I know them, and they follow Me.</a:t>
            </a:r>
            <a:endParaRPr/>
          </a:p>
          <a:p>
            <a:pPr indent="0" lvl="0" marL="0" rtl="0" algn="l">
              <a:lnSpc>
                <a:spcPct val="112000"/>
              </a:lnSpc>
              <a:spcBef>
                <a:spcPts val="1000"/>
              </a:spcBef>
              <a:spcAft>
                <a:spcPts val="0"/>
              </a:spcAft>
              <a:buClr>
                <a:srgbClr val="FFFF00"/>
              </a:buClr>
              <a:buSzPts val="3600"/>
              <a:buNone/>
            </a:pPr>
            <a:r>
              <a:rPr b="1" lang="en-US" sz="3600">
                <a:solidFill>
                  <a:srgbClr val="FFFF00"/>
                </a:solidFill>
              </a:rPr>
              <a:t>28 </a:t>
            </a:r>
            <a:r>
              <a:rPr b="1" lang="en-US" sz="3600">
                <a:solidFill>
                  <a:srgbClr val="FFFF00"/>
                </a:solidFill>
                <a:latin typeface="Microsoft Yahei"/>
                <a:ea typeface="Microsoft Yahei"/>
                <a:cs typeface="Microsoft Yahei"/>
                <a:sym typeface="Microsoft Yahei"/>
              </a:rPr>
              <a:t>我又賜給他們永生，他們永不滅亡，誰也不能從我手裏把他們奪去。</a:t>
            </a:r>
            <a:endParaRPr/>
          </a:p>
          <a:p>
            <a:pPr indent="0" lvl="0" marL="0" rtl="0" algn="l">
              <a:lnSpc>
                <a:spcPct val="112000"/>
              </a:lnSpc>
              <a:spcBef>
                <a:spcPts val="1000"/>
              </a:spcBef>
              <a:spcAft>
                <a:spcPts val="0"/>
              </a:spcAft>
              <a:buClr>
                <a:schemeClr val="lt1"/>
              </a:buClr>
              <a:buSzPts val="3600"/>
              <a:buNone/>
            </a:pPr>
            <a:r>
              <a:rPr b="1" lang="en-US" sz="3600">
                <a:solidFill>
                  <a:schemeClr val="lt1"/>
                </a:solidFill>
              </a:rPr>
              <a:t>And I give them eternal life, and they shall never perish; neither shall anyone snatch them out of My hand.</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sp>
        <p:nvSpPr>
          <p:cNvPr id="95" name="Google Shape;95;p12"/>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約翰福音 John 10:27-30】</a:t>
            </a:r>
            <a:endParaRPr/>
          </a:p>
          <a:p>
            <a:pPr indent="0" lvl="0" marL="0" rtl="0" algn="l">
              <a:lnSpc>
                <a:spcPct val="112000"/>
              </a:lnSpc>
              <a:spcBef>
                <a:spcPts val="1000"/>
              </a:spcBef>
              <a:spcAft>
                <a:spcPts val="0"/>
              </a:spcAft>
              <a:buClr>
                <a:srgbClr val="FFFF00"/>
              </a:buClr>
              <a:buSzPts val="3600"/>
              <a:buNone/>
            </a:pPr>
            <a:r>
              <a:rPr b="1" lang="en-US" sz="3600">
                <a:solidFill>
                  <a:srgbClr val="FFFF00"/>
                </a:solidFill>
              </a:rPr>
              <a:t>29 </a:t>
            </a:r>
            <a:r>
              <a:rPr b="1" lang="en-US" sz="3600">
                <a:solidFill>
                  <a:srgbClr val="FFFF00"/>
                </a:solidFill>
                <a:latin typeface="Microsoft Yahei"/>
                <a:ea typeface="Microsoft Yahei"/>
                <a:cs typeface="Microsoft Yahei"/>
                <a:sym typeface="Microsoft Yahei"/>
              </a:rPr>
              <a:t>我父把羊賜給我，祂比萬有都大，誰也不能從我父手裏把他們奪去。</a:t>
            </a:r>
            <a:endParaRPr/>
          </a:p>
          <a:p>
            <a:pPr indent="0" lvl="0" marL="0" rtl="0" algn="l">
              <a:lnSpc>
                <a:spcPct val="112000"/>
              </a:lnSpc>
              <a:spcBef>
                <a:spcPts val="1000"/>
              </a:spcBef>
              <a:spcAft>
                <a:spcPts val="0"/>
              </a:spcAft>
              <a:buClr>
                <a:schemeClr val="lt1"/>
              </a:buClr>
              <a:buSzPts val="3600"/>
              <a:buNone/>
            </a:pPr>
            <a:r>
              <a:rPr b="1" lang="en-US" sz="3600">
                <a:solidFill>
                  <a:schemeClr val="lt1"/>
                </a:solidFill>
              </a:rPr>
              <a:t>My Father, who has given them to Me, is greater than all; and no one is able to snatch them out of My Father’s hand.</a:t>
            </a:r>
            <a:endParaRPr/>
          </a:p>
          <a:p>
            <a:pPr indent="0" lvl="0" marL="0" rtl="0" algn="l">
              <a:lnSpc>
                <a:spcPct val="112000"/>
              </a:lnSpc>
              <a:spcBef>
                <a:spcPts val="1000"/>
              </a:spcBef>
              <a:spcAft>
                <a:spcPts val="0"/>
              </a:spcAft>
              <a:buClr>
                <a:srgbClr val="FFFF00"/>
              </a:buClr>
              <a:buSzPts val="3600"/>
              <a:buNone/>
            </a:pPr>
            <a:r>
              <a:rPr b="1" lang="en-US" sz="3600">
                <a:solidFill>
                  <a:srgbClr val="FFFF00"/>
                </a:solidFill>
              </a:rPr>
              <a:t>30 我與父原爲一。”</a:t>
            </a:r>
            <a:endParaRPr/>
          </a:p>
          <a:p>
            <a:pPr indent="0" lvl="0" marL="0" rtl="0" algn="l">
              <a:lnSpc>
                <a:spcPct val="112000"/>
              </a:lnSpc>
              <a:spcBef>
                <a:spcPts val="1000"/>
              </a:spcBef>
              <a:spcAft>
                <a:spcPts val="0"/>
              </a:spcAft>
              <a:buClr>
                <a:schemeClr val="lt1"/>
              </a:buClr>
              <a:buSzPts val="3600"/>
              <a:buNone/>
            </a:pPr>
            <a:r>
              <a:rPr b="1" lang="en-US" sz="3600">
                <a:solidFill>
                  <a:schemeClr val="lt1"/>
                </a:solidFill>
              </a:rPr>
              <a:t>I and My Father are one.”</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9" name="Shape 99"/>
        <p:cNvGrpSpPr/>
        <p:nvPr/>
      </p:nvGrpSpPr>
      <p:grpSpPr>
        <a:xfrm>
          <a:off x="0" y="0"/>
          <a:ext cx="0" cy="0"/>
          <a:chOff x="0" y="0"/>
          <a:chExt cx="0" cy="0"/>
        </a:xfrm>
      </p:grpSpPr>
      <p:sp>
        <p:nvSpPr>
          <p:cNvPr id="100" name="Google Shape;100;p13"/>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約翰福音 John 16:32】</a:t>
            </a:r>
            <a:endParaRPr/>
          </a:p>
          <a:p>
            <a:pPr indent="0" lvl="0" marL="0" rtl="0" algn="l">
              <a:lnSpc>
                <a:spcPct val="112000"/>
              </a:lnSpc>
              <a:spcBef>
                <a:spcPts val="1000"/>
              </a:spcBef>
              <a:spcAft>
                <a:spcPts val="0"/>
              </a:spcAft>
              <a:buClr>
                <a:srgbClr val="FFFF00"/>
              </a:buClr>
              <a:buSzPts val="3600"/>
              <a:buNone/>
            </a:pPr>
            <a:r>
              <a:rPr b="1" lang="en-US" sz="3600">
                <a:solidFill>
                  <a:srgbClr val="FFFF00"/>
                </a:solidFill>
                <a:latin typeface="Microsoft Yahei"/>
                <a:ea typeface="Microsoft Yahei"/>
                <a:cs typeface="Microsoft Yahei"/>
                <a:sym typeface="Microsoft Yahei"/>
              </a:rPr>
              <a:t>看哪，時候將到，且是已經到了，你們要分散，各歸自己的地方去，留下我獨自一人；其實我不是獨自一人，因爲有父與我同在。</a:t>
            </a:r>
            <a:endParaRPr/>
          </a:p>
          <a:p>
            <a:pPr indent="0" lvl="0" marL="0" rtl="0" algn="l">
              <a:lnSpc>
                <a:spcPct val="112000"/>
              </a:lnSpc>
              <a:spcBef>
                <a:spcPts val="1000"/>
              </a:spcBef>
              <a:spcAft>
                <a:spcPts val="0"/>
              </a:spcAft>
              <a:buClr>
                <a:schemeClr val="lt1"/>
              </a:buClr>
              <a:buSzPts val="3600"/>
              <a:buNone/>
            </a:pPr>
            <a:r>
              <a:rPr b="1" lang="en-US" sz="3600">
                <a:solidFill>
                  <a:schemeClr val="lt1"/>
                </a:solidFill>
              </a:rPr>
              <a:t>Indeed the hour is coming, yes, has now come, that you will be scattered, each to his own, and will leave Me alone. And yet I am not alone, because the Father is with Me.</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sp>
        <p:nvSpPr>
          <p:cNvPr id="105" name="Google Shape;105;p14"/>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約翰福音 John 10:27-28】</a:t>
            </a:r>
            <a:endParaRPr/>
          </a:p>
          <a:p>
            <a:pPr indent="0" lvl="0" marL="0" rtl="0" algn="l">
              <a:lnSpc>
                <a:spcPct val="112000"/>
              </a:lnSpc>
              <a:spcBef>
                <a:spcPts val="1000"/>
              </a:spcBef>
              <a:spcAft>
                <a:spcPts val="0"/>
              </a:spcAft>
              <a:buClr>
                <a:srgbClr val="FFFF00"/>
              </a:buClr>
              <a:buSzPts val="3600"/>
              <a:buNone/>
            </a:pPr>
            <a:r>
              <a:rPr b="1" lang="en-US" sz="3600">
                <a:solidFill>
                  <a:srgbClr val="FFFF00"/>
                </a:solidFill>
              </a:rPr>
              <a:t>27 </a:t>
            </a:r>
            <a:r>
              <a:rPr b="1" lang="en-US" sz="3600">
                <a:solidFill>
                  <a:srgbClr val="FFFF00"/>
                </a:solidFill>
                <a:latin typeface="Microsoft Yahei"/>
                <a:ea typeface="Microsoft Yahei"/>
                <a:cs typeface="Microsoft Yahei"/>
                <a:sym typeface="Microsoft Yahei"/>
              </a:rPr>
              <a:t>我的羊聽我的聲音，我也認識他們，他們也跟著我。</a:t>
            </a:r>
            <a:endParaRPr/>
          </a:p>
          <a:p>
            <a:pPr indent="0" lvl="0" marL="0" rtl="0" algn="l">
              <a:lnSpc>
                <a:spcPct val="112000"/>
              </a:lnSpc>
              <a:spcBef>
                <a:spcPts val="1000"/>
              </a:spcBef>
              <a:spcAft>
                <a:spcPts val="0"/>
              </a:spcAft>
              <a:buClr>
                <a:schemeClr val="lt1"/>
              </a:buClr>
              <a:buSzPts val="3600"/>
              <a:buNone/>
            </a:pPr>
            <a:r>
              <a:rPr b="1" lang="en-US" sz="3600">
                <a:solidFill>
                  <a:schemeClr val="lt1"/>
                </a:solidFill>
              </a:rPr>
              <a:t>My sheep hear My voice, and I know them, and they follow Me.</a:t>
            </a:r>
            <a:endParaRPr/>
          </a:p>
          <a:p>
            <a:pPr indent="0" lvl="0" marL="0" rtl="0" algn="l">
              <a:lnSpc>
                <a:spcPct val="112000"/>
              </a:lnSpc>
              <a:spcBef>
                <a:spcPts val="1000"/>
              </a:spcBef>
              <a:spcAft>
                <a:spcPts val="0"/>
              </a:spcAft>
              <a:buClr>
                <a:srgbClr val="FFFF00"/>
              </a:buClr>
              <a:buSzPts val="3600"/>
              <a:buNone/>
            </a:pPr>
            <a:r>
              <a:rPr b="1" lang="en-US" sz="3600">
                <a:solidFill>
                  <a:srgbClr val="FFFF00"/>
                </a:solidFill>
              </a:rPr>
              <a:t>28 </a:t>
            </a:r>
            <a:r>
              <a:rPr b="1" lang="en-US" sz="3600">
                <a:solidFill>
                  <a:srgbClr val="FFFF00"/>
                </a:solidFill>
                <a:latin typeface="Microsoft Yahei"/>
                <a:ea typeface="Microsoft Yahei"/>
                <a:cs typeface="Microsoft Yahei"/>
                <a:sym typeface="Microsoft Yahei"/>
              </a:rPr>
              <a:t>我又賜給他們永生，他們永不滅亡，誰也不能從我手裏把他們奪去。</a:t>
            </a:r>
            <a:endParaRPr/>
          </a:p>
          <a:p>
            <a:pPr indent="0" lvl="0" marL="0" rtl="0" algn="l">
              <a:lnSpc>
                <a:spcPct val="112000"/>
              </a:lnSpc>
              <a:spcBef>
                <a:spcPts val="1000"/>
              </a:spcBef>
              <a:spcAft>
                <a:spcPts val="0"/>
              </a:spcAft>
              <a:buClr>
                <a:schemeClr val="lt1"/>
              </a:buClr>
              <a:buSzPts val="3600"/>
              <a:buNone/>
            </a:pPr>
            <a:r>
              <a:rPr b="1" lang="en-US" sz="3600">
                <a:solidFill>
                  <a:schemeClr val="lt1"/>
                </a:solidFill>
              </a:rPr>
              <a:t>And I give them eternal life, and they shall never perish; neither shall anyone snatch them out of My hand.</a:t>
            </a:r>
            <a:endParaRPr/>
          </a:p>
          <a:p>
            <a:pPr indent="0" lvl="0" marL="0" rtl="0" algn="l">
              <a:lnSpc>
                <a:spcPct val="112000"/>
              </a:lnSpc>
              <a:spcBef>
                <a:spcPts val="1000"/>
              </a:spcBef>
              <a:spcAft>
                <a:spcPts val="0"/>
              </a:spcAft>
              <a:buClr>
                <a:schemeClr val="dk1"/>
              </a:buClr>
              <a:buSzPts val="3400"/>
              <a:buNone/>
            </a:pPr>
            <a:r>
              <a:t/>
            </a:r>
            <a:endParaRPr b="1" sz="3400">
              <a:solidFill>
                <a:schemeClr val="lt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9" name="Shape 109"/>
        <p:cNvGrpSpPr/>
        <p:nvPr/>
      </p:nvGrpSpPr>
      <p:grpSpPr>
        <a:xfrm>
          <a:off x="0" y="0"/>
          <a:ext cx="0" cy="0"/>
          <a:chOff x="0" y="0"/>
          <a:chExt cx="0" cy="0"/>
        </a:xfrm>
      </p:grpSpPr>
      <p:sp>
        <p:nvSpPr>
          <p:cNvPr id="110" name="Google Shape;110;p15"/>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約翰福音 John 3:16</a:t>
            </a:r>
            <a:r>
              <a:rPr b="1" lang="en-US" sz="3600" u="sng">
                <a:solidFill>
                  <a:schemeClr val="lt1"/>
                </a:solidFill>
                <a:latin typeface="Microsoft Yahei"/>
                <a:ea typeface="Microsoft Yahei"/>
                <a:cs typeface="Microsoft Yahei"/>
                <a:sym typeface="Microsoft Yahei"/>
              </a:rPr>
              <a:t>】</a:t>
            </a:r>
            <a:endParaRPr/>
          </a:p>
          <a:p>
            <a:pPr indent="0" lvl="0" marL="0" rtl="0" algn="l">
              <a:lnSpc>
                <a:spcPct val="112000"/>
              </a:lnSpc>
              <a:spcBef>
                <a:spcPts val="1000"/>
              </a:spcBef>
              <a:spcAft>
                <a:spcPts val="0"/>
              </a:spcAft>
              <a:buClr>
                <a:srgbClr val="FFFF00"/>
              </a:buClr>
              <a:buSzPts val="3600"/>
              <a:buNone/>
            </a:pPr>
            <a:r>
              <a:rPr b="1" lang="en-US" sz="3600">
                <a:solidFill>
                  <a:srgbClr val="FFFF00"/>
                </a:solidFill>
                <a:latin typeface="Microsoft Yahei"/>
                <a:ea typeface="Microsoft Yahei"/>
                <a:cs typeface="Microsoft Yahei"/>
                <a:sym typeface="Microsoft Yahei"/>
              </a:rPr>
              <a:t>神愛世人，甚至將祂的獨生子賜給他們，叫一切信祂的，不至滅亡，反得永生。</a:t>
            </a:r>
            <a:endParaRPr/>
          </a:p>
          <a:p>
            <a:pPr indent="0" lvl="0" marL="0" rtl="0" algn="l">
              <a:lnSpc>
                <a:spcPct val="112000"/>
              </a:lnSpc>
              <a:spcBef>
                <a:spcPts val="1000"/>
              </a:spcBef>
              <a:spcAft>
                <a:spcPts val="0"/>
              </a:spcAft>
              <a:buClr>
                <a:schemeClr val="lt1"/>
              </a:buClr>
              <a:buSzPts val="3600"/>
              <a:buNone/>
            </a:pPr>
            <a:r>
              <a:rPr b="1" lang="en-US" sz="3600">
                <a:solidFill>
                  <a:schemeClr val="lt1"/>
                </a:solidFill>
              </a:rPr>
              <a:t>For God so loved the world, that He gave His only begotten Son, that whoever believes in Him shall not perish, but have eternal life.</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p16"/>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但以理書 Daniel 6:20】</a:t>
            </a:r>
            <a:endParaRPr/>
          </a:p>
          <a:p>
            <a:pPr indent="0" lvl="0" marL="0" rtl="0" algn="l">
              <a:lnSpc>
                <a:spcPct val="112000"/>
              </a:lnSpc>
              <a:spcBef>
                <a:spcPts val="1000"/>
              </a:spcBef>
              <a:spcAft>
                <a:spcPts val="0"/>
              </a:spcAft>
              <a:buClr>
                <a:srgbClr val="FFFF00"/>
              </a:buClr>
              <a:buSzPts val="3600"/>
              <a:buNone/>
            </a:pPr>
            <a:r>
              <a:rPr b="1" lang="en-US" sz="3600">
                <a:solidFill>
                  <a:srgbClr val="FFFF00"/>
                </a:solidFill>
              </a:rPr>
              <a:t>臨近坑邊，哀聲呼叫但以理，對但以理說：“永生神的僕人但以理啊，你所常侍奉的神能救你脫離獅子嗎？”</a:t>
            </a:r>
            <a:endParaRPr/>
          </a:p>
          <a:p>
            <a:pPr indent="0" lvl="0" marL="0" rtl="0" algn="l">
              <a:lnSpc>
                <a:spcPct val="112000"/>
              </a:lnSpc>
              <a:spcBef>
                <a:spcPts val="1000"/>
              </a:spcBef>
              <a:spcAft>
                <a:spcPts val="0"/>
              </a:spcAft>
              <a:buClr>
                <a:schemeClr val="lt1"/>
              </a:buClr>
              <a:buSzPts val="3600"/>
              <a:buNone/>
            </a:pPr>
            <a:r>
              <a:rPr b="1" lang="en-US" sz="3600">
                <a:solidFill>
                  <a:schemeClr val="lt1"/>
                </a:solidFill>
              </a:rPr>
              <a:t>And when he came to the den, he cried out with a lamenting voice to Daniel. The king spoke, saying to Daniel, “Daniel, servant of the living God, has your God, whom you serve continually, been able to deliver you from the lions?”</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 name="Shape 119"/>
        <p:cNvGrpSpPr/>
        <p:nvPr/>
      </p:nvGrpSpPr>
      <p:grpSpPr>
        <a:xfrm>
          <a:off x="0" y="0"/>
          <a:ext cx="0" cy="0"/>
          <a:chOff x="0" y="0"/>
          <a:chExt cx="0" cy="0"/>
        </a:xfrm>
      </p:grpSpPr>
      <p:sp>
        <p:nvSpPr>
          <p:cNvPr id="120" name="Google Shape;120;p17"/>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約翰福音 John 10:27-30】</a:t>
            </a:r>
            <a:endParaRPr/>
          </a:p>
          <a:p>
            <a:pPr indent="0" lvl="0" marL="0" rtl="0" algn="l">
              <a:lnSpc>
                <a:spcPct val="112000"/>
              </a:lnSpc>
              <a:spcBef>
                <a:spcPts val="1000"/>
              </a:spcBef>
              <a:spcAft>
                <a:spcPts val="0"/>
              </a:spcAft>
              <a:buClr>
                <a:srgbClr val="FFFF00"/>
              </a:buClr>
              <a:buSzPts val="3600"/>
              <a:buNone/>
            </a:pPr>
            <a:r>
              <a:rPr b="1" lang="en-US" sz="3600">
                <a:solidFill>
                  <a:srgbClr val="FFFF00"/>
                </a:solidFill>
              </a:rPr>
              <a:t>27 </a:t>
            </a:r>
            <a:r>
              <a:rPr b="1" lang="en-US" sz="3600">
                <a:solidFill>
                  <a:srgbClr val="FFFF00"/>
                </a:solidFill>
                <a:latin typeface="Microsoft Yahei"/>
                <a:ea typeface="Microsoft Yahei"/>
                <a:cs typeface="Microsoft Yahei"/>
                <a:sym typeface="Microsoft Yahei"/>
              </a:rPr>
              <a:t>我的羊聽我的聲音，我也認識他們，他們也跟著我。</a:t>
            </a:r>
            <a:endParaRPr/>
          </a:p>
          <a:p>
            <a:pPr indent="0" lvl="0" marL="0" rtl="0" algn="l">
              <a:lnSpc>
                <a:spcPct val="112000"/>
              </a:lnSpc>
              <a:spcBef>
                <a:spcPts val="1000"/>
              </a:spcBef>
              <a:spcAft>
                <a:spcPts val="0"/>
              </a:spcAft>
              <a:buClr>
                <a:schemeClr val="lt1"/>
              </a:buClr>
              <a:buSzPts val="3600"/>
              <a:buNone/>
            </a:pPr>
            <a:r>
              <a:rPr b="1" lang="en-US" sz="3600">
                <a:solidFill>
                  <a:schemeClr val="lt1"/>
                </a:solidFill>
              </a:rPr>
              <a:t>My sheep hear My voice, and I know them, and they follow Me.</a:t>
            </a:r>
            <a:endParaRPr/>
          </a:p>
          <a:p>
            <a:pPr indent="0" lvl="0" marL="0" rtl="0" algn="l">
              <a:lnSpc>
                <a:spcPct val="112000"/>
              </a:lnSpc>
              <a:spcBef>
                <a:spcPts val="1000"/>
              </a:spcBef>
              <a:spcAft>
                <a:spcPts val="0"/>
              </a:spcAft>
              <a:buClr>
                <a:srgbClr val="FFFF00"/>
              </a:buClr>
              <a:buSzPts val="3600"/>
              <a:buNone/>
            </a:pPr>
            <a:r>
              <a:rPr b="1" lang="en-US" sz="3600">
                <a:solidFill>
                  <a:srgbClr val="FFFF00"/>
                </a:solidFill>
              </a:rPr>
              <a:t>28 </a:t>
            </a:r>
            <a:r>
              <a:rPr b="1" lang="en-US" sz="3600">
                <a:solidFill>
                  <a:srgbClr val="FFFF00"/>
                </a:solidFill>
                <a:latin typeface="Microsoft Yahei"/>
                <a:ea typeface="Microsoft Yahei"/>
                <a:cs typeface="Microsoft Yahei"/>
                <a:sym typeface="Microsoft Yahei"/>
              </a:rPr>
              <a:t>我又賜給他們永生，他們永不滅亡，誰也不能從我手裏把他們奪去。</a:t>
            </a:r>
            <a:endParaRPr/>
          </a:p>
          <a:p>
            <a:pPr indent="0" lvl="0" marL="0" rtl="0" algn="l">
              <a:lnSpc>
                <a:spcPct val="112000"/>
              </a:lnSpc>
              <a:spcBef>
                <a:spcPts val="1000"/>
              </a:spcBef>
              <a:spcAft>
                <a:spcPts val="0"/>
              </a:spcAft>
              <a:buClr>
                <a:schemeClr val="lt1"/>
              </a:buClr>
              <a:buSzPts val="3600"/>
              <a:buNone/>
            </a:pPr>
            <a:r>
              <a:rPr b="1" lang="en-US" sz="3600">
                <a:solidFill>
                  <a:schemeClr val="lt1"/>
                </a:solidFill>
              </a:rPr>
              <a:t>And I give them eternal life, and they shall never perish; neither shall anyone snatch them out of My hand.</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 name="Shape 124"/>
        <p:cNvGrpSpPr/>
        <p:nvPr/>
      </p:nvGrpSpPr>
      <p:grpSpPr>
        <a:xfrm>
          <a:off x="0" y="0"/>
          <a:ext cx="0" cy="0"/>
          <a:chOff x="0" y="0"/>
          <a:chExt cx="0" cy="0"/>
        </a:xfrm>
      </p:grpSpPr>
      <p:sp>
        <p:nvSpPr>
          <p:cNvPr id="125" name="Google Shape;125;p18"/>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約翰福音 John 10:27-30】</a:t>
            </a:r>
            <a:endParaRPr/>
          </a:p>
          <a:p>
            <a:pPr indent="0" lvl="0" marL="0" rtl="0" algn="l">
              <a:lnSpc>
                <a:spcPct val="112000"/>
              </a:lnSpc>
              <a:spcBef>
                <a:spcPts val="1000"/>
              </a:spcBef>
              <a:spcAft>
                <a:spcPts val="0"/>
              </a:spcAft>
              <a:buClr>
                <a:srgbClr val="FFFF00"/>
              </a:buClr>
              <a:buSzPts val="3600"/>
              <a:buNone/>
            </a:pPr>
            <a:r>
              <a:rPr b="1" lang="en-US" sz="3600">
                <a:solidFill>
                  <a:srgbClr val="FFFF00"/>
                </a:solidFill>
              </a:rPr>
              <a:t>29 </a:t>
            </a:r>
            <a:r>
              <a:rPr b="1" lang="en-US" sz="3600">
                <a:solidFill>
                  <a:srgbClr val="FFFF00"/>
                </a:solidFill>
                <a:latin typeface="Microsoft Yahei"/>
                <a:ea typeface="Microsoft Yahei"/>
                <a:cs typeface="Microsoft Yahei"/>
                <a:sym typeface="Microsoft Yahei"/>
              </a:rPr>
              <a:t>我父把羊賜給我，祂比萬有都大，誰也不能從我父手裏把他們奪去。</a:t>
            </a:r>
            <a:endParaRPr/>
          </a:p>
          <a:p>
            <a:pPr indent="0" lvl="0" marL="0" rtl="0" algn="l">
              <a:lnSpc>
                <a:spcPct val="112000"/>
              </a:lnSpc>
              <a:spcBef>
                <a:spcPts val="1000"/>
              </a:spcBef>
              <a:spcAft>
                <a:spcPts val="0"/>
              </a:spcAft>
              <a:buClr>
                <a:schemeClr val="lt1"/>
              </a:buClr>
              <a:buSzPts val="3600"/>
              <a:buNone/>
            </a:pPr>
            <a:r>
              <a:rPr b="1" lang="en-US" sz="3600">
                <a:solidFill>
                  <a:schemeClr val="lt1"/>
                </a:solidFill>
              </a:rPr>
              <a:t>My Father, who has given them to Me, is greater than all; and no one is able to snatch them out of My Father’s hand.</a:t>
            </a:r>
            <a:endParaRPr/>
          </a:p>
          <a:p>
            <a:pPr indent="0" lvl="0" marL="0" rtl="0" algn="l">
              <a:lnSpc>
                <a:spcPct val="112000"/>
              </a:lnSpc>
              <a:spcBef>
                <a:spcPts val="1000"/>
              </a:spcBef>
              <a:spcAft>
                <a:spcPts val="0"/>
              </a:spcAft>
              <a:buClr>
                <a:srgbClr val="FFFF00"/>
              </a:buClr>
              <a:buSzPts val="3600"/>
              <a:buNone/>
            </a:pPr>
            <a:r>
              <a:rPr b="1" lang="en-US" sz="3600">
                <a:solidFill>
                  <a:srgbClr val="FFFF00"/>
                </a:solidFill>
              </a:rPr>
              <a:t>30 我與父原爲一。”</a:t>
            </a:r>
            <a:endParaRPr/>
          </a:p>
          <a:p>
            <a:pPr indent="0" lvl="0" marL="0" rtl="0" algn="l">
              <a:lnSpc>
                <a:spcPct val="112000"/>
              </a:lnSpc>
              <a:spcBef>
                <a:spcPts val="1000"/>
              </a:spcBef>
              <a:spcAft>
                <a:spcPts val="0"/>
              </a:spcAft>
              <a:buClr>
                <a:schemeClr val="lt1"/>
              </a:buClr>
              <a:buSzPts val="3600"/>
              <a:buNone/>
            </a:pPr>
            <a:r>
              <a:rPr b="1" lang="en-US" sz="3600">
                <a:solidFill>
                  <a:schemeClr val="lt1"/>
                </a:solidFill>
              </a:rPr>
              <a:t>I and My Father are one.”</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主题">
  <a:themeElements>
    <a:clrScheme name="Office 主题">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2018-02-16T18:09:56Z</dcterms:created>
  <dc:creator>Barnabas Feng</dc:creator>
</cp:coreProperties>
</file>