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43" roundtripDataSignature="AMtx7mjGU1GZczOXD8dtrjpkRwb8ec0CZ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20" Type="http://schemas.openxmlformats.org/officeDocument/2006/relationships/slide" Target="slides/slide16.xml"/><Relationship Id="rId42" Type="http://schemas.openxmlformats.org/officeDocument/2006/relationships/slide" Target="slides/slide38.xml"/><Relationship Id="rId41" Type="http://schemas.openxmlformats.org/officeDocument/2006/relationships/slide" Target="slides/slide37.xml"/><Relationship Id="rId22" Type="http://schemas.openxmlformats.org/officeDocument/2006/relationships/slide" Target="slides/slide18.xml"/><Relationship Id="rId21" Type="http://schemas.openxmlformats.org/officeDocument/2006/relationships/slide" Target="slides/slide17.xml"/><Relationship Id="rId43" Type="http://customschemas.google.com/relationships/presentationmetadata" Target="metadata"/><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slide" Target="slides/slide35.xml"/><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51"/>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51"/>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5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5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5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6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60"/>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6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6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6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61"/>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61"/>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6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6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6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5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52"/>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5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5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5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53"/>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3"/>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54"/>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4"/>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54"/>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55"/>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55"/>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55"/>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55"/>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55"/>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5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5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5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56"/>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5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5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5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5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5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5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58"/>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58"/>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58"/>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5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5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5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59"/>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59"/>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59"/>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5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5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5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5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50"/>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5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5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5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7"/>
          <p:cNvSpPr txBox="1"/>
          <p:nvPr>
            <p:ph type="ctrTitle"/>
          </p:nvPr>
        </p:nvSpPr>
        <p:spPr>
          <a:xfrm>
            <a:off x="133004" y="681644"/>
            <a:ext cx="8894617" cy="357447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信與不信的人</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Believers And Unbelievers</a:t>
            </a:r>
            <a:endParaRPr b="1">
              <a:solidFill>
                <a:schemeClr val="lt1"/>
              </a:solidFill>
            </a:endParaRPr>
          </a:p>
        </p:txBody>
      </p:sp>
      <p:sp>
        <p:nvSpPr>
          <p:cNvPr id="85" name="Google Shape;85;p7"/>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06/13/2021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11:2-5】</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4 耶穌回答說：“你們去，把所聽見、所看見的事告訴約翰。</a:t>
            </a:r>
            <a:r>
              <a:rPr b="1" lang="en-US" sz="3600">
                <a:solidFill>
                  <a:schemeClr val="lt1"/>
                </a:solidFill>
              </a:rPr>
              <a:t>Jesus answered and said to them, “Go and tell John the things which you hear and see:</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5 </a:t>
            </a:r>
            <a:r>
              <a:rPr b="1" lang="en-US" sz="3600">
                <a:solidFill>
                  <a:srgbClr val="FFFF00"/>
                </a:solidFill>
                <a:latin typeface="Microsoft Yahei"/>
                <a:ea typeface="Microsoft Yahei"/>
                <a:cs typeface="Microsoft Yahei"/>
                <a:sym typeface="Microsoft Yahei"/>
              </a:rPr>
              <a:t>就是瞎子看見，瘸子行走，長大麻風的潔淨，聾子聽見，死人復活，窮人有福音傳給他們。</a:t>
            </a:r>
            <a:r>
              <a:rPr b="1" lang="en-US" sz="3400">
                <a:solidFill>
                  <a:schemeClr val="lt1"/>
                </a:solidFill>
              </a:rPr>
              <a:t>The blind see and the lame walk; the lepers are cleansed and the deaf hear; the dead are raised up and the poor have the gospel preached to them.</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10:30</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我與父原爲一。” </a:t>
            </a:r>
            <a:r>
              <a:rPr b="1" lang="en-US" sz="3600">
                <a:solidFill>
                  <a:schemeClr val="lt1"/>
                </a:solidFill>
              </a:rPr>
              <a:t>I and My Father are one.”</a:t>
            </a:r>
            <a:endParaRPr/>
          </a:p>
          <a:p>
            <a:pPr indent="0" lvl="0" marL="0" rtl="0" algn="l">
              <a:lnSpc>
                <a:spcPct val="112000"/>
              </a:lnSpc>
              <a:spcBef>
                <a:spcPts val="1000"/>
              </a:spcBef>
              <a:spcAft>
                <a:spcPts val="0"/>
              </a:spcAft>
              <a:buClr>
                <a:schemeClr val="dk1"/>
              </a:buClr>
              <a:buSzPts val="3600"/>
              <a:buNone/>
            </a:pPr>
            <a:r>
              <a:t/>
            </a:r>
            <a:endParaRPr b="1" sz="3600">
              <a:solidFill>
                <a:schemeClr val="lt1"/>
              </a:solidFill>
            </a:endParaRPr>
          </a:p>
          <a:p>
            <a:pPr indent="0" lvl="0" marL="0" rtl="0" algn="l">
              <a:lnSpc>
                <a:spcPct val="112000"/>
              </a:lnSpc>
              <a:spcBef>
                <a:spcPts val="100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11:25</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耶穌對她說：“復活在我，生命也在我；信我的人，雖然死了，也必復活。</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Jesus said to her, “I am the resurrection and the life. He who believes in Me, though he may die, he shall live.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18:20</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因爲無論在哪裏，有兩三個人奉我的名聚會，那裏就有我在他們中間。”</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where two or three are gathered together in My name, I am there in the midst of them.”</a:t>
            </a:r>
            <a:endParaRPr/>
          </a:p>
          <a:p>
            <a:pPr indent="0" lvl="0" marL="0" rtl="0" algn="l">
              <a:lnSpc>
                <a:spcPct val="112000"/>
              </a:lnSpc>
              <a:spcBef>
                <a:spcPts val="1000"/>
              </a:spcBef>
              <a:spcAft>
                <a:spcPts val="0"/>
              </a:spcAft>
              <a:buClr>
                <a:schemeClr val="dk1"/>
              </a:buClr>
              <a:buSzPts val="800"/>
              <a:buNone/>
            </a:pPr>
            <a:r>
              <a:t/>
            </a:r>
            <a:endParaRPr b="1" sz="800" u="sng">
              <a:solidFill>
                <a:schemeClr val="lt1"/>
              </a:solidFill>
            </a:endParaRPr>
          </a:p>
          <a:p>
            <a:pPr indent="0" lvl="0" marL="0" rtl="0" algn="l">
              <a:lnSpc>
                <a:spcPct val="112000"/>
              </a:lnSpc>
              <a:spcBef>
                <a:spcPts val="100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3:13</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除了從天降下仍舊在天的人子，沒有人升過天。</a:t>
            </a:r>
            <a:r>
              <a:rPr b="1" lang="en-US" sz="3600">
                <a:solidFill>
                  <a:schemeClr val="lt1"/>
                </a:solidFill>
              </a:rPr>
              <a:t>No one has ascended to heaven but He who came down from heaven, that is, the Son of Man who is in heaven.</a:t>
            </a:r>
            <a:endParaRPr/>
          </a:p>
          <a:p>
            <a:pPr indent="0" lvl="0" marL="0" rtl="0" algn="l">
              <a:lnSpc>
                <a:spcPct val="112000"/>
              </a:lnSpc>
              <a:spcBef>
                <a:spcPts val="1000"/>
              </a:spcBef>
              <a:spcAft>
                <a:spcPts val="0"/>
              </a:spcAft>
              <a:buClr>
                <a:schemeClr val="dk1"/>
              </a:buClr>
              <a:buSzPts val="3400"/>
              <a:buNone/>
            </a:pPr>
            <a:r>
              <a:t/>
            </a:r>
            <a:endParaRPr b="1" sz="340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約翰福音 John 8:58</a:t>
            </a:r>
            <a:r>
              <a:rPr b="1" lang="en-US" sz="32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耶穌說：“我實實在在地告訴你們：還沒有亞伯拉罕就有了我。”</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Jesus said to them, “Most assuredly, I say to you, before Abraham was, I AM.”</a:t>
            </a:r>
            <a:endParaRPr/>
          </a:p>
          <a:p>
            <a:pPr indent="0" lvl="0" marL="0" rtl="0" algn="l">
              <a:lnSpc>
                <a:spcPct val="112000"/>
              </a:lnSpc>
              <a:spcBef>
                <a:spcPts val="1000"/>
              </a:spcBef>
              <a:spcAft>
                <a:spcPts val="0"/>
              </a:spcAft>
              <a:buClr>
                <a:schemeClr val="dk1"/>
              </a:buClr>
              <a:buSzPts val="800"/>
              <a:buNone/>
            </a:pPr>
            <a:r>
              <a:t/>
            </a:r>
            <a:endParaRPr b="1" sz="800" u="sng">
              <a:solidFill>
                <a:schemeClr val="lt1"/>
              </a:solidFill>
            </a:endParaRPr>
          </a:p>
          <a:p>
            <a:pPr indent="0" lvl="0" marL="0" rtl="0" algn="l">
              <a:lnSpc>
                <a:spcPct val="112000"/>
              </a:lnSpc>
              <a:spcBef>
                <a:spcPts val="100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馬太福音 Matthew 28:20</a:t>
            </a:r>
            <a:r>
              <a:rPr b="1" lang="en-US" sz="32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凡我所吩咐你們的，都教訓他們遵守，我就常與你們同在，直到世界的末了。”</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teaching them to observe all things that I have commanded you; and lo, I am with you always, even to the end of the age.” Amen.</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16:19】</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我要把天國的鑰匙給你，凡你在地上所捆綁的，在天上也要捆綁；凡你在地上所釋放的，在天上也要釋放。”</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And I will give you the keys of the kingdom of heaven, and whatever you bind on earth will be bound in heaven, and whatever you loose on earth will be loosed in heaven.”</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10:39-40】</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39 </a:t>
            </a:r>
            <a:r>
              <a:rPr b="1" lang="en-US" sz="3600">
                <a:solidFill>
                  <a:srgbClr val="FFFF00"/>
                </a:solidFill>
                <a:latin typeface="Microsoft Yahei"/>
                <a:ea typeface="Microsoft Yahei"/>
                <a:cs typeface="Microsoft Yahei"/>
                <a:sym typeface="Microsoft Yahei"/>
              </a:rPr>
              <a:t>他們又要拿祂，祂却逃出他們的手走了。</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Therefore they sought again to seize Him, but He escaped out of their hand.</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40 </a:t>
            </a:r>
            <a:r>
              <a:rPr b="1" lang="en-US" sz="3600">
                <a:solidFill>
                  <a:srgbClr val="FFFF00"/>
                </a:solidFill>
                <a:latin typeface="Microsoft Yahei"/>
                <a:ea typeface="Microsoft Yahei"/>
                <a:cs typeface="Microsoft Yahei"/>
                <a:sym typeface="Microsoft Yahei"/>
              </a:rPr>
              <a:t>耶穌又往約旦河外去，到了約翰起初施洗的地方，就住在那裏。</a:t>
            </a:r>
            <a:endParaRPr b="1" sz="3600">
              <a:solidFill>
                <a:srgbClr val="FFFF00"/>
              </a:solidFill>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And He went away again beyond the Jordan to the place where John was baptizing at first, and there He stayed.</a:t>
            </a:r>
            <a:endParaRPr/>
          </a:p>
          <a:p>
            <a:pPr indent="0" lvl="0" marL="0" rtl="0" algn="l">
              <a:lnSpc>
                <a:spcPct val="112000"/>
              </a:lnSpc>
              <a:spcBef>
                <a:spcPts val="1000"/>
              </a:spcBef>
              <a:spcAft>
                <a:spcPts val="0"/>
              </a:spcAft>
              <a:buClr>
                <a:schemeClr val="dk1"/>
              </a:buClr>
              <a:buSzPts val="3600"/>
              <a:buNone/>
            </a:pPr>
            <a:r>
              <a:t/>
            </a:r>
            <a:endParaRPr b="1" sz="3600">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7:6】</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不要把聖物給狗，也不要把你們的珍珠丟在猪前，恐怕它踐踏了珍珠，轉過來咬你們。”</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“Do not give what is holy to the dogs; nor cast your pearls before swine, lest they trample them under their feet, and turn and tear you in pieces.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000"/>
              <a:buNone/>
            </a:pPr>
            <a:r>
              <a:rPr b="1" lang="en-US" sz="3000" u="sng">
                <a:solidFill>
                  <a:schemeClr val="lt1"/>
                </a:solidFill>
                <a:latin typeface="Microsoft Yahei"/>
                <a:ea typeface="Microsoft Yahei"/>
                <a:cs typeface="Microsoft Yahei"/>
                <a:sym typeface="Microsoft Yahei"/>
              </a:rPr>
              <a:t>【</a:t>
            </a:r>
            <a:r>
              <a:rPr b="1" lang="en-US" sz="3000" u="sng">
                <a:solidFill>
                  <a:schemeClr val="lt1"/>
                </a:solidFill>
              </a:rPr>
              <a:t>約翰福音 John 10:40-42】</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40 </a:t>
            </a:r>
            <a:r>
              <a:rPr b="1" lang="en-US" sz="3200">
                <a:solidFill>
                  <a:srgbClr val="FFFF00"/>
                </a:solidFill>
                <a:latin typeface="Microsoft Yahei"/>
                <a:ea typeface="Microsoft Yahei"/>
                <a:cs typeface="Microsoft Yahei"/>
                <a:sym typeface="Microsoft Yahei"/>
              </a:rPr>
              <a:t>耶穌又往約旦河外去，到了約翰起初施洗的地方，就住在那裏。</a:t>
            </a:r>
            <a:endParaRPr/>
          </a:p>
          <a:p>
            <a:pPr indent="0" lvl="0" marL="0" rtl="0" algn="l">
              <a:lnSpc>
                <a:spcPct val="100000"/>
              </a:lnSpc>
              <a:spcBef>
                <a:spcPts val="1000"/>
              </a:spcBef>
              <a:spcAft>
                <a:spcPts val="0"/>
              </a:spcAft>
              <a:buClr>
                <a:schemeClr val="lt1"/>
              </a:buClr>
              <a:buSzPts val="3000"/>
              <a:buNone/>
            </a:pPr>
            <a:r>
              <a:rPr b="1" lang="en-US" sz="3000">
                <a:solidFill>
                  <a:schemeClr val="lt1"/>
                </a:solidFill>
              </a:rPr>
              <a:t>And He went away again beyond the Jordan to the place where John was baptizing at first, and there He stayed.</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41 有許多人來到祂那裏，他們說：“約翰一件神迹沒有行過，但約翰指著這人所說的一切話都是真的。” </a:t>
            </a:r>
            <a:r>
              <a:rPr b="1" lang="en-US" sz="3000">
                <a:solidFill>
                  <a:schemeClr val="lt1"/>
                </a:solidFill>
              </a:rPr>
              <a:t>Then many came to Him and said, “John performed no sign, but all the things that John spoke about this Man were true.”</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42 </a:t>
            </a:r>
            <a:r>
              <a:rPr b="1" lang="en-US" sz="3200">
                <a:solidFill>
                  <a:srgbClr val="FFFF00"/>
                </a:solidFill>
                <a:latin typeface="Microsoft Yahei"/>
                <a:ea typeface="Microsoft Yahei"/>
                <a:cs typeface="Microsoft Yahei"/>
                <a:sym typeface="Microsoft Yahei"/>
              </a:rPr>
              <a:t>在那裏信耶穌的人就多了。</a:t>
            </a:r>
            <a:endParaRPr/>
          </a:p>
          <a:p>
            <a:pPr indent="0" lvl="0" marL="0" rtl="0" algn="l">
              <a:lnSpc>
                <a:spcPct val="100000"/>
              </a:lnSpc>
              <a:spcBef>
                <a:spcPts val="1000"/>
              </a:spcBef>
              <a:spcAft>
                <a:spcPts val="0"/>
              </a:spcAft>
              <a:buClr>
                <a:schemeClr val="lt1"/>
              </a:buClr>
              <a:buSzPts val="3000"/>
              <a:buNone/>
            </a:pPr>
            <a:r>
              <a:rPr b="1" lang="en-US" sz="3000">
                <a:solidFill>
                  <a:schemeClr val="lt1"/>
                </a:solidFill>
              </a:rPr>
              <a:t>And many believed in Him there.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馬太福音 Matthew 3:1-12】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 </a:t>
            </a:r>
            <a:r>
              <a:rPr b="1" lang="en-US" sz="3400">
                <a:solidFill>
                  <a:srgbClr val="FFFF00"/>
                </a:solidFill>
                <a:latin typeface="Microsoft Yahei"/>
                <a:ea typeface="Microsoft Yahei"/>
                <a:cs typeface="Microsoft Yahei"/>
                <a:sym typeface="Microsoft Yahei"/>
              </a:rPr>
              <a:t>那時，有施洗的約翰出來，在猶太的曠野傳道，說：</a:t>
            </a:r>
            <a:r>
              <a:rPr b="1" lang="en-US" sz="3200">
                <a:solidFill>
                  <a:schemeClr val="lt1"/>
                </a:solidFill>
              </a:rPr>
              <a:t>In those days John the Baptist came preaching in the wilderness of Judea,</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 “天國近了，你們應當悔改！” </a:t>
            </a:r>
            <a:r>
              <a:rPr b="1" lang="en-US" sz="3200">
                <a:solidFill>
                  <a:schemeClr val="lt1"/>
                </a:solidFill>
              </a:rPr>
              <a:t>and saying, “Repent, for the kingdom of heaven is at hand!”</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3 這人就是先知以賽亞所說的，他說：“在曠野有人聲喊著說：‘預備主的道，修直祂的路！’</a:t>
            </a:r>
            <a:r>
              <a:rPr b="1" lang="en-US" sz="3400">
                <a:solidFill>
                  <a:schemeClr val="lt1"/>
                </a:solidFill>
              </a:rPr>
              <a:t>” </a:t>
            </a:r>
            <a:r>
              <a:rPr b="1" lang="en-US" sz="3200">
                <a:solidFill>
                  <a:schemeClr val="lt1"/>
                </a:solidFill>
              </a:rPr>
              <a:t>For this is he who was spoken of by the prophet Isaiah, saying: “The voice of one crying in the wilderness: ‘Prepare the way of the Lord; Make His paths straight.’”</a:t>
            </a:r>
            <a:endParaRPr b="1" sz="3200">
              <a:solidFill>
                <a:schemeClr val="lt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馬太福音 Matthew 3:1-12】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 </a:t>
            </a:r>
            <a:r>
              <a:rPr b="1" lang="en-US" sz="3400">
                <a:solidFill>
                  <a:srgbClr val="FFFF00"/>
                </a:solidFill>
                <a:latin typeface="Microsoft Yahei"/>
                <a:ea typeface="Microsoft Yahei"/>
                <a:cs typeface="Microsoft Yahei"/>
                <a:sym typeface="Microsoft Yahei"/>
              </a:rPr>
              <a:t>這約翰身穿駱駝毛的衣服，腰束皮帶，吃的是蝗蟲、野蜜。</a:t>
            </a:r>
            <a:r>
              <a:rPr b="1" lang="en-US" sz="3200">
                <a:solidFill>
                  <a:schemeClr val="lt1"/>
                </a:solidFill>
              </a:rPr>
              <a:t>Now John himself was clothed in camel’s hair, with a leather belt around his waist; and his food was locusts and wild honey.</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那時，耶路撒冷和猶太全地，幷約旦河一帶地方的人，都出去到約翰那裏，</a:t>
            </a:r>
            <a:r>
              <a:rPr b="1" lang="en-US" sz="3200">
                <a:solidFill>
                  <a:schemeClr val="lt1"/>
                </a:solidFill>
              </a:rPr>
              <a:t>Then Jerusalem, all Judea, and all the region around the Jordan went out to him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a:t>
            </a:r>
            <a:r>
              <a:rPr b="1" lang="en-US" sz="3400">
                <a:solidFill>
                  <a:srgbClr val="FFFF00"/>
                </a:solidFill>
                <a:latin typeface="Microsoft Yahei"/>
                <a:ea typeface="Microsoft Yahei"/>
                <a:cs typeface="Microsoft Yahei"/>
                <a:sym typeface="Microsoft Yahei"/>
              </a:rPr>
              <a:t>承認他們的罪，在約旦河裏受他的洗。</a:t>
            </a:r>
            <a:r>
              <a:rPr b="1" lang="en-US" sz="3000">
                <a:solidFill>
                  <a:schemeClr val="lt1"/>
                </a:solidFill>
              </a:rPr>
              <a:t>and were baptized by him in the Jordan, confessing their sins.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10:31-32</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36-42】</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31 </a:t>
            </a:r>
            <a:r>
              <a:rPr b="1" lang="en-US" sz="3600">
                <a:solidFill>
                  <a:srgbClr val="FFFF00"/>
                </a:solidFill>
                <a:latin typeface="Microsoft Yahei"/>
                <a:ea typeface="Microsoft Yahei"/>
                <a:cs typeface="Microsoft Yahei"/>
                <a:sym typeface="Microsoft Yahei"/>
              </a:rPr>
              <a:t>猶太人又拿起石頭來要打祂。</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Then the Jews took up stones again to stone Him.</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32 耶穌對他們說：“我從父顯出許多善事給你們看，你們是爲哪一件拿石頭打我呢？” </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Jesus answered them, “Many good works I have shown you from My Father. For which of those works do you stone Me?”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馬太福音 Matthew 3:1-12】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 約翰看見許多法利賽人和撒都該人也來受洗，就對他們說：“毒蛇的種類！誰指示你們逃避將來的忿怒呢？</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when he saw many of the Pharisees and Sadducees coming to his baptism, he said to them, “Brood of vipers! Who warned you to flee from the wrath to come?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8 </a:t>
            </a:r>
            <a:r>
              <a:rPr b="1" lang="en-US" sz="3400">
                <a:solidFill>
                  <a:srgbClr val="FFFF00"/>
                </a:solidFill>
                <a:latin typeface="Microsoft Yahei"/>
                <a:ea typeface="Microsoft Yahei"/>
                <a:cs typeface="Microsoft Yahei"/>
                <a:sym typeface="Microsoft Yahei"/>
              </a:rPr>
              <a:t>你們要結出果子來，與悔改的心相稱。</a:t>
            </a:r>
            <a:r>
              <a:rPr b="1" lang="en-US" sz="3400">
                <a:solidFill>
                  <a:schemeClr val="lt1"/>
                </a:solidFill>
              </a:rPr>
              <a:t>Therefore bear fruits worthy of repentance,</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馬太福音 Matthew 3:1-12】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9 不要自己心裏說：‘有亞伯拉罕爲我們的祖宗。’我告訴你們：　神能從這些石頭中給亞伯拉罕興起子孫來。</a:t>
            </a:r>
            <a:r>
              <a:rPr b="1" lang="en-US" sz="3200">
                <a:solidFill>
                  <a:schemeClr val="lt1"/>
                </a:solidFill>
              </a:rPr>
              <a:t>and do not think to say to yourselves, ‘We have Abraham as our father.’ For I say to you that God is able to raise up children to Abraham from these stones.</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10 </a:t>
            </a:r>
            <a:r>
              <a:rPr b="1" lang="en-US" sz="3400">
                <a:solidFill>
                  <a:srgbClr val="FFFF00"/>
                </a:solidFill>
                <a:latin typeface="Microsoft Yahei"/>
                <a:ea typeface="Microsoft Yahei"/>
                <a:cs typeface="Microsoft Yahei"/>
                <a:sym typeface="Microsoft Yahei"/>
              </a:rPr>
              <a:t>現在斧子已經放在樹根上，凡不結好果子的樹，就砍下來丟在火裏。</a:t>
            </a:r>
            <a:r>
              <a:rPr b="1" lang="en-US" sz="3200">
                <a:solidFill>
                  <a:schemeClr val="lt1"/>
                </a:solidFill>
              </a:rPr>
              <a:t>And even now the ax is laid to the root of the trees. Therefore every tree which does not bear good fruit is cut down and thrown into the fire.</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馬太福音 Matthew 3:1-12】</a:t>
            </a:r>
            <a:endParaRPr/>
          </a:p>
          <a:p>
            <a:pPr indent="0" lvl="0" marL="0" rtl="0" algn="l">
              <a:lnSpc>
                <a:spcPct val="100000"/>
              </a:lnSpc>
              <a:spcBef>
                <a:spcPts val="1000"/>
              </a:spcBef>
              <a:spcAft>
                <a:spcPts val="0"/>
              </a:spcAft>
              <a:buClr>
                <a:srgbClr val="FFFF00"/>
              </a:buClr>
              <a:buSzPts val="3200"/>
              <a:buNone/>
            </a:pPr>
            <a:r>
              <a:rPr b="1" lang="en-US" sz="3200">
                <a:solidFill>
                  <a:srgbClr val="FFFF00"/>
                </a:solidFill>
              </a:rPr>
              <a:t>11 </a:t>
            </a:r>
            <a:r>
              <a:rPr b="1" lang="en-US" sz="3200">
                <a:solidFill>
                  <a:srgbClr val="FFFF00"/>
                </a:solidFill>
                <a:latin typeface="Microsoft Yahei"/>
                <a:ea typeface="Microsoft Yahei"/>
                <a:cs typeface="Microsoft Yahei"/>
                <a:sym typeface="Microsoft Yahei"/>
              </a:rPr>
              <a:t>我是用水給你們施洗，叫你們悔改；但那在我以後來的，能力比我更大，我就是給祂提鞋也不配，祂要用聖靈與火給你們施洗。</a:t>
            </a:r>
            <a:r>
              <a:rPr b="1" lang="en-US" sz="3000">
                <a:solidFill>
                  <a:schemeClr val="lt1"/>
                </a:solidFill>
              </a:rPr>
              <a:t>I indeed baptize you with water unto repentance, but He who is coming after me is mightier than I, whose sandals I am not worthy to carry. He will baptize you with the Holy Spirit and fire.</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12 祂手裏拿著簸箕，要揚淨祂的場，把麥子收在倉裏，把糠用不滅的火燒盡了。”</a:t>
            </a:r>
            <a:endParaRPr/>
          </a:p>
          <a:p>
            <a:pPr indent="0" lvl="0" marL="0" rtl="0" algn="l">
              <a:lnSpc>
                <a:spcPct val="100000"/>
              </a:lnSpc>
              <a:spcBef>
                <a:spcPts val="1000"/>
              </a:spcBef>
              <a:spcAft>
                <a:spcPts val="0"/>
              </a:spcAft>
              <a:buClr>
                <a:schemeClr val="lt1"/>
              </a:buClr>
              <a:buSzPts val="3000"/>
              <a:buNone/>
            </a:pPr>
            <a:r>
              <a:rPr b="1" lang="en-US" sz="3000">
                <a:solidFill>
                  <a:schemeClr val="lt1"/>
                </a:solidFill>
              </a:rPr>
              <a:t>His winnowing fan is in His hand, and He will thoroughly clean out His threshing floor, and gather His wheat into the barn; but He will burn up the chaff with unquenchable fire.”</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19:4</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保羅說：“約翰所行的是悔改的洗，告訴百姓，當信那在他以後要來的，就是耶穌。”</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Then Paul said, “John indeed baptized with a baptism of repentance, saying to the people that they should believe on Him who would come after him, that is, on Christ Jesus.”</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3:3】</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 這人就是先知以賽亞所說的，他說：“在曠野有人聲喊著說：‘預備主的道，修直祂的路！’</a:t>
            </a:r>
            <a:r>
              <a:rPr b="1" lang="en-US" sz="3600">
                <a:solidFill>
                  <a:schemeClr val="lt1"/>
                </a:solidFill>
              </a:rPr>
              <a:t>” For this is he who was spoken of by the prophet Isaiah, saying:“The voice of one crying in the wilderness:‘Prepare the way of the Lord; Make His paths straight.’”</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以賽亞書 Isaiah 40:3-4】</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 有人聲喊著說：“在曠野預備耶和華的路（或作“在曠野，有人聲喊著說：當預備耶和華的路”），在沙漠地修平我們　神的道。</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 voice of one crying in the wilderness:“Prepare the way of the Lord; Make straight in the desert A highway for our God.</a:t>
            </a:r>
            <a:endParaRPr b="1" sz="3600">
              <a:solidFill>
                <a:schemeClr val="lt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以賽亞書 Isaiah 40:3-4】</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4 </a:t>
            </a:r>
            <a:r>
              <a:rPr b="1" lang="en-US" sz="3600">
                <a:solidFill>
                  <a:srgbClr val="FFFF00"/>
                </a:solidFill>
                <a:latin typeface="Microsoft Yahei"/>
                <a:ea typeface="Microsoft Yahei"/>
                <a:cs typeface="Microsoft Yahei"/>
                <a:sym typeface="Microsoft Yahei"/>
              </a:rPr>
              <a:t>一切山窪都要填滿，大小山岡都要削平。高高低低的要改爲平坦，崎崎嶇嶇的必成爲平原。</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Every valley shall be exalted And every mountain and hill brought low; The crooked places shall be made straight And the rough places smooth;</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哥林多後書 2 Corinthians 10:5】</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將各樣的計謀，各樣攔阻人認識神的那些自高之事一概攻破了，又將人所有的心意奪回，使他都順服基督。</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casting down arguments and every high thing that exalts itself against the knowledge of God, bringing every thought into captivity to the obedience of Christ,</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6:11-15</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25-26】</a:t>
            </a:r>
            <a:endParaRPr/>
          </a:p>
          <a:p>
            <a:pPr indent="0" lvl="0" marL="0" rtl="0" algn="l">
              <a:lnSpc>
                <a:spcPct val="114000"/>
              </a:lnSpc>
              <a:spcBef>
                <a:spcPts val="1000"/>
              </a:spcBef>
              <a:spcAft>
                <a:spcPts val="0"/>
              </a:spcAft>
              <a:buClr>
                <a:srgbClr val="FFFF00"/>
              </a:buClr>
              <a:buSzPts val="3200"/>
              <a:buNone/>
            </a:pPr>
            <a:r>
              <a:rPr b="1" lang="en-US" sz="3200">
                <a:solidFill>
                  <a:srgbClr val="FFFF00"/>
                </a:solidFill>
              </a:rPr>
              <a:t>11 </a:t>
            </a:r>
            <a:r>
              <a:rPr b="1" lang="en-US" sz="3200">
                <a:solidFill>
                  <a:srgbClr val="FFFF00"/>
                </a:solidFill>
                <a:latin typeface="Microsoft Yahei"/>
                <a:ea typeface="Microsoft Yahei"/>
                <a:cs typeface="Microsoft Yahei"/>
                <a:sym typeface="Microsoft Yahei"/>
              </a:rPr>
              <a:t>耶穌拿起餅來祝謝了，就分給那坐著的人，分魚也是這樣，都隨著他們所要的。</a:t>
            </a:r>
            <a:endParaRPr b="1" sz="3200">
              <a:solidFill>
                <a:srgbClr val="FFFF00"/>
              </a:solidFill>
            </a:endParaRPr>
          </a:p>
          <a:p>
            <a:pPr indent="0" lvl="0" marL="0" rtl="0" algn="l">
              <a:lnSpc>
                <a:spcPct val="114000"/>
              </a:lnSpc>
              <a:spcBef>
                <a:spcPts val="1000"/>
              </a:spcBef>
              <a:spcAft>
                <a:spcPts val="0"/>
              </a:spcAft>
              <a:buClr>
                <a:schemeClr val="lt1"/>
              </a:buClr>
              <a:buSzPts val="3200"/>
              <a:buNone/>
            </a:pPr>
            <a:r>
              <a:rPr b="1" lang="en-US" sz="3200">
                <a:solidFill>
                  <a:schemeClr val="lt1"/>
                </a:solidFill>
              </a:rPr>
              <a:t>And Jesus took the loaves, and when He had given thanks He distributed them to the disciples, and the disciples to those sitting down; and likewise of the fish, as much as they wanted.</a:t>
            </a:r>
            <a:endParaRPr/>
          </a:p>
          <a:p>
            <a:pPr indent="0" lvl="0" marL="0" rtl="0" algn="l">
              <a:lnSpc>
                <a:spcPct val="114000"/>
              </a:lnSpc>
              <a:spcBef>
                <a:spcPts val="1000"/>
              </a:spcBef>
              <a:spcAft>
                <a:spcPts val="0"/>
              </a:spcAft>
              <a:buClr>
                <a:srgbClr val="FFFF00"/>
              </a:buClr>
              <a:buSzPts val="3200"/>
              <a:buNone/>
            </a:pPr>
            <a:r>
              <a:rPr b="1" lang="en-US" sz="3200">
                <a:solidFill>
                  <a:srgbClr val="FFFF00"/>
                </a:solidFill>
              </a:rPr>
              <a:t>12 他們吃飽了，耶穌對門徒說：“把剩下的零碎收拾起來，免得有糟蹋的。” </a:t>
            </a:r>
            <a:r>
              <a:rPr b="1" lang="en-US" sz="3200">
                <a:solidFill>
                  <a:schemeClr val="lt1"/>
                </a:solidFill>
              </a:rPr>
              <a:t>So when they were filled, He said to His disciples, “Gather up the fragments that remain, so that nothing is lost.”</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6:11-15</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25-26】</a:t>
            </a:r>
            <a:endParaRPr/>
          </a:p>
          <a:p>
            <a:pPr indent="0" lvl="0" marL="0" rtl="0" algn="l">
              <a:lnSpc>
                <a:spcPct val="114000"/>
              </a:lnSpc>
              <a:spcBef>
                <a:spcPts val="1000"/>
              </a:spcBef>
              <a:spcAft>
                <a:spcPts val="0"/>
              </a:spcAft>
              <a:buClr>
                <a:srgbClr val="FFFF00"/>
              </a:buClr>
              <a:buSzPts val="3200"/>
              <a:buNone/>
            </a:pPr>
            <a:r>
              <a:rPr b="1" lang="en-US" sz="3200">
                <a:solidFill>
                  <a:srgbClr val="FFFF00"/>
                </a:solidFill>
              </a:rPr>
              <a:t>13 </a:t>
            </a:r>
            <a:r>
              <a:rPr b="1" lang="en-US" sz="3200">
                <a:solidFill>
                  <a:srgbClr val="FFFF00"/>
                </a:solidFill>
                <a:latin typeface="Microsoft Yahei"/>
                <a:ea typeface="Microsoft Yahei"/>
                <a:cs typeface="Microsoft Yahei"/>
                <a:sym typeface="Microsoft Yahei"/>
              </a:rPr>
              <a:t>他們便將那五個大麥餅的零碎，就是衆人吃了剩下的，收拾起來，裝滿了十二個籃子。</a:t>
            </a:r>
            <a:r>
              <a:rPr b="1" lang="en-US" sz="3200">
                <a:solidFill>
                  <a:schemeClr val="lt1"/>
                </a:solidFill>
              </a:rPr>
              <a:t>Therefore they gathered them up, and filled twelve baskets with the fragments of the five barley loaves which were left over by those who had eaten.</a:t>
            </a:r>
            <a:endParaRPr/>
          </a:p>
          <a:p>
            <a:pPr indent="0" lvl="0" marL="0" rtl="0" algn="l">
              <a:lnSpc>
                <a:spcPct val="114000"/>
              </a:lnSpc>
              <a:spcBef>
                <a:spcPts val="1000"/>
              </a:spcBef>
              <a:spcAft>
                <a:spcPts val="0"/>
              </a:spcAft>
              <a:buClr>
                <a:srgbClr val="FFFF00"/>
              </a:buClr>
              <a:buSzPts val="3200"/>
              <a:buNone/>
            </a:pPr>
            <a:r>
              <a:rPr b="1" lang="en-US" sz="3200">
                <a:solidFill>
                  <a:srgbClr val="FFFF00"/>
                </a:solidFill>
              </a:rPr>
              <a:t>14 衆人看見耶穌所行的神迹，就說：“這真是那要到世間來的先知。” </a:t>
            </a:r>
            <a:endParaRPr b="1" sz="3200">
              <a:solidFill>
                <a:srgbClr val="FFFF00"/>
              </a:solidFill>
            </a:endParaRPr>
          </a:p>
          <a:p>
            <a:pPr indent="0" lvl="0" marL="0" rtl="0" algn="l">
              <a:lnSpc>
                <a:spcPct val="114000"/>
              </a:lnSpc>
              <a:spcBef>
                <a:spcPts val="1000"/>
              </a:spcBef>
              <a:spcAft>
                <a:spcPts val="0"/>
              </a:spcAft>
              <a:buClr>
                <a:schemeClr val="lt1"/>
              </a:buClr>
              <a:buSzPts val="3200"/>
              <a:buNone/>
            </a:pPr>
            <a:r>
              <a:rPr b="1" lang="en-US" sz="3200">
                <a:solidFill>
                  <a:schemeClr val="lt1"/>
                </a:solidFill>
              </a:rPr>
              <a:t>Then those men, when they had seen the sign that Jesus did, said, “This is truly the Prophet who is to come into the world.”</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10:31-32</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36-42】</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36 父所分別爲聖，又差到世間來的，祂自稱是　神的兒子，你們還向祂說‘你說僭妄的話’嗎？</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do you say of Him whom the Father sanctified and sent into the world, ‘You are blaspheming,’ because I said, ‘I am the Son of God’?</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37 </a:t>
            </a:r>
            <a:r>
              <a:rPr b="1" lang="en-US" sz="3600">
                <a:solidFill>
                  <a:srgbClr val="FFFF00"/>
                </a:solidFill>
                <a:latin typeface="Microsoft Yahei"/>
                <a:ea typeface="Microsoft Yahei"/>
                <a:cs typeface="Microsoft Yahei"/>
                <a:sym typeface="Microsoft Yahei"/>
              </a:rPr>
              <a:t>我若不行我父的事，你們就不必信我；</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If I do not do the works of My Father, do not believe Me;</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6:11-15</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25-26】</a:t>
            </a:r>
            <a:endParaRPr/>
          </a:p>
          <a:p>
            <a:pPr indent="0" lvl="0" marL="0" rtl="0" algn="l">
              <a:lnSpc>
                <a:spcPct val="114000"/>
              </a:lnSpc>
              <a:spcBef>
                <a:spcPts val="1000"/>
              </a:spcBef>
              <a:spcAft>
                <a:spcPts val="0"/>
              </a:spcAft>
              <a:buClr>
                <a:srgbClr val="FFFF00"/>
              </a:buClr>
              <a:buSzPts val="3200"/>
              <a:buNone/>
            </a:pPr>
            <a:r>
              <a:rPr b="1" lang="en-US" sz="3200">
                <a:solidFill>
                  <a:srgbClr val="FFFF00"/>
                </a:solidFill>
              </a:rPr>
              <a:t>15 </a:t>
            </a:r>
            <a:r>
              <a:rPr b="1" lang="en-US" sz="3200">
                <a:solidFill>
                  <a:srgbClr val="FFFF00"/>
                </a:solidFill>
                <a:latin typeface="Microsoft Yahei"/>
                <a:ea typeface="Microsoft Yahei"/>
                <a:cs typeface="Microsoft Yahei"/>
                <a:sym typeface="Microsoft Yahei"/>
              </a:rPr>
              <a:t>耶穌既知道衆人要來强逼祂作王，就獨自又退到山上去了。</a:t>
            </a:r>
            <a:r>
              <a:rPr b="1" lang="en-US" sz="3200">
                <a:solidFill>
                  <a:schemeClr val="lt1"/>
                </a:solidFill>
              </a:rPr>
              <a:t>Therefore when Jesus perceived that they were about to come and take Him by force to make Him king, He departed again to the mountain by Himself alone.</a:t>
            </a:r>
            <a:endParaRPr/>
          </a:p>
          <a:p>
            <a:pPr indent="0" lvl="0" marL="0" rtl="0" algn="l">
              <a:lnSpc>
                <a:spcPct val="114000"/>
              </a:lnSpc>
              <a:spcBef>
                <a:spcPts val="1000"/>
              </a:spcBef>
              <a:spcAft>
                <a:spcPts val="0"/>
              </a:spcAft>
              <a:buClr>
                <a:srgbClr val="FFFF00"/>
              </a:buClr>
              <a:buSzPts val="3200"/>
              <a:buNone/>
            </a:pPr>
            <a:r>
              <a:rPr b="1" lang="en-US" sz="3200">
                <a:solidFill>
                  <a:srgbClr val="FFFF00"/>
                </a:solidFill>
              </a:rPr>
              <a:t>25 既在海那邊找著了，就對祂說：“拉比，是幾時到這裏來的？”</a:t>
            </a:r>
            <a:endParaRPr/>
          </a:p>
          <a:p>
            <a:pPr indent="0" lvl="0" marL="0" rtl="0" algn="l">
              <a:lnSpc>
                <a:spcPct val="114000"/>
              </a:lnSpc>
              <a:spcBef>
                <a:spcPts val="1000"/>
              </a:spcBef>
              <a:spcAft>
                <a:spcPts val="0"/>
              </a:spcAft>
              <a:buClr>
                <a:schemeClr val="lt1"/>
              </a:buClr>
              <a:buSzPts val="3200"/>
              <a:buNone/>
            </a:pPr>
            <a:r>
              <a:rPr b="1" lang="en-US" sz="3200">
                <a:solidFill>
                  <a:schemeClr val="lt1"/>
                </a:solidFill>
              </a:rPr>
              <a:t>And when they found Him on the other side of the sea, they said to Him, “Rabbi, when did You come here?”</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6:11-15</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25-26】</a:t>
            </a:r>
            <a:endParaRPr/>
          </a:p>
          <a:p>
            <a:pPr indent="0" lvl="0" marL="0" rtl="0" algn="l">
              <a:lnSpc>
                <a:spcPct val="114000"/>
              </a:lnSpc>
              <a:spcBef>
                <a:spcPts val="1000"/>
              </a:spcBef>
              <a:spcAft>
                <a:spcPts val="0"/>
              </a:spcAft>
              <a:buClr>
                <a:srgbClr val="FFFF00"/>
              </a:buClr>
              <a:buSzPts val="3200"/>
              <a:buNone/>
            </a:pPr>
            <a:r>
              <a:rPr b="1" lang="en-US" sz="3200">
                <a:solidFill>
                  <a:srgbClr val="FFFF00"/>
                </a:solidFill>
              </a:rPr>
              <a:t>26 耶穌回答說：“我實實在在地告訴你們：你們找我，幷不是因見了神迹，乃是因吃餅得飽。</a:t>
            </a:r>
            <a:endParaRPr/>
          </a:p>
          <a:p>
            <a:pPr indent="0" lvl="0" marL="0" rtl="0" algn="l">
              <a:lnSpc>
                <a:spcPct val="114000"/>
              </a:lnSpc>
              <a:spcBef>
                <a:spcPts val="1000"/>
              </a:spcBef>
              <a:spcAft>
                <a:spcPts val="0"/>
              </a:spcAft>
              <a:buClr>
                <a:schemeClr val="lt1"/>
              </a:buClr>
              <a:buSzPts val="3200"/>
              <a:buNone/>
            </a:pPr>
            <a:r>
              <a:rPr b="1" lang="en-US" sz="3200">
                <a:solidFill>
                  <a:schemeClr val="lt1"/>
                </a:solidFill>
              </a:rPr>
              <a:t>Jesus answered them and said, “Most assuredly, I say to you, you seek Me, not because you saw the signs, but because you ate of the loaves and were filled.</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約翰福音 John 6:60-61</a:t>
            </a: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66-68】</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60 祂的門徒中有好些人聽見了，就說：“這話甚難，誰能聽呢？” </a:t>
            </a:r>
            <a:endParaRPr b="1" sz="3200">
              <a:solidFill>
                <a:srgbClr val="FFFF00"/>
              </a:solidFill>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Therefore many of His disciples, when they heard this, said, “This is a hard saying; who can understand it?”</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61 耶穌心裏知道門徒爲這話議論，就對他們說：“這話是叫你們厭弃嗎（“厭弃”原文作“跌倒”）？ </a:t>
            </a:r>
            <a:r>
              <a:rPr b="1" lang="en-US" sz="3200">
                <a:solidFill>
                  <a:schemeClr val="lt1"/>
                </a:solidFill>
              </a:rPr>
              <a:t>When Jesus knew in Himself that His disciples complained about this, He said to them, “Does this offend you?</a:t>
            </a:r>
            <a:endParaRPr b="1" sz="3200">
              <a:solidFill>
                <a:schemeClr val="lt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約翰福音 John 6:60-61</a:t>
            </a: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66-68】</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66 </a:t>
            </a:r>
            <a:r>
              <a:rPr b="1" lang="en-US" sz="3200">
                <a:solidFill>
                  <a:srgbClr val="FFFF00"/>
                </a:solidFill>
                <a:latin typeface="Microsoft Yahei"/>
                <a:ea typeface="Microsoft Yahei"/>
                <a:cs typeface="Microsoft Yahei"/>
                <a:sym typeface="Microsoft Yahei"/>
              </a:rPr>
              <a:t>從此，祂門徒中多有退去的，不再和祂同行。</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From that time many of His disciples went back and walked with Him no more.</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67 耶穌就對那十二個門徒說：“你們也要去嗎？” </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Then Jesus said to the twelve, “Do you also want to go away?”</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68 西門彼得回答說：“主啊，你有永生之道，我們還歸從誰呢？</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But Simon Peter answered Him, “Lord, to whom shall we go? You have the words of eternal life.</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4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羅馬書 Romans 5:6-8】</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6 </a:t>
            </a:r>
            <a:r>
              <a:rPr b="1" lang="en-US" sz="3600">
                <a:solidFill>
                  <a:srgbClr val="FFFF00"/>
                </a:solidFill>
                <a:latin typeface="Microsoft Yahei"/>
                <a:ea typeface="Microsoft Yahei"/>
                <a:cs typeface="Microsoft Yahei"/>
                <a:sym typeface="Microsoft Yahei"/>
              </a:rPr>
              <a:t>因我們還軟弱的時候，基督就按所定的日期爲罪人死。</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For when we were still without strength, in due time Christ died for the ungodly.</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7 </a:t>
            </a:r>
            <a:r>
              <a:rPr b="1" lang="en-US" sz="3600">
                <a:solidFill>
                  <a:srgbClr val="FFFF00"/>
                </a:solidFill>
                <a:latin typeface="Microsoft Yahei"/>
                <a:ea typeface="Microsoft Yahei"/>
                <a:cs typeface="Microsoft Yahei"/>
                <a:sym typeface="Microsoft Yahei"/>
              </a:rPr>
              <a:t>爲義人死，是少有的；爲仁人死，或者有敢作的。</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For scarcely for a righteous man will one die; yet perhaps for a good man someone would even dare to die.</a:t>
            </a:r>
            <a:endParaRPr b="1" sz="3600">
              <a:solidFill>
                <a:schemeClr val="lt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4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羅馬書 Romans 5:6-8】</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8 </a:t>
            </a:r>
            <a:r>
              <a:rPr b="1" lang="en-US" sz="3600">
                <a:solidFill>
                  <a:srgbClr val="FFFF00"/>
                </a:solidFill>
                <a:latin typeface="Microsoft Yahei"/>
                <a:ea typeface="Microsoft Yahei"/>
                <a:cs typeface="Microsoft Yahei"/>
                <a:sym typeface="Microsoft Yahei"/>
              </a:rPr>
              <a:t>惟有基督在我們還作罪人的時候爲我們死，　神的愛就在此向我們顯明瞭。</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But God demonstrates His own love toward us, in that while we were still sinners, Christ died for us.</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4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哥林多前書 1 Corinthians 1:22-24】</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22 </a:t>
            </a:r>
            <a:r>
              <a:rPr b="1" lang="en-US" sz="3600">
                <a:solidFill>
                  <a:srgbClr val="FFFF00"/>
                </a:solidFill>
                <a:latin typeface="Microsoft Yahei"/>
                <a:ea typeface="Microsoft Yahei"/>
                <a:cs typeface="Microsoft Yahei"/>
                <a:sym typeface="Microsoft Yahei"/>
              </a:rPr>
              <a:t>猶太人是要神迹，希臘人是求智慧；</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For Jews request a sign, and Greeks seek after wisdom;</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23 </a:t>
            </a:r>
            <a:r>
              <a:rPr b="1" lang="en-US" sz="3600">
                <a:solidFill>
                  <a:srgbClr val="FFFF00"/>
                </a:solidFill>
                <a:latin typeface="Microsoft Yahei"/>
                <a:ea typeface="Microsoft Yahei"/>
                <a:cs typeface="Microsoft Yahei"/>
                <a:sym typeface="Microsoft Yahei"/>
              </a:rPr>
              <a:t>我們却是傳釘十字架的基督。在猶太人爲絆脚石，在外邦人爲愚拙，</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but we preach Christ crucified, to the Jews a stumbling block and to the Greeks foolishness,</a:t>
            </a:r>
            <a:endParaRPr b="1" sz="3600">
              <a:solidFill>
                <a:schemeClr val="lt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4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哥林多前書 1 Corinthians 1:22-24】</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24 </a:t>
            </a:r>
            <a:r>
              <a:rPr b="1" lang="en-US" sz="3600">
                <a:solidFill>
                  <a:srgbClr val="FFFF00"/>
                </a:solidFill>
                <a:latin typeface="Microsoft Yahei"/>
                <a:ea typeface="Microsoft Yahei"/>
                <a:cs typeface="Microsoft Yahei"/>
                <a:sym typeface="Microsoft Yahei"/>
              </a:rPr>
              <a:t>但在那蒙召的，無論是猶太人、希臘人，基督總爲　神的能力，　神的智慧。</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but to those who are called, both Jews and Greeks, Christ the power of God and the wisdom of God.</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4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3:16</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36】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16 “</a:t>
            </a:r>
            <a:r>
              <a:rPr b="1" lang="en-US" sz="3400">
                <a:solidFill>
                  <a:srgbClr val="FFFF00"/>
                </a:solidFill>
                <a:latin typeface="Microsoft Yahei"/>
                <a:ea typeface="Microsoft Yahei"/>
                <a:cs typeface="Microsoft Yahei"/>
                <a:sym typeface="Microsoft Yahei"/>
              </a:rPr>
              <a:t>神愛世人，甚至將祂的獨生子賜給他們，叫一切信祂的，不至滅亡，反得永生。</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For God so loved the world that He gave His only begotten Son, that whoever believes in Him should not perish but have everlasting life.</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36 信子的人有永生；不信子的人得不著永生（原文作“不得見永生”），神</a:t>
            </a:r>
            <a:r>
              <a:rPr b="1" lang="en-US" sz="3400">
                <a:solidFill>
                  <a:srgbClr val="FFFF00"/>
                </a:solidFill>
                <a:latin typeface="Microsoft Yahei"/>
                <a:ea typeface="Microsoft Yahei"/>
                <a:cs typeface="Microsoft Yahei"/>
                <a:sym typeface="Microsoft Yahei"/>
              </a:rPr>
              <a:t>的震怒常在他身上。</a:t>
            </a:r>
            <a:r>
              <a:rPr b="1" lang="en-US" sz="3400">
                <a:solidFill>
                  <a:srgbClr val="FFFF00"/>
                </a:solidFill>
              </a:rPr>
              <a:t>” </a:t>
            </a:r>
            <a:r>
              <a:rPr b="1" lang="en-US" sz="3200">
                <a:solidFill>
                  <a:schemeClr val="lt1"/>
                </a:solidFill>
              </a:rPr>
              <a:t>He who believes in the Son has everlasting life; and he who does not believe the Son shall not see life, but the wrath of God abides on him.”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10:31-32</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36-42】</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38 我若行了，你們縱然不信我，也當信這些事，叫你們又知道又明白父在我裏面，我也在父裏面。” </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but if I do, though you do not believe Me, believe the works, that you may know and believe that the Father is in Me, and I in Him.”</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39 </a:t>
            </a:r>
            <a:r>
              <a:rPr b="1" lang="en-US" sz="3600">
                <a:solidFill>
                  <a:srgbClr val="FFFF00"/>
                </a:solidFill>
                <a:latin typeface="Microsoft Yahei"/>
                <a:ea typeface="Microsoft Yahei"/>
                <a:cs typeface="Microsoft Yahei"/>
                <a:sym typeface="Microsoft Yahei"/>
              </a:rPr>
              <a:t>他們又要拿祂，祂却逃出他們的手走了。</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Therefore they sought again to seize Him, but He escaped out of their hand.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10:31-32</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36-42】</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40 </a:t>
            </a:r>
            <a:r>
              <a:rPr b="1" lang="en-US" sz="3600">
                <a:solidFill>
                  <a:srgbClr val="FFFF00"/>
                </a:solidFill>
                <a:latin typeface="Microsoft Yahei"/>
                <a:ea typeface="Microsoft Yahei"/>
                <a:cs typeface="Microsoft Yahei"/>
                <a:sym typeface="Microsoft Yahei"/>
              </a:rPr>
              <a:t>耶穌又往約旦河外去，到了約翰起初施洗的地方，就住在那裏。</a:t>
            </a:r>
            <a:r>
              <a:rPr b="1" lang="en-US" sz="3400">
                <a:solidFill>
                  <a:schemeClr val="lt1"/>
                </a:solidFill>
              </a:rPr>
              <a:t>And He went away again beyond the Jordan to the place where John was baptizing at first, and there He stayed.</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41 有許多人來到祂那裏，他們說：“約翰一件神迹沒有行過，但約翰指著這人所說的一切話都是真的。” </a:t>
            </a:r>
            <a:endParaRPr b="1" sz="36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Then many came to Him and said, “John performed no sign, but all the things that John spoke about this Man were true.”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10:31-32</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36-42】</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42 </a:t>
            </a:r>
            <a:r>
              <a:rPr b="1" lang="en-US" sz="3600">
                <a:solidFill>
                  <a:srgbClr val="FFFF00"/>
                </a:solidFill>
                <a:latin typeface="Microsoft Yahei"/>
                <a:ea typeface="Microsoft Yahei"/>
                <a:cs typeface="Microsoft Yahei"/>
                <a:sym typeface="Microsoft Yahei"/>
              </a:rPr>
              <a:t>在那裏信耶穌的人就多了。</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And many believed in Him there.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箴言 Proverbs 21:2</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人所行的，在自己眼中都看爲正，惟有耶和華衡量人心。</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Every way of a man is right in his own eyes, But the Lord weighs the hearts.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以賽亞書 Isaiah 2:17</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驕傲的必屈膝，狂妄的必降卑。在那日，惟獨耶和華被尊崇。</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The loftiness of man shall be bowed down, And the haughtiness of men shall be brought low; The Lord alone will be exalted in that day,</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11:2-5】</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 </a:t>
            </a:r>
            <a:r>
              <a:rPr b="1" lang="en-US" sz="3600">
                <a:solidFill>
                  <a:srgbClr val="FFFF00"/>
                </a:solidFill>
                <a:latin typeface="Microsoft Yahei"/>
                <a:ea typeface="Microsoft Yahei"/>
                <a:cs typeface="Microsoft Yahei"/>
                <a:sym typeface="Microsoft Yahei"/>
              </a:rPr>
              <a:t>約翰在監裏聽見基督所作的事，就打發兩個門徒去，</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And when John had heard in prison about the works of Christ, he sent two of his disciples</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 問祂說：“那將要來的是你嗎？還是我們等候別人呢？” </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and said to Him, “Are You the Coming One, or do we look for another?”</a:t>
            </a:r>
            <a:endParaRPr b="1" sz="36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