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8" roundtripDataSignature="AMtx7mje+VElHfWiWVgbx+lb0xrv/nj7U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customschemas.google.com/relationships/presentationmetadata" Target="metadata"/><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8" name="Google Shape;18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1" name="Shape 11"/>
        <p:cNvGrpSpPr/>
        <p:nvPr/>
      </p:nvGrpSpPr>
      <p:grpSpPr>
        <a:xfrm>
          <a:off x="0" y="0"/>
          <a:ext cx="0" cy="0"/>
          <a:chOff x="0" y="0"/>
          <a:chExt cx="0" cy="0"/>
        </a:xfrm>
      </p:grpSpPr>
      <p:sp>
        <p:nvSpPr>
          <p:cNvPr id="12" name="Google Shape;12;p34"/>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4"/>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68" name="Shape 68"/>
        <p:cNvGrpSpPr/>
        <p:nvPr/>
      </p:nvGrpSpPr>
      <p:grpSpPr>
        <a:xfrm>
          <a:off x="0" y="0"/>
          <a:ext cx="0" cy="0"/>
          <a:chOff x="0" y="0"/>
          <a:chExt cx="0" cy="0"/>
        </a:xfrm>
      </p:grpSpPr>
      <p:sp>
        <p:nvSpPr>
          <p:cNvPr id="69" name="Google Shape;69;p4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43"/>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4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4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4" name="Shape 74"/>
        <p:cNvGrpSpPr/>
        <p:nvPr/>
      </p:nvGrpSpPr>
      <p:grpSpPr>
        <a:xfrm>
          <a:off x="0" y="0"/>
          <a:ext cx="0" cy="0"/>
          <a:chOff x="0" y="0"/>
          <a:chExt cx="0" cy="0"/>
        </a:xfrm>
      </p:grpSpPr>
      <p:sp>
        <p:nvSpPr>
          <p:cNvPr id="75" name="Google Shape;75;p44"/>
          <p:cNvSpPr txBox="1"/>
          <p:nvPr>
            <p:ph type="title"/>
          </p:nvPr>
        </p:nvSpPr>
        <p:spPr>
          <a:xfrm rot="5400000">
            <a:off x="4623593" y="2285206"/>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44"/>
          <p:cNvSpPr txBox="1"/>
          <p:nvPr>
            <p:ph idx="1" type="body"/>
          </p:nvPr>
        </p:nvSpPr>
        <p:spPr>
          <a:xfrm rot="5400000">
            <a:off x="623093"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4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4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17" name="Shape 17"/>
        <p:cNvGrpSpPr/>
        <p:nvPr/>
      </p:nvGrpSpPr>
      <p:grpSpPr>
        <a:xfrm>
          <a:off x="0" y="0"/>
          <a:ext cx="0" cy="0"/>
          <a:chOff x="0" y="0"/>
          <a:chExt cx="0" cy="0"/>
        </a:xfrm>
      </p:grpSpPr>
      <p:sp>
        <p:nvSpPr>
          <p:cNvPr id="18" name="Google Shape;18;p3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5"/>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3" name="Shape 23"/>
        <p:cNvGrpSpPr/>
        <p:nvPr/>
      </p:nvGrpSpPr>
      <p:grpSpPr>
        <a:xfrm>
          <a:off x="0" y="0"/>
          <a:ext cx="0" cy="0"/>
          <a:chOff x="0" y="0"/>
          <a:chExt cx="0" cy="0"/>
        </a:xfrm>
      </p:grpSpPr>
      <p:sp>
        <p:nvSpPr>
          <p:cNvPr id="24" name="Google Shape;24;p36"/>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6"/>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3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29" name="Shape 29"/>
        <p:cNvGrpSpPr/>
        <p:nvPr/>
      </p:nvGrpSpPr>
      <p:grpSpPr>
        <a:xfrm>
          <a:off x="0" y="0"/>
          <a:ext cx="0" cy="0"/>
          <a:chOff x="0" y="0"/>
          <a:chExt cx="0" cy="0"/>
        </a:xfrm>
      </p:grpSpPr>
      <p:sp>
        <p:nvSpPr>
          <p:cNvPr id="30" name="Google Shape;30;p3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37"/>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37"/>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3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3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3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36" name="Shape 36"/>
        <p:cNvGrpSpPr/>
        <p:nvPr/>
      </p:nvGrpSpPr>
      <p:grpSpPr>
        <a:xfrm>
          <a:off x="0" y="0"/>
          <a:ext cx="0" cy="0"/>
          <a:chOff x="0" y="0"/>
          <a:chExt cx="0" cy="0"/>
        </a:xfrm>
      </p:grpSpPr>
      <p:sp>
        <p:nvSpPr>
          <p:cNvPr id="37" name="Google Shape;37;p38"/>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8"/>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38"/>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38"/>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38"/>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3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3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3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5" name="Shape 45"/>
        <p:cNvGrpSpPr/>
        <p:nvPr/>
      </p:nvGrpSpPr>
      <p:grpSpPr>
        <a:xfrm>
          <a:off x="0" y="0"/>
          <a:ext cx="0" cy="0"/>
          <a:chOff x="0" y="0"/>
          <a:chExt cx="0" cy="0"/>
        </a:xfrm>
      </p:grpSpPr>
      <p:sp>
        <p:nvSpPr>
          <p:cNvPr id="46" name="Google Shape;46;p39"/>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3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3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0" name="Shape 50"/>
        <p:cNvGrpSpPr/>
        <p:nvPr/>
      </p:nvGrpSpPr>
      <p:grpSpPr>
        <a:xfrm>
          <a:off x="0" y="0"/>
          <a:ext cx="0" cy="0"/>
          <a:chOff x="0" y="0"/>
          <a:chExt cx="0" cy="0"/>
        </a:xfrm>
      </p:grpSpPr>
      <p:sp>
        <p:nvSpPr>
          <p:cNvPr id="51" name="Google Shape;51;p4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4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4" name="Shape 54"/>
        <p:cNvGrpSpPr/>
        <p:nvPr/>
      </p:nvGrpSpPr>
      <p:grpSpPr>
        <a:xfrm>
          <a:off x="0" y="0"/>
          <a:ext cx="0" cy="0"/>
          <a:chOff x="0" y="0"/>
          <a:chExt cx="0" cy="0"/>
        </a:xfrm>
      </p:grpSpPr>
      <p:sp>
        <p:nvSpPr>
          <p:cNvPr id="55" name="Google Shape;55;p41"/>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41"/>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1"/>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4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4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1" name="Shape 61"/>
        <p:cNvGrpSpPr/>
        <p:nvPr/>
      </p:nvGrpSpPr>
      <p:grpSpPr>
        <a:xfrm>
          <a:off x="0" y="0"/>
          <a:ext cx="0" cy="0"/>
          <a:chOff x="0" y="0"/>
          <a:chExt cx="0" cy="0"/>
        </a:xfrm>
      </p:grpSpPr>
      <p:sp>
        <p:nvSpPr>
          <p:cNvPr id="62" name="Google Shape;62;p42"/>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42"/>
          <p:cNvSpPr/>
          <p:nvPr>
            <p:ph idx="2" type="pic"/>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42"/>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4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4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5" name="Shape 5"/>
        <p:cNvGrpSpPr/>
        <p:nvPr/>
      </p:nvGrpSpPr>
      <p:grpSpPr>
        <a:xfrm>
          <a:off x="0" y="0"/>
          <a:ext cx="0" cy="0"/>
          <a:chOff x="0" y="0"/>
          <a:chExt cx="0" cy="0"/>
        </a:xfrm>
      </p:grpSpPr>
      <p:sp>
        <p:nvSpPr>
          <p:cNvPr id="6" name="Google Shape;6;p3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3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3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3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2E75B5"/>
        </a:solidFill>
      </p:bgPr>
    </p:bg>
    <p:spTree>
      <p:nvGrpSpPr>
        <p:cNvPr id="83" name="Shape 83"/>
        <p:cNvGrpSpPr/>
        <p:nvPr/>
      </p:nvGrpSpPr>
      <p:grpSpPr>
        <a:xfrm>
          <a:off x="0" y="0"/>
          <a:ext cx="0" cy="0"/>
          <a:chOff x="0" y="0"/>
          <a:chExt cx="0" cy="0"/>
        </a:xfrm>
      </p:grpSpPr>
      <p:sp>
        <p:nvSpPr>
          <p:cNvPr id="84" name="Google Shape;84;p5"/>
          <p:cNvSpPr txBox="1"/>
          <p:nvPr>
            <p:ph type="ctrTitle"/>
          </p:nvPr>
        </p:nvSpPr>
        <p:spPr>
          <a:xfrm>
            <a:off x="133004" y="681644"/>
            <a:ext cx="8894617" cy="3574472"/>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6000"/>
              <a:buFont typeface="Microsoft Yahei"/>
              <a:buNone/>
            </a:pPr>
            <a:r>
              <a:rPr b="1" lang="en-US">
                <a:solidFill>
                  <a:srgbClr val="FFFF00"/>
                </a:solidFill>
                <a:latin typeface="Microsoft Yahei"/>
                <a:ea typeface="Microsoft Yahei"/>
                <a:cs typeface="Microsoft Yahei"/>
                <a:sym typeface="Microsoft Yahei"/>
              </a:rPr>
              <a:t>神的愛和神的榮耀</a:t>
            </a:r>
            <a:br>
              <a:rPr b="1" lang="en-US">
                <a:solidFill>
                  <a:srgbClr val="FFFF00"/>
                </a:solidFill>
                <a:latin typeface="Microsoft Yahei"/>
                <a:ea typeface="Microsoft Yahei"/>
                <a:cs typeface="Microsoft Yahei"/>
                <a:sym typeface="Microsoft Yahei"/>
              </a:rPr>
            </a:br>
            <a:r>
              <a:rPr b="1" lang="en-US">
                <a:solidFill>
                  <a:schemeClr val="lt1"/>
                </a:solidFill>
                <a:latin typeface="Microsoft Yahei"/>
                <a:ea typeface="Microsoft Yahei"/>
                <a:cs typeface="Microsoft Yahei"/>
                <a:sym typeface="Microsoft Yahei"/>
              </a:rPr>
              <a:t>The Love of God And The Glory of God</a:t>
            </a:r>
            <a:endParaRPr b="1">
              <a:solidFill>
                <a:schemeClr val="lt1"/>
              </a:solidFill>
            </a:endParaRPr>
          </a:p>
        </p:txBody>
      </p:sp>
      <p:sp>
        <p:nvSpPr>
          <p:cNvPr id="85" name="Google Shape;85;p5"/>
          <p:cNvSpPr txBox="1"/>
          <p:nvPr>
            <p:ph idx="1" type="subTitle"/>
          </p:nvPr>
        </p:nvSpPr>
        <p:spPr>
          <a:xfrm>
            <a:off x="983511" y="5202238"/>
            <a:ext cx="6858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rPr b="1" lang="en-US">
                <a:solidFill>
                  <a:schemeClr val="lt1"/>
                </a:solidFill>
              </a:rPr>
              <a:t>Boise Chinese Christian Church </a:t>
            </a:r>
            <a:endParaRPr/>
          </a:p>
          <a:p>
            <a:pPr indent="0" lvl="0" marL="0" rtl="0" algn="ctr">
              <a:lnSpc>
                <a:spcPct val="90000"/>
              </a:lnSpc>
              <a:spcBef>
                <a:spcPts val="1000"/>
              </a:spcBef>
              <a:spcAft>
                <a:spcPts val="0"/>
              </a:spcAft>
              <a:buClr>
                <a:schemeClr val="lt1"/>
              </a:buClr>
              <a:buSzPts val="2400"/>
              <a:buNone/>
            </a:pPr>
            <a:r>
              <a:rPr b="1" lang="en-US">
                <a:solidFill>
                  <a:schemeClr val="lt1"/>
                </a:solidFill>
              </a:rPr>
              <a:t>06/27/2021</a:t>
            </a:r>
            <a:endParaRPr b="1">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17:23】</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我在他們裏面，你在我裏面，使他們完完全全地合而爲一，叫世人知道你差了我來，也知道 </a:t>
            </a:r>
            <a:r>
              <a:rPr b="1" lang="en-US" sz="4800" u="sng">
                <a:solidFill>
                  <a:srgbClr val="F4B081"/>
                </a:solidFill>
                <a:latin typeface="Microsoft Yahei"/>
                <a:ea typeface="Microsoft Yahei"/>
                <a:cs typeface="Microsoft Yahei"/>
                <a:sym typeface="Microsoft Yahei"/>
              </a:rPr>
              <a:t>你愛他們如同愛我一樣</a:t>
            </a:r>
            <a:r>
              <a:rPr b="1" lang="en-US" sz="3600">
                <a:solidFill>
                  <a:srgbClr val="FFFF00"/>
                </a:solidFill>
                <a:latin typeface="Microsoft Yahei"/>
                <a:ea typeface="Microsoft Yahei"/>
                <a:cs typeface="Microsoft Yahei"/>
                <a:sym typeface="Microsoft Yahei"/>
              </a:rPr>
              <a:t>。</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I in them, and You in Me; that they may be made perfect in one, and that the world may know that You have sent Me, and  </a:t>
            </a:r>
            <a:r>
              <a:rPr b="1" lang="en-US" sz="4800" u="sng">
                <a:solidFill>
                  <a:srgbClr val="F4B081"/>
                </a:solidFill>
              </a:rPr>
              <a:t>have loved them as You have loved Me</a:t>
            </a:r>
            <a:r>
              <a:rPr b="1" lang="en-US" sz="3600">
                <a:solidFill>
                  <a:schemeClr val="lt1"/>
                </a:solidFill>
              </a:rPr>
              <a: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出埃及記 Exodus 9:16</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其實我叫你存立，是特要向你顯我的大能，幷要</a:t>
            </a:r>
            <a:r>
              <a:rPr b="1" lang="en-US" sz="3600" u="sng">
                <a:solidFill>
                  <a:srgbClr val="F4B081"/>
                </a:solidFill>
                <a:latin typeface="Microsoft Yahei"/>
                <a:ea typeface="Microsoft Yahei"/>
                <a:cs typeface="Microsoft Yahei"/>
                <a:sym typeface="Microsoft Yahei"/>
              </a:rPr>
              <a:t>使我的名傳遍天下</a:t>
            </a:r>
            <a:r>
              <a:rPr b="1" lang="en-US" sz="3600">
                <a:solidFill>
                  <a:srgbClr val="FFFF00"/>
                </a:solidFill>
                <a:latin typeface="Microsoft Yahei"/>
                <a:ea typeface="Microsoft Yahei"/>
                <a:cs typeface="Microsoft Yahei"/>
                <a:sym typeface="Microsoft Yahei"/>
              </a:rPr>
              <a:t>。</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indeed for this purpose I have raised you up, that I may show My power in you, and that </a:t>
            </a:r>
            <a:r>
              <a:rPr b="1" lang="en-US" sz="3600" u="sng">
                <a:solidFill>
                  <a:srgbClr val="F4B081"/>
                </a:solidFill>
              </a:rPr>
              <a:t>My name may be declared in all the earth</a:t>
            </a:r>
            <a:r>
              <a:rPr b="1" lang="en-US" sz="3600">
                <a:solidFill>
                  <a:schemeClr val="lt1"/>
                </a:solidFill>
              </a:rPr>
              <a:t>.</a:t>
            </a:r>
            <a:endParaRPr/>
          </a:p>
          <a:p>
            <a:pPr indent="0" lvl="0" marL="0" rtl="0" algn="l">
              <a:lnSpc>
                <a:spcPct val="114000"/>
              </a:lnSpc>
              <a:spcBef>
                <a:spcPts val="1000"/>
              </a:spcBef>
              <a:spcAft>
                <a:spcPts val="0"/>
              </a:spcAft>
              <a:buClr>
                <a:schemeClr val="dk1"/>
              </a:buClr>
              <a:buSzPts val="800"/>
              <a:buNone/>
            </a:pPr>
            <a:r>
              <a:t/>
            </a:r>
            <a:endParaRPr b="1" sz="800" u="sng">
              <a:solidFill>
                <a:schemeClr val="lt1"/>
              </a:solidFill>
            </a:endParaRPr>
          </a:p>
          <a:p>
            <a:pPr indent="0" lvl="0" marL="0" rtl="0" algn="l">
              <a:lnSpc>
                <a:spcPct val="114000"/>
              </a:lnSpc>
              <a:spcBef>
                <a:spcPts val="100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箴言 Proverbs 16:4a</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神所造的，都是</a:t>
            </a:r>
            <a:r>
              <a:rPr b="1" lang="en-US" sz="3600" u="sng">
                <a:solidFill>
                  <a:srgbClr val="F4B081"/>
                </a:solidFill>
                <a:latin typeface="Microsoft Yahei"/>
                <a:ea typeface="Microsoft Yahei"/>
                <a:cs typeface="Microsoft Yahei"/>
                <a:sym typeface="Microsoft Yahei"/>
              </a:rPr>
              <a:t>爲祂自己</a:t>
            </a:r>
            <a:r>
              <a:rPr b="1" lang="en-US" sz="3600">
                <a:solidFill>
                  <a:srgbClr val="FFFF00"/>
                </a:solidFill>
                <a:latin typeface="Microsoft Yahei"/>
                <a:ea typeface="Microsoft Yahei"/>
                <a:cs typeface="Microsoft Yahei"/>
                <a:sym typeface="Microsoft Yahei"/>
              </a:rPr>
              <a:t>造的</a:t>
            </a:r>
            <a:r>
              <a:rPr b="1" lang="en-US" sz="3600">
                <a:solidFill>
                  <a:srgbClr val="FFFF00"/>
                </a:solidFill>
              </a:rPr>
              <a:t>……</a:t>
            </a:r>
            <a:r>
              <a:rPr b="1" lang="en-US" sz="3600">
                <a:solidFill>
                  <a:schemeClr val="lt1"/>
                </a:solidFill>
                <a:latin typeface="Microsoft Yahei"/>
                <a:ea typeface="Microsoft Yahei"/>
                <a:cs typeface="Microsoft Yahei"/>
                <a:sym typeface="Microsoft Yahei"/>
              </a:rPr>
              <a:t>（直譯）</a:t>
            </a:r>
            <a:endParaRPr b="1" sz="3600">
              <a:solidFill>
                <a:schemeClr val="lt1"/>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The LORD has made all </a:t>
            </a:r>
            <a:r>
              <a:rPr b="1" lang="en-US" sz="3600" u="sng">
                <a:solidFill>
                  <a:srgbClr val="F4B081"/>
                </a:solidFill>
              </a:rPr>
              <a:t>for Himself</a:t>
            </a:r>
            <a:r>
              <a:rPr b="1" lang="en-US" sz="3600">
                <a:solidFill>
                  <a:schemeClr val="lt1"/>
                </a:solidFill>
              </a:rPr>
              <a:t>….(NKJV)</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以賽亞書 Isaiah 43:21</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這百姓是</a:t>
            </a:r>
            <a:r>
              <a:rPr b="1" lang="en-US" sz="3600" u="sng">
                <a:solidFill>
                  <a:srgbClr val="F4B081"/>
                </a:solidFill>
                <a:latin typeface="Microsoft Yahei"/>
                <a:ea typeface="Microsoft Yahei"/>
                <a:cs typeface="Microsoft Yahei"/>
                <a:sym typeface="Microsoft Yahei"/>
              </a:rPr>
              <a:t>我爲自己</a:t>
            </a:r>
            <a:r>
              <a:rPr b="1" lang="en-US" sz="3600">
                <a:solidFill>
                  <a:srgbClr val="FFFF00"/>
                </a:solidFill>
              </a:rPr>
              <a:t>所造的，好述說我的美德。”</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This people I have formed </a:t>
            </a:r>
            <a:r>
              <a:rPr b="1" lang="en-US" sz="3600" u="sng">
                <a:solidFill>
                  <a:srgbClr val="F4B081"/>
                </a:solidFill>
              </a:rPr>
              <a:t>for Myself</a:t>
            </a:r>
            <a:r>
              <a:rPr b="1" lang="en-US" sz="3600">
                <a:solidFill>
                  <a:schemeClr val="lt1"/>
                </a:solidFill>
              </a:rPr>
              <a:t>; They shall declare My praise.</a:t>
            </a:r>
            <a:endParaRPr b="1" sz="3600">
              <a:solidFill>
                <a:schemeClr val="lt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耶利米書 Jeremiah 13:11a</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耶和華說：腰帶怎樣緊貼人腰，照樣，我也使以色列全家和猶大全家緊貼我，好叫他們屬我爲子民，</a:t>
            </a:r>
            <a:r>
              <a:rPr b="1" lang="en-US" sz="3600" u="sng">
                <a:solidFill>
                  <a:srgbClr val="F4B081"/>
                </a:solidFill>
                <a:latin typeface="Microsoft Yahei"/>
                <a:ea typeface="Microsoft Yahei"/>
                <a:cs typeface="Microsoft Yahei"/>
                <a:sym typeface="Microsoft Yahei"/>
              </a:rPr>
              <a:t>使我得名聲，得頌贊，得榮耀</a:t>
            </a:r>
            <a:r>
              <a:rPr b="1" lang="en-US" sz="3600">
                <a:solidFill>
                  <a:srgbClr val="FFFF00"/>
                </a:solidFill>
              </a:rPr>
              <a:t>……”</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For as a belt is bound around a man's waist, so I bound the whole house of Israel and the whole house of Judah to me,' declares the Lord , 'to be my people </a:t>
            </a:r>
            <a:r>
              <a:rPr b="1" lang="en-US" sz="3600" u="sng">
                <a:solidFill>
                  <a:srgbClr val="F4B081"/>
                </a:solidFill>
              </a:rPr>
              <a:t>for my renown and praise and honor</a:t>
            </a:r>
            <a:r>
              <a:rPr b="1" lang="en-US" sz="3600">
                <a:solidFill>
                  <a:schemeClr val="lt1"/>
                </a:solidFill>
              </a:rPr>
              <a: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彼得前書 1 Peter 2:9</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惟有你們是被揀選的族類，是有君尊的祭司，是聖潔的國度，是屬　神的子民，</a:t>
            </a:r>
            <a:r>
              <a:rPr b="1" lang="en-US" sz="3600" u="sng">
                <a:solidFill>
                  <a:srgbClr val="F4B081"/>
                </a:solidFill>
                <a:latin typeface="Microsoft Yahei"/>
                <a:ea typeface="Microsoft Yahei"/>
                <a:cs typeface="Microsoft Yahei"/>
                <a:sym typeface="Microsoft Yahei"/>
              </a:rPr>
              <a:t>要叫你們宣揚那召你們出黑暗、入奇妙光明者的美德</a:t>
            </a:r>
            <a:r>
              <a:rPr b="1" lang="en-US" sz="3600">
                <a:solidFill>
                  <a:srgbClr val="FFFF00"/>
                </a:solidFill>
                <a:latin typeface="Microsoft Yahei"/>
                <a:ea typeface="Microsoft Yahei"/>
                <a:cs typeface="Microsoft Yahei"/>
                <a:sym typeface="Microsoft Yahei"/>
              </a:rPr>
              <a:t>。</a:t>
            </a:r>
            <a:endParaRPr b="1" sz="3600">
              <a:solidFill>
                <a:srgbClr val="FFFF00"/>
              </a:solidFill>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But you are a chosen generation, a royal priesthood, a holy nation, His own special people, </a:t>
            </a:r>
            <a:r>
              <a:rPr b="1" lang="en-US" sz="3600" u="sng">
                <a:solidFill>
                  <a:srgbClr val="F4B081"/>
                </a:solidFill>
              </a:rPr>
              <a:t>that you may proclaim the praises of Him</a:t>
            </a:r>
            <a:r>
              <a:rPr b="1" lang="en-US" sz="3600">
                <a:solidFill>
                  <a:schemeClr val="lt1"/>
                </a:solidFill>
              </a:rPr>
              <a:t> who called you out of darkness into His marvelous light;</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以弗所書 Ephesians 1:5,6,12,14】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又因愛我們，就按著自己意旨所喜悅的，預定我們藉著耶穌基督得兒子的名分，</a:t>
            </a:r>
            <a:endParaRPr/>
          </a:p>
          <a:p>
            <a:pPr indent="0" lvl="0" marL="0" rtl="0" algn="l">
              <a:lnSpc>
                <a:spcPct val="114000"/>
              </a:lnSpc>
              <a:spcBef>
                <a:spcPts val="1000"/>
              </a:spcBef>
              <a:spcAft>
                <a:spcPts val="0"/>
              </a:spcAft>
              <a:buClr>
                <a:schemeClr val="lt1"/>
              </a:buClr>
              <a:buSzPts val="3600"/>
              <a:buNone/>
            </a:pPr>
            <a:r>
              <a:rPr b="1" lang="en-US" sz="3600">
                <a:solidFill>
                  <a:schemeClr val="lt1"/>
                </a:solidFill>
              </a:rPr>
              <a:t>having predestined us to adoption as sons by Jesus Christ to Himself, according to the good pleasure of His will,</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6 </a:t>
            </a:r>
            <a:r>
              <a:rPr b="1" lang="en-US" sz="3600" u="sng">
                <a:solidFill>
                  <a:srgbClr val="F4B081"/>
                </a:solidFill>
                <a:latin typeface="Microsoft Yahei"/>
                <a:ea typeface="Microsoft Yahei"/>
                <a:cs typeface="Microsoft Yahei"/>
                <a:sym typeface="Microsoft Yahei"/>
              </a:rPr>
              <a:t>使祂榮耀的恩典得著稱贊</a:t>
            </a:r>
            <a:r>
              <a:rPr b="1" lang="en-US" sz="3600">
                <a:solidFill>
                  <a:srgbClr val="FFFF00"/>
                </a:solidFill>
                <a:latin typeface="Microsoft Yahei"/>
                <a:ea typeface="Microsoft Yahei"/>
                <a:cs typeface="Microsoft Yahei"/>
                <a:sym typeface="Microsoft Yahei"/>
              </a:rPr>
              <a:t>。這恩典是祂在愛子裏所賜給我們的。</a:t>
            </a:r>
            <a:endParaRPr/>
          </a:p>
          <a:p>
            <a:pPr indent="0" lvl="0" marL="0" rtl="0" algn="l">
              <a:lnSpc>
                <a:spcPct val="114000"/>
              </a:lnSpc>
              <a:spcBef>
                <a:spcPts val="1000"/>
              </a:spcBef>
              <a:spcAft>
                <a:spcPts val="0"/>
              </a:spcAft>
              <a:buClr>
                <a:srgbClr val="F4B081"/>
              </a:buClr>
              <a:buSzPts val="3600"/>
              <a:buNone/>
            </a:pPr>
            <a:r>
              <a:rPr b="1" lang="en-US" sz="3600" u="sng">
                <a:solidFill>
                  <a:srgbClr val="F4B081"/>
                </a:solidFill>
              </a:rPr>
              <a:t>to the praise of the glory of His grace</a:t>
            </a:r>
            <a:r>
              <a:rPr b="1" lang="en-US" sz="3600">
                <a:solidFill>
                  <a:schemeClr val="lt1"/>
                </a:solidFill>
              </a:rPr>
              <a:t>, by which He made us accepted in the Beloved.</a:t>
            </a:r>
            <a:endParaRPr b="1" sz="3600">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以弗所書 Ephesians 1:5,6,12,14】</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12 </a:t>
            </a:r>
            <a:r>
              <a:rPr b="1" lang="en-US" sz="3600" u="sng">
                <a:solidFill>
                  <a:srgbClr val="F4B081"/>
                </a:solidFill>
                <a:latin typeface="Microsoft Yahei"/>
                <a:ea typeface="Microsoft Yahei"/>
                <a:cs typeface="Microsoft Yahei"/>
                <a:sym typeface="Microsoft Yahei"/>
              </a:rPr>
              <a:t>叫祂的榮耀</a:t>
            </a:r>
            <a:r>
              <a:rPr b="1" lang="en-US" sz="3600">
                <a:solidFill>
                  <a:srgbClr val="FFFF00"/>
                </a:solidFill>
                <a:latin typeface="Microsoft Yahei"/>
                <a:ea typeface="Microsoft Yahei"/>
                <a:cs typeface="Microsoft Yahei"/>
                <a:sym typeface="Microsoft Yahei"/>
              </a:rPr>
              <a:t>，從我們這首先在基督裏有盼望的人可以</a:t>
            </a:r>
            <a:r>
              <a:rPr b="1" lang="en-US" sz="3600" u="sng">
                <a:solidFill>
                  <a:srgbClr val="F4B081"/>
                </a:solidFill>
                <a:latin typeface="Microsoft Yahei"/>
                <a:ea typeface="Microsoft Yahei"/>
                <a:cs typeface="Microsoft Yahei"/>
                <a:sym typeface="Microsoft Yahei"/>
              </a:rPr>
              <a:t>得著稱贊</a:t>
            </a:r>
            <a:r>
              <a:rPr b="1" lang="en-US" sz="3600">
                <a:solidFill>
                  <a:srgbClr val="FFFF00"/>
                </a:solidFill>
                <a:latin typeface="Microsoft Yahei"/>
                <a:ea typeface="Microsoft Yahei"/>
                <a:cs typeface="Microsoft Yahei"/>
                <a:sym typeface="Microsoft Yahei"/>
              </a:rPr>
              <a:t>。</a:t>
            </a:r>
            <a:r>
              <a:rPr b="1" lang="en-US" sz="3400">
                <a:solidFill>
                  <a:schemeClr val="lt1"/>
                </a:solidFill>
              </a:rPr>
              <a:t>that we who first trusted in Christ </a:t>
            </a:r>
            <a:r>
              <a:rPr b="1" lang="en-US" sz="3400" u="sng">
                <a:solidFill>
                  <a:srgbClr val="F4B081"/>
                </a:solidFill>
              </a:rPr>
              <a:t>should be to the praise of His glory</a:t>
            </a:r>
            <a:r>
              <a:rPr b="1" lang="en-US" sz="3400">
                <a:solidFill>
                  <a:schemeClr val="lt1"/>
                </a:solidFill>
              </a:rPr>
              <a:t>.</a:t>
            </a:r>
            <a:endParaRPr/>
          </a:p>
          <a:p>
            <a:pPr indent="0" lvl="0" marL="0" rtl="0" algn="l">
              <a:lnSpc>
                <a:spcPct val="114000"/>
              </a:lnSpc>
              <a:spcBef>
                <a:spcPts val="1000"/>
              </a:spcBef>
              <a:spcAft>
                <a:spcPts val="0"/>
              </a:spcAft>
              <a:buClr>
                <a:srgbClr val="FFFF00"/>
              </a:buClr>
              <a:buSzPts val="3600"/>
              <a:buNone/>
            </a:pPr>
            <a:r>
              <a:rPr b="1" lang="en-US" sz="3600">
                <a:solidFill>
                  <a:srgbClr val="FFFF00"/>
                </a:solidFill>
              </a:rPr>
              <a:t>14 這聖靈是我們得基業的憑據（原文作“質”），直等到　神之民（“民”原文作“産業”）被贖，</a:t>
            </a:r>
            <a:r>
              <a:rPr b="1" lang="en-US" sz="3600" u="sng">
                <a:solidFill>
                  <a:srgbClr val="F4B081"/>
                </a:solidFill>
                <a:latin typeface="Microsoft Yahei"/>
                <a:ea typeface="Microsoft Yahei"/>
                <a:cs typeface="Microsoft Yahei"/>
                <a:sym typeface="Microsoft Yahei"/>
              </a:rPr>
              <a:t>使祂的榮耀得著稱贊</a:t>
            </a:r>
            <a:r>
              <a:rPr b="1" lang="en-US" sz="3600">
                <a:solidFill>
                  <a:srgbClr val="FFFF00"/>
                </a:solidFill>
                <a:latin typeface="Microsoft Yahei"/>
                <a:ea typeface="Microsoft Yahei"/>
                <a:cs typeface="Microsoft Yahei"/>
                <a:sym typeface="Microsoft Yahei"/>
              </a:rPr>
              <a:t>。</a:t>
            </a:r>
            <a:endParaRPr b="1" sz="3600">
              <a:solidFill>
                <a:srgbClr val="FFFF00"/>
              </a:solidFill>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who is the guarantee of our inheritance until the redemption of the purchased possession, </a:t>
            </a:r>
            <a:r>
              <a:rPr b="1" lang="en-US" sz="3400" u="sng">
                <a:solidFill>
                  <a:srgbClr val="F4B081"/>
                </a:solidFill>
              </a:rPr>
              <a:t>to the praise of His glory</a:t>
            </a:r>
            <a:r>
              <a:rPr b="1" lang="en-US" sz="3400" u="sng">
                <a:solidFill>
                  <a:srgbClr val="FFFF00"/>
                </a:solidFill>
              </a:rPr>
              <a: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10:31</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所以，你們或吃或喝，無論作什麽，都要</a:t>
            </a:r>
            <a:r>
              <a:rPr b="1" lang="en-US" sz="3600">
                <a:solidFill>
                  <a:srgbClr val="F4B081"/>
                </a:solidFill>
                <a:latin typeface="Microsoft Yahei"/>
                <a:ea typeface="Microsoft Yahei"/>
                <a:cs typeface="Microsoft Yahei"/>
                <a:sym typeface="Microsoft Yahei"/>
              </a:rPr>
              <a:t>爲榮耀　神</a:t>
            </a:r>
            <a:r>
              <a:rPr b="1" lang="en-US" sz="3600">
                <a:solidFill>
                  <a:srgbClr val="FFFF00"/>
                </a:solidFill>
                <a:latin typeface="Microsoft Yahei"/>
                <a:ea typeface="Microsoft Yahei"/>
                <a:cs typeface="Microsoft Yahei"/>
                <a:sym typeface="Microsoft Yahei"/>
              </a:rPr>
              <a:t>而行。</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Therefore, whether you eat or drink, or whatever you do, do all </a:t>
            </a:r>
            <a:r>
              <a:rPr b="1" lang="en-US" sz="3600">
                <a:solidFill>
                  <a:srgbClr val="F4B081"/>
                </a:solidFill>
              </a:rPr>
              <a:t>to the glory of God</a:t>
            </a:r>
            <a:r>
              <a:rPr b="1" lang="en-US" sz="3600">
                <a:solidFill>
                  <a:schemeClr val="lt1"/>
                </a:solidFill>
              </a:rPr>
              <a:t>.</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5:40-42】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40 </a:t>
            </a:r>
            <a:r>
              <a:rPr b="1" lang="en-US" sz="3600">
                <a:solidFill>
                  <a:srgbClr val="FFFF00"/>
                </a:solidFill>
                <a:latin typeface="Microsoft Yahei"/>
                <a:ea typeface="Microsoft Yahei"/>
                <a:cs typeface="Microsoft Yahei"/>
                <a:sym typeface="Microsoft Yahei"/>
              </a:rPr>
              <a:t>公會的人聽從了他，便叫使徒來，把他們打了，又吩咐他們不可奉耶穌的名講道，就把他們釋放了。</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And they agreed with him, and when they had called for the apostles and beaten them, they commanded that they should not speak in the name of Jesus, and let them go.</a:t>
            </a:r>
            <a:endParaRPr b="1" sz="3600">
              <a:solidFill>
                <a:schemeClr val="lt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5:40-42】</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41 他們離開公會，心裏歡喜，因被算是配爲這名受辱。 </a:t>
            </a:r>
            <a:r>
              <a:rPr b="1" lang="en-US" sz="3600">
                <a:solidFill>
                  <a:schemeClr val="lt1"/>
                </a:solidFill>
              </a:rPr>
              <a:t>So they departed from the presence of the council, rejoicing that they were counted worthy to suffer shame for His name.</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42 他們就每日在殿裏、在家裏不住地教訓人，傳耶穌是基督。 </a:t>
            </a:r>
            <a:r>
              <a:rPr b="1" lang="en-US" sz="3600">
                <a:solidFill>
                  <a:schemeClr val="lt1"/>
                </a:solidFill>
              </a:rPr>
              <a:t>And daily in the temple, and in every house, they did not cease teaching and preaching Jesus as the Christ.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1 </a:t>
            </a:r>
            <a:r>
              <a:rPr b="1" lang="en-US" sz="3600">
                <a:solidFill>
                  <a:srgbClr val="FFFF00"/>
                </a:solidFill>
                <a:latin typeface="Microsoft Yahei"/>
                <a:ea typeface="Microsoft Yahei"/>
                <a:cs typeface="Microsoft Yahei"/>
                <a:sym typeface="Microsoft Yahei"/>
              </a:rPr>
              <a:t>有一個患病的人，名叫拉撒路，住在伯大尼，就是馬利亞和她姐姐馬大的村莊。</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Now a certain man was sick, Lazarus of Bethany, the town of Mary and her sister Martha.</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 </a:t>
            </a:r>
            <a:r>
              <a:rPr b="1" lang="en-US" sz="3600">
                <a:solidFill>
                  <a:srgbClr val="FFFF00"/>
                </a:solidFill>
                <a:latin typeface="Microsoft Yahei"/>
                <a:ea typeface="Microsoft Yahei"/>
                <a:cs typeface="Microsoft Yahei"/>
                <a:sym typeface="Microsoft Yahei"/>
              </a:rPr>
              <a:t>這馬利亞就是那用香膏抹主，又用頭髮擦祂脚的，患病的拉撒路是她的兄弟。</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It was that Mary who anointed the Lord with fragrant oil and wiped His feet with her hair, whose brother Lazarus was sick.</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4"/>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16:22-25】</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22 </a:t>
            </a:r>
            <a:r>
              <a:rPr b="1" lang="en-US" sz="3600">
                <a:solidFill>
                  <a:srgbClr val="FFFF00"/>
                </a:solidFill>
                <a:latin typeface="Microsoft Yahei"/>
                <a:ea typeface="Microsoft Yahei"/>
                <a:cs typeface="Microsoft Yahei"/>
                <a:sym typeface="Microsoft Yahei"/>
              </a:rPr>
              <a:t>衆人就一同起來攻擊他們。官長吩咐剝了他們的衣裳，用棍打；</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the multitude rose up together against them; and the magistrates tore off their clothes and commanded them to be beaten with rods.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23 </a:t>
            </a:r>
            <a:r>
              <a:rPr b="1" lang="en-US" sz="3600">
                <a:solidFill>
                  <a:srgbClr val="FFFF00"/>
                </a:solidFill>
                <a:latin typeface="Microsoft Yahei"/>
                <a:ea typeface="Microsoft Yahei"/>
                <a:cs typeface="Microsoft Yahei"/>
                <a:sym typeface="Microsoft Yahei"/>
              </a:rPr>
              <a:t>打了許多棍，便將他們下在監裏，囑咐禁卒嚴緊看守。</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And when they had laid many stripes on them, they threw them into prison, commanding the jailer to keep them securely.</a:t>
            </a:r>
            <a:endParaRPr b="1" sz="3600">
              <a:solidFill>
                <a:schemeClr val="lt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5"/>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使徒行傳 Acts 16:22-25】</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24 </a:t>
            </a:r>
            <a:r>
              <a:rPr b="1" lang="en-US" sz="3600">
                <a:solidFill>
                  <a:srgbClr val="FFFF00"/>
                </a:solidFill>
                <a:latin typeface="Microsoft Yahei"/>
                <a:ea typeface="Microsoft Yahei"/>
                <a:cs typeface="Microsoft Yahei"/>
                <a:sym typeface="Microsoft Yahei"/>
              </a:rPr>
              <a:t>禁卒領了這樣的命，就把他們下在內監裏，兩脚上了木狗。</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Having received such a charge, he put them into the inner prison and fastened their feet in the stocks.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25 </a:t>
            </a:r>
            <a:r>
              <a:rPr b="1" lang="en-US" sz="3600">
                <a:solidFill>
                  <a:srgbClr val="FFFF00"/>
                </a:solidFill>
                <a:latin typeface="Microsoft Yahei"/>
                <a:ea typeface="Microsoft Yahei"/>
                <a:cs typeface="Microsoft Yahei"/>
                <a:sym typeface="Microsoft Yahei"/>
              </a:rPr>
              <a:t>約在半夜，保羅和西拉禱告唱詩贊美　神，衆囚犯也側耳而聽。</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But at midnight Paul and Silas were praying and singing hymns to God, and the prisoners were listening to them.</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6"/>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哥林多前書 1 Corinthians 15:10】</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latin typeface="Microsoft Yahei"/>
                <a:ea typeface="Microsoft Yahei"/>
                <a:cs typeface="Microsoft Yahei"/>
                <a:sym typeface="Microsoft Yahei"/>
              </a:rPr>
              <a:t>然而我今日成了何等人，是蒙　神的恩才成的；幷且祂所賜我的恩不是徒然的。我比衆使徒格外勞苦，這原不是我，乃是　神的恩與我同在。</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But by the grace of God I am what I am, and His grace toward me was not in vain; but I labored more abundantly than they all, yet not I, but the grace of God which was with me.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17:23】</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我在他們裏面，你在我裏面，使他們完完全全地合而爲一，叫世人知道你差了我來，也知道 </a:t>
            </a:r>
            <a:r>
              <a:rPr b="1" lang="en-US" sz="4800" u="sng">
                <a:solidFill>
                  <a:srgbClr val="F4B081"/>
                </a:solidFill>
                <a:latin typeface="Microsoft Yahei"/>
                <a:ea typeface="Microsoft Yahei"/>
                <a:cs typeface="Microsoft Yahei"/>
                <a:sym typeface="Microsoft Yahei"/>
              </a:rPr>
              <a:t>你愛他們如同愛我一樣</a:t>
            </a:r>
            <a:r>
              <a:rPr b="1" lang="en-US" sz="3600">
                <a:solidFill>
                  <a:srgbClr val="FFFF00"/>
                </a:solidFill>
                <a:latin typeface="Microsoft Yahei"/>
                <a:ea typeface="Microsoft Yahei"/>
                <a:cs typeface="Microsoft Yahei"/>
                <a:sym typeface="Microsoft Yahei"/>
              </a:rPr>
              <a:t>。</a:t>
            </a:r>
            <a:endParaRPr b="1" sz="3600">
              <a:solidFill>
                <a:srgbClr val="FFFF00"/>
              </a:solidFill>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I in them, and You in Me; that they may be made perfect in one, and that the world may know that You have sent Me, and  </a:t>
            </a:r>
            <a:r>
              <a:rPr b="1" lang="en-US" sz="4800" u="sng">
                <a:solidFill>
                  <a:srgbClr val="F4B081"/>
                </a:solidFill>
              </a:rPr>
              <a:t>have loved them as You have loved Me</a:t>
            </a:r>
            <a:r>
              <a:rPr b="1" lang="en-US" sz="3600">
                <a:solidFill>
                  <a:schemeClr val="lt1"/>
                </a:solidFill>
              </a:rPr>
              <a: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7"/>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3 她姐妹兩個就打發人去見耶穌說：“主啊，你所愛的人病了。” </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Therefore the sisters sent to Him, saying, “Lord, behold, he whom You love is sick.”</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4 耶穌聽見就說：“這病不至于死，乃是爲　神的榮耀，叫　神的兒子因此得榮耀。” </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When Jesus heard that, He said, “This sickness is not unto death, but for the glory of God, that the Son of God may be glorified through it.”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8"/>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11:1-7】</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5 </a:t>
            </a:r>
            <a:r>
              <a:rPr b="1" lang="en-US" sz="3600">
                <a:solidFill>
                  <a:srgbClr val="FFFF00"/>
                </a:solidFill>
                <a:latin typeface="Microsoft Yahei"/>
                <a:ea typeface="Microsoft Yahei"/>
                <a:cs typeface="Microsoft Yahei"/>
                <a:sym typeface="Microsoft Yahei"/>
              </a:rPr>
              <a:t>耶穌素來愛馬大和她妹子幷拉撒路，</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Now Jesus loved Martha and her sister and Lazarus.</a:t>
            </a:r>
            <a:endParaRPr/>
          </a:p>
          <a:p>
            <a:pPr indent="0" lvl="0" marL="0" rtl="0" algn="l">
              <a:lnSpc>
                <a:spcPct val="100000"/>
              </a:lnSpc>
              <a:spcBef>
                <a:spcPts val="1000"/>
              </a:spcBef>
              <a:spcAft>
                <a:spcPts val="0"/>
              </a:spcAft>
              <a:buClr>
                <a:srgbClr val="FFFF00"/>
              </a:buClr>
              <a:buSzPts val="3600"/>
              <a:buNone/>
            </a:pPr>
            <a:r>
              <a:rPr b="1" lang="en-US" sz="3600">
                <a:solidFill>
                  <a:srgbClr val="FFFF00"/>
                </a:solidFill>
              </a:rPr>
              <a:t>6 </a:t>
            </a:r>
            <a:r>
              <a:rPr b="1" lang="en-US" sz="3600">
                <a:solidFill>
                  <a:srgbClr val="FFFF00"/>
                </a:solidFill>
                <a:latin typeface="Microsoft Yahei"/>
                <a:ea typeface="Microsoft Yahei"/>
                <a:cs typeface="Microsoft Yahei"/>
                <a:sym typeface="Microsoft Yahei"/>
              </a:rPr>
              <a:t>聽見拉撒路病了，就在所居之地仍住了兩天。</a:t>
            </a:r>
            <a:r>
              <a:rPr b="1" lang="en-US" sz="3600">
                <a:solidFill>
                  <a:schemeClr val="lt1"/>
                </a:solidFill>
              </a:rPr>
              <a:t>So, when He heard that he was sick, He stayed two more days in the place where He was.</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7 然後對門徒說：“我們再往猶太去吧！”</a:t>
            </a:r>
            <a:endParaRPr/>
          </a:p>
          <a:p>
            <a:pPr indent="0" lvl="0" marL="0" rtl="0" algn="l">
              <a:lnSpc>
                <a:spcPct val="100000"/>
              </a:lnSpc>
              <a:spcBef>
                <a:spcPts val="1000"/>
              </a:spcBef>
              <a:spcAft>
                <a:spcPts val="0"/>
              </a:spcAft>
              <a:buClr>
                <a:schemeClr val="lt1"/>
              </a:buClr>
              <a:buSzPts val="3600"/>
              <a:buNone/>
            </a:pPr>
            <a:r>
              <a:rPr b="1" lang="en-US" sz="3600">
                <a:solidFill>
                  <a:schemeClr val="lt1"/>
                </a:solidFill>
              </a:rPr>
              <a:t>Then after this He said to the disciples, “Let us go to Judea again.”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9"/>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6:20-26】</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20 耶穌舉目看著門徒說：“你們貧窮的人有福了，因爲　神的國是你們的；</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Then He lifted up His eyes toward His disciples, and said: “Blessed are you poor, For yours is the kingdom of God.</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21 </a:t>
            </a:r>
            <a:r>
              <a:rPr b="1" lang="en-US" sz="3400">
                <a:solidFill>
                  <a:srgbClr val="FFFF00"/>
                </a:solidFill>
                <a:latin typeface="Microsoft Yahei"/>
                <a:ea typeface="Microsoft Yahei"/>
                <a:cs typeface="Microsoft Yahei"/>
                <a:sym typeface="Microsoft Yahei"/>
              </a:rPr>
              <a:t>你們饑餓的人有福了，因爲你們將要飽足；你們哀哭的人有福了，因爲你們將要喜笑；</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Blessed are you who hunger now, For you shall be filled. Blessed are you who weep now, For you shall laugh.</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0"/>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6:20-26】</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22 </a:t>
            </a:r>
            <a:r>
              <a:rPr b="1" lang="en-US" sz="3400">
                <a:solidFill>
                  <a:srgbClr val="FFFF00"/>
                </a:solidFill>
                <a:latin typeface="Microsoft Yahei"/>
                <a:ea typeface="Microsoft Yahei"/>
                <a:cs typeface="Microsoft Yahei"/>
                <a:sym typeface="Microsoft Yahei"/>
              </a:rPr>
              <a:t>人爲人子恨惡你們，拒絕你們，辱駡你們，弃掉你們的名，以爲是惡，你們就有福了。</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Blessed are you when men hate you, And when they exclude you, And revile you, and cast out your name as evil, For the Son of Man’s sake.</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23 當那日，你們要歡喜跳躍，因爲你們在天上的賞賜是大的，他們的祖宗待先知也是這樣。”</a:t>
            </a:r>
            <a:r>
              <a:rPr b="1" lang="en-US" sz="3400">
                <a:solidFill>
                  <a:schemeClr val="lt1"/>
                </a:solidFill>
              </a:rPr>
              <a:t> </a:t>
            </a:r>
            <a:endParaRPr/>
          </a:p>
          <a:p>
            <a:pPr indent="0" lvl="0" marL="0" rtl="0" algn="l">
              <a:lnSpc>
                <a:spcPct val="100000"/>
              </a:lnSpc>
              <a:spcBef>
                <a:spcPts val="1000"/>
              </a:spcBef>
              <a:spcAft>
                <a:spcPts val="0"/>
              </a:spcAft>
              <a:buClr>
                <a:schemeClr val="lt1"/>
              </a:buClr>
              <a:buSzPts val="3400"/>
              <a:buNone/>
            </a:pPr>
            <a:r>
              <a:rPr b="1" lang="en-US" sz="3400">
                <a:solidFill>
                  <a:schemeClr val="lt1"/>
                </a:solidFill>
              </a:rPr>
              <a:t>Rejoice in that day and leap for joy! For indeed your reward is great in heaven, For in like manner their fathers did to the prophets.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1"/>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6:20-26】</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24 “</a:t>
            </a:r>
            <a:r>
              <a:rPr b="1" lang="en-US" sz="3400">
                <a:solidFill>
                  <a:srgbClr val="FFFF00"/>
                </a:solidFill>
                <a:latin typeface="Microsoft Yahei"/>
                <a:ea typeface="Microsoft Yahei"/>
                <a:cs typeface="Microsoft Yahei"/>
                <a:sym typeface="Microsoft Yahei"/>
              </a:rPr>
              <a:t>但你們富足的人有禍了，因爲你們受過你們的安慰；</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“But woe to you who are rich, For you have received your consolation.</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25 </a:t>
            </a:r>
            <a:r>
              <a:rPr b="1" lang="en-US" sz="3400">
                <a:solidFill>
                  <a:srgbClr val="FFFF00"/>
                </a:solidFill>
                <a:latin typeface="Microsoft Yahei"/>
                <a:ea typeface="Microsoft Yahei"/>
                <a:cs typeface="Microsoft Yahei"/>
                <a:sym typeface="Microsoft Yahei"/>
              </a:rPr>
              <a:t>你們飽足的人有禍了，因爲你們將要饑餓；你們喜笑的人有禍了，因爲你們將要哀慟哭泣；</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Woe to you who are full, For you shall hunger. Woe to you who laugh now, For you shall mourn and weep.</a:t>
            </a:r>
            <a:endParaRPr b="1" sz="3400">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2"/>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4000"/>
              </a:lnSpc>
              <a:spcBef>
                <a:spcPts val="0"/>
              </a:spcBef>
              <a:spcAft>
                <a:spcPts val="0"/>
              </a:spcAft>
              <a:buClr>
                <a:schemeClr val="lt1"/>
              </a:buClr>
              <a:buSzPts val="3400"/>
              <a:buNone/>
            </a:pPr>
            <a:r>
              <a:rPr b="1" lang="en-US" sz="3400" u="sng">
                <a:solidFill>
                  <a:schemeClr val="lt1"/>
                </a:solidFill>
                <a:latin typeface="Microsoft Yahei"/>
                <a:ea typeface="Microsoft Yahei"/>
                <a:cs typeface="Microsoft Yahei"/>
                <a:sym typeface="Microsoft Yahei"/>
              </a:rPr>
              <a:t>【</a:t>
            </a:r>
            <a:r>
              <a:rPr b="1" lang="en-US" sz="3400" u="sng">
                <a:solidFill>
                  <a:schemeClr val="lt1"/>
                </a:solidFill>
              </a:rPr>
              <a:t>路加福音 Luke 6:20-26】</a:t>
            </a:r>
            <a:endParaRPr/>
          </a:p>
          <a:p>
            <a:pPr indent="0" lvl="0" marL="0" rtl="0" algn="l">
              <a:lnSpc>
                <a:spcPct val="114000"/>
              </a:lnSpc>
              <a:spcBef>
                <a:spcPts val="1000"/>
              </a:spcBef>
              <a:spcAft>
                <a:spcPts val="0"/>
              </a:spcAft>
              <a:buClr>
                <a:srgbClr val="FFFF00"/>
              </a:buClr>
              <a:buSzPts val="3400"/>
              <a:buNone/>
            </a:pPr>
            <a:r>
              <a:rPr b="1" lang="en-US" sz="3400">
                <a:solidFill>
                  <a:srgbClr val="FFFF00"/>
                </a:solidFill>
              </a:rPr>
              <a:t>26 人都說你們好的時候，你們就有禍了，因爲他們的祖宗待假先知也是這樣。”</a:t>
            </a:r>
            <a:endParaRPr/>
          </a:p>
          <a:p>
            <a:pPr indent="0" lvl="0" marL="0" rtl="0" algn="l">
              <a:lnSpc>
                <a:spcPct val="114000"/>
              </a:lnSpc>
              <a:spcBef>
                <a:spcPts val="1000"/>
              </a:spcBef>
              <a:spcAft>
                <a:spcPts val="0"/>
              </a:spcAft>
              <a:buClr>
                <a:schemeClr val="lt1"/>
              </a:buClr>
              <a:buSzPts val="3400"/>
              <a:buNone/>
            </a:pPr>
            <a:r>
              <a:rPr b="1" lang="en-US" sz="3400">
                <a:solidFill>
                  <a:schemeClr val="lt1"/>
                </a:solidFill>
              </a:rPr>
              <a:t>Woe to you when all men speak well of you, For so did their fathers to the false prophets.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3"/>
          <p:cNvSpPr txBox="1"/>
          <p:nvPr>
            <p:ph idx="1" type="subTitle"/>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anchorCtr="0" anchor="t" bIns="45700" lIns="91425" spcFirstLastPara="1" rIns="91425" wrap="square" tIns="45700">
            <a:noAutofit/>
          </a:bodyPr>
          <a:lstStyle/>
          <a:p>
            <a:pPr indent="0" lvl="0" marL="0" rtl="0" algn="l">
              <a:lnSpc>
                <a:spcPct val="112000"/>
              </a:lnSpc>
              <a:spcBef>
                <a:spcPts val="0"/>
              </a:spcBef>
              <a:spcAft>
                <a:spcPts val="0"/>
              </a:spcAft>
              <a:buClr>
                <a:schemeClr val="lt1"/>
              </a:buClr>
              <a:buSzPts val="3600"/>
              <a:buNone/>
            </a:pPr>
            <a:r>
              <a:rPr b="1" lang="en-US" sz="3600" u="sng">
                <a:solidFill>
                  <a:schemeClr val="lt1"/>
                </a:solidFill>
                <a:latin typeface="Microsoft Yahei"/>
                <a:ea typeface="Microsoft Yahei"/>
                <a:cs typeface="Microsoft Yahei"/>
                <a:sym typeface="Microsoft Yahei"/>
              </a:rPr>
              <a:t>【</a:t>
            </a:r>
            <a:r>
              <a:rPr b="1" lang="en-US" sz="3600" u="sng">
                <a:solidFill>
                  <a:schemeClr val="lt1"/>
                </a:solidFill>
              </a:rPr>
              <a:t>約翰福音 John 11:4</a:t>
            </a:r>
            <a:r>
              <a:rPr b="1" lang="en-US" sz="3600" u="sng">
                <a:solidFill>
                  <a:schemeClr val="lt1"/>
                </a:solidFill>
                <a:latin typeface="Microsoft Yahei"/>
                <a:ea typeface="Microsoft Yahei"/>
                <a:cs typeface="Microsoft Yahei"/>
                <a:sym typeface="Microsoft Yahei"/>
              </a:rPr>
              <a:t>】</a:t>
            </a:r>
            <a:endParaRPr/>
          </a:p>
          <a:p>
            <a:pPr indent="0" lvl="0" marL="0" rtl="0" algn="l">
              <a:lnSpc>
                <a:spcPct val="112000"/>
              </a:lnSpc>
              <a:spcBef>
                <a:spcPts val="1000"/>
              </a:spcBef>
              <a:spcAft>
                <a:spcPts val="0"/>
              </a:spcAft>
              <a:buClr>
                <a:srgbClr val="FFFF00"/>
              </a:buClr>
              <a:buSzPts val="3600"/>
              <a:buNone/>
            </a:pPr>
            <a:r>
              <a:rPr b="1" lang="en-US" sz="3600">
                <a:solidFill>
                  <a:srgbClr val="FFFF00"/>
                </a:solidFill>
              </a:rPr>
              <a:t>耶穌聽見就說：“這病不至于死，乃是爲　神的榮耀，叫　神的兒子因此得榮耀。”</a:t>
            </a:r>
            <a:endParaRPr/>
          </a:p>
          <a:p>
            <a:pPr indent="0" lvl="0" marL="0" rtl="0" algn="l">
              <a:lnSpc>
                <a:spcPct val="112000"/>
              </a:lnSpc>
              <a:spcBef>
                <a:spcPts val="1000"/>
              </a:spcBef>
              <a:spcAft>
                <a:spcPts val="0"/>
              </a:spcAft>
              <a:buClr>
                <a:schemeClr val="lt1"/>
              </a:buClr>
              <a:buSzPts val="3600"/>
              <a:buNone/>
            </a:pPr>
            <a:r>
              <a:rPr b="1" lang="en-US" sz="3600">
                <a:solidFill>
                  <a:schemeClr val="lt1"/>
                </a:solidFill>
              </a:rPr>
              <a:t>When Jesus heard that, He said, “This sickness is not unto death, but for the glory of God, that the Son of God may be glorified through it.”</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2018-02-16T18:09:56Z</dcterms:created>
  <dc:creator>Barnabas Feng</dc:creator>
</cp:coreProperties>
</file>